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Override PartName="/ppt/tags/tag292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2939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2920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2936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2933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2949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930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946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2943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940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953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950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907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2904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2901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917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2914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2898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2895.xml" ContentType="application/vnd.openxmlformats-officedocument.presentationml.tags+xml"/>
  <Override PartName="/ppt/tags/tag2911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tags/tag2927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2924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2921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937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934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931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947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944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2941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566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881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802.xml" ContentType="application/vnd.openxmlformats-officedocument.presentationml.tags+xml"/>
  <Override PartName="/ppt/tags/tag1134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768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954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462.xml" ContentType="application/vnd.openxmlformats-officedocument.presentationml.tag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tags/tag286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910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2894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26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2951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2891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2908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2905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290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2918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2899.xml" ContentType="application/vnd.openxmlformats-officedocument.presentationml.tags+xml"/>
  <Override PartName="/ppt/tags/tag2915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291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2896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2928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2893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tags/tag2925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2922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2938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935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2932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948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945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942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952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2909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2906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903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919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2900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2916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  <Override PartName="/ppt/slides/slide15.xml" ContentType="application/vnd.openxmlformats-officedocument.presentationml.slide+xml"/>
  <Override PartName="/ppt/tags/tag253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1008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897.xml" ContentType="application/vnd.openxmlformats-officedocument.presentationml.tags+xml"/>
  <Override PartName="/ppt/tags/tag2913.xml" ContentType="application/vnd.openxmlformats-officedocument.presentationml.tags+xml"/>
  <Override PartName="/ppt/tags/tag168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109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947.xml" ContentType="application/vnd.openxmlformats-officedocument.presentationml.tags+xml"/>
  <Override PartName="/ppt/tags/tag1279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692.xml" ContentType="application/vnd.openxmlformats-officedocument.presentationml.tags+xml"/>
  <Override PartName="/ppt/tags/tag2929.xml" ContentType="application/vnd.openxmlformats-officedocument.presentationml.tags+xml"/>
  <Override PartName="/ppt/slides/slide6.xml" ContentType="application/vnd.openxmlformats-officedocument.presentationml.slide+xml"/>
  <Override PartName="/ppt/tags/tag641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556.xml" ContentType="application/vnd.openxmlformats-officedocument.presentationml.tags+xml"/>
  <Override PartName="/ppt/tags/tag1566.xml" ContentType="application/vnd.openxmlformats-officedocument.presentationml.tags+xml"/>
  <Override PartName="/ppt/tags/tag2131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slideLayout" Target="../slideLayouts/slideLayout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945.xml"/><Relationship Id="rId21" Type="http://schemas.openxmlformats.org/officeDocument/2006/relationships/tags" Target="../tags/tag1849.xml"/><Relationship Id="rId42" Type="http://schemas.openxmlformats.org/officeDocument/2006/relationships/tags" Target="../tags/tag1870.xml"/><Relationship Id="rId63" Type="http://schemas.openxmlformats.org/officeDocument/2006/relationships/tags" Target="../tags/tag1891.xml"/><Relationship Id="rId84" Type="http://schemas.openxmlformats.org/officeDocument/2006/relationships/tags" Target="../tags/tag1912.xml"/><Relationship Id="rId138" Type="http://schemas.openxmlformats.org/officeDocument/2006/relationships/tags" Target="../tags/tag1966.xml"/><Relationship Id="rId159" Type="http://schemas.openxmlformats.org/officeDocument/2006/relationships/tags" Target="../tags/tag1987.xml"/><Relationship Id="rId170" Type="http://schemas.openxmlformats.org/officeDocument/2006/relationships/tags" Target="../tags/tag1998.xml"/><Relationship Id="rId191" Type="http://schemas.openxmlformats.org/officeDocument/2006/relationships/tags" Target="../tags/tag2019.xml"/><Relationship Id="rId205" Type="http://schemas.openxmlformats.org/officeDocument/2006/relationships/tags" Target="../tags/tag2033.xml"/><Relationship Id="rId226" Type="http://schemas.openxmlformats.org/officeDocument/2006/relationships/tags" Target="../tags/tag2054.xml"/><Relationship Id="rId107" Type="http://schemas.openxmlformats.org/officeDocument/2006/relationships/tags" Target="../tags/tag1935.xml"/><Relationship Id="rId11" Type="http://schemas.openxmlformats.org/officeDocument/2006/relationships/tags" Target="../tags/tag1839.xml"/><Relationship Id="rId32" Type="http://schemas.openxmlformats.org/officeDocument/2006/relationships/tags" Target="../tags/tag1860.xml"/><Relationship Id="rId53" Type="http://schemas.openxmlformats.org/officeDocument/2006/relationships/tags" Target="../tags/tag1881.xml"/><Relationship Id="rId74" Type="http://schemas.openxmlformats.org/officeDocument/2006/relationships/tags" Target="../tags/tag1902.xml"/><Relationship Id="rId128" Type="http://schemas.openxmlformats.org/officeDocument/2006/relationships/tags" Target="../tags/tag1956.xml"/><Relationship Id="rId149" Type="http://schemas.openxmlformats.org/officeDocument/2006/relationships/tags" Target="../tags/tag1977.xml"/><Relationship Id="rId5" Type="http://schemas.openxmlformats.org/officeDocument/2006/relationships/tags" Target="../tags/tag1833.xml"/><Relationship Id="rId95" Type="http://schemas.openxmlformats.org/officeDocument/2006/relationships/tags" Target="../tags/tag1923.xml"/><Relationship Id="rId160" Type="http://schemas.openxmlformats.org/officeDocument/2006/relationships/tags" Target="../tags/tag1988.xml"/><Relationship Id="rId181" Type="http://schemas.openxmlformats.org/officeDocument/2006/relationships/tags" Target="../tags/tag2009.xml"/><Relationship Id="rId216" Type="http://schemas.openxmlformats.org/officeDocument/2006/relationships/tags" Target="../tags/tag2044.xml"/><Relationship Id="rId237" Type="http://schemas.openxmlformats.org/officeDocument/2006/relationships/tags" Target="../tags/tag2065.xml"/><Relationship Id="rId22" Type="http://schemas.openxmlformats.org/officeDocument/2006/relationships/tags" Target="../tags/tag1850.xml"/><Relationship Id="rId43" Type="http://schemas.openxmlformats.org/officeDocument/2006/relationships/tags" Target="../tags/tag1871.xml"/><Relationship Id="rId64" Type="http://schemas.openxmlformats.org/officeDocument/2006/relationships/tags" Target="../tags/tag1892.xml"/><Relationship Id="rId118" Type="http://schemas.openxmlformats.org/officeDocument/2006/relationships/tags" Target="../tags/tag1946.xml"/><Relationship Id="rId139" Type="http://schemas.openxmlformats.org/officeDocument/2006/relationships/tags" Target="../tags/tag1967.xml"/><Relationship Id="rId80" Type="http://schemas.openxmlformats.org/officeDocument/2006/relationships/tags" Target="../tags/tag1908.xml"/><Relationship Id="rId85" Type="http://schemas.openxmlformats.org/officeDocument/2006/relationships/tags" Target="../tags/tag1913.xml"/><Relationship Id="rId150" Type="http://schemas.openxmlformats.org/officeDocument/2006/relationships/tags" Target="../tags/tag1978.xml"/><Relationship Id="rId155" Type="http://schemas.openxmlformats.org/officeDocument/2006/relationships/tags" Target="../tags/tag1983.xml"/><Relationship Id="rId171" Type="http://schemas.openxmlformats.org/officeDocument/2006/relationships/tags" Target="../tags/tag1999.xml"/><Relationship Id="rId176" Type="http://schemas.openxmlformats.org/officeDocument/2006/relationships/tags" Target="../tags/tag2004.xml"/><Relationship Id="rId192" Type="http://schemas.openxmlformats.org/officeDocument/2006/relationships/tags" Target="../tags/tag2020.xml"/><Relationship Id="rId197" Type="http://schemas.openxmlformats.org/officeDocument/2006/relationships/tags" Target="../tags/tag2025.xml"/><Relationship Id="rId206" Type="http://schemas.openxmlformats.org/officeDocument/2006/relationships/tags" Target="../tags/tag2034.xml"/><Relationship Id="rId227" Type="http://schemas.openxmlformats.org/officeDocument/2006/relationships/tags" Target="../tags/tag2055.xml"/><Relationship Id="rId201" Type="http://schemas.openxmlformats.org/officeDocument/2006/relationships/tags" Target="../tags/tag2029.xml"/><Relationship Id="rId222" Type="http://schemas.openxmlformats.org/officeDocument/2006/relationships/tags" Target="../tags/tag2050.xml"/><Relationship Id="rId12" Type="http://schemas.openxmlformats.org/officeDocument/2006/relationships/tags" Target="../tags/tag1840.xml"/><Relationship Id="rId17" Type="http://schemas.openxmlformats.org/officeDocument/2006/relationships/tags" Target="../tags/tag1845.xml"/><Relationship Id="rId33" Type="http://schemas.openxmlformats.org/officeDocument/2006/relationships/tags" Target="../tags/tag1861.xml"/><Relationship Id="rId38" Type="http://schemas.openxmlformats.org/officeDocument/2006/relationships/tags" Target="../tags/tag1866.xml"/><Relationship Id="rId59" Type="http://schemas.openxmlformats.org/officeDocument/2006/relationships/tags" Target="../tags/tag1887.xml"/><Relationship Id="rId103" Type="http://schemas.openxmlformats.org/officeDocument/2006/relationships/tags" Target="../tags/tag1931.xml"/><Relationship Id="rId108" Type="http://schemas.openxmlformats.org/officeDocument/2006/relationships/tags" Target="../tags/tag1936.xml"/><Relationship Id="rId124" Type="http://schemas.openxmlformats.org/officeDocument/2006/relationships/tags" Target="../tags/tag1952.xml"/><Relationship Id="rId129" Type="http://schemas.openxmlformats.org/officeDocument/2006/relationships/tags" Target="../tags/tag1957.xml"/><Relationship Id="rId54" Type="http://schemas.openxmlformats.org/officeDocument/2006/relationships/tags" Target="../tags/tag1882.xml"/><Relationship Id="rId70" Type="http://schemas.openxmlformats.org/officeDocument/2006/relationships/tags" Target="../tags/tag1898.xml"/><Relationship Id="rId75" Type="http://schemas.openxmlformats.org/officeDocument/2006/relationships/tags" Target="../tags/tag1903.xml"/><Relationship Id="rId91" Type="http://schemas.openxmlformats.org/officeDocument/2006/relationships/tags" Target="../tags/tag1919.xml"/><Relationship Id="rId96" Type="http://schemas.openxmlformats.org/officeDocument/2006/relationships/tags" Target="../tags/tag1924.xml"/><Relationship Id="rId140" Type="http://schemas.openxmlformats.org/officeDocument/2006/relationships/tags" Target="../tags/tag1968.xml"/><Relationship Id="rId145" Type="http://schemas.openxmlformats.org/officeDocument/2006/relationships/tags" Target="../tags/tag1973.xml"/><Relationship Id="rId161" Type="http://schemas.openxmlformats.org/officeDocument/2006/relationships/tags" Target="../tags/tag1989.xml"/><Relationship Id="rId166" Type="http://schemas.openxmlformats.org/officeDocument/2006/relationships/tags" Target="../tags/tag1994.xml"/><Relationship Id="rId182" Type="http://schemas.openxmlformats.org/officeDocument/2006/relationships/tags" Target="../tags/tag2010.xml"/><Relationship Id="rId187" Type="http://schemas.openxmlformats.org/officeDocument/2006/relationships/tags" Target="../tags/tag2015.xml"/><Relationship Id="rId217" Type="http://schemas.openxmlformats.org/officeDocument/2006/relationships/tags" Target="../tags/tag2045.xml"/><Relationship Id="rId1" Type="http://schemas.openxmlformats.org/officeDocument/2006/relationships/tags" Target="../tags/tag1829.xml"/><Relationship Id="rId6" Type="http://schemas.openxmlformats.org/officeDocument/2006/relationships/tags" Target="../tags/tag1834.xml"/><Relationship Id="rId212" Type="http://schemas.openxmlformats.org/officeDocument/2006/relationships/tags" Target="../tags/tag2040.xml"/><Relationship Id="rId233" Type="http://schemas.openxmlformats.org/officeDocument/2006/relationships/tags" Target="../tags/tag2061.xml"/><Relationship Id="rId238" Type="http://schemas.openxmlformats.org/officeDocument/2006/relationships/tags" Target="../tags/tag2066.xml"/><Relationship Id="rId23" Type="http://schemas.openxmlformats.org/officeDocument/2006/relationships/tags" Target="../tags/tag1851.xml"/><Relationship Id="rId28" Type="http://schemas.openxmlformats.org/officeDocument/2006/relationships/tags" Target="../tags/tag1856.xml"/><Relationship Id="rId49" Type="http://schemas.openxmlformats.org/officeDocument/2006/relationships/tags" Target="../tags/tag1877.xml"/><Relationship Id="rId114" Type="http://schemas.openxmlformats.org/officeDocument/2006/relationships/tags" Target="../tags/tag1942.xml"/><Relationship Id="rId119" Type="http://schemas.openxmlformats.org/officeDocument/2006/relationships/tags" Target="../tags/tag1947.xml"/><Relationship Id="rId44" Type="http://schemas.openxmlformats.org/officeDocument/2006/relationships/tags" Target="../tags/tag1872.xml"/><Relationship Id="rId60" Type="http://schemas.openxmlformats.org/officeDocument/2006/relationships/tags" Target="../tags/tag1888.xml"/><Relationship Id="rId65" Type="http://schemas.openxmlformats.org/officeDocument/2006/relationships/tags" Target="../tags/tag1893.xml"/><Relationship Id="rId81" Type="http://schemas.openxmlformats.org/officeDocument/2006/relationships/tags" Target="../tags/tag1909.xml"/><Relationship Id="rId86" Type="http://schemas.openxmlformats.org/officeDocument/2006/relationships/tags" Target="../tags/tag1914.xml"/><Relationship Id="rId130" Type="http://schemas.openxmlformats.org/officeDocument/2006/relationships/tags" Target="../tags/tag1958.xml"/><Relationship Id="rId135" Type="http://schemas.openxmlformats.org/officeDocument/2006/relationships/tags" Target="../tags/tag1963.xml"/><Relationship Id="rId151" Type="http://schemas.openxmlformats.org/officeDocument/2006/relationships/tags" Target="../tags/tag1979.xml"/><Relationship Id="rId156" Type="http://schemas.openxmlformats.org/officeDocument/2006/relationships/tags" Target="../tags/tag1984.xml"/><Relationship Id="rId177" Type="http://schemas.openxmlformats.org/officeDocument/2006/relationships/tags" Target="../tags/tag2005.xml"/><Relationship Id="rId198" Type="http://schemas.openxmlformats.org/officeDocument/2006/relationships/tags" Target="../tags/tag2026.xml"/><Relationship Id="rId172" Type="http://schemas.openxmlformats.org/officeDocument/2006/relationships/tags" Target="../tags/tag2000.xml"/><Relationship Id="rId193" Type="http://schemas.openxmlformats.org/officeDocument/2006/relationships/tags" Target="../tags/tag2021.xml"/><Relationship Id="rId202" Type="http://schemas.openxmlformats.org/officeDocument/2006/relationships/tags" Target="../tags/tag2030.xml"/><Relationship Id="rId207" Type="http://schemas.openxmlformats.org/officeDocument/2006/relationships/tags" Target="../tags/tag2035.xml"/><Relationship Id="rId223" Type="http://schemas.openxmlformats.org/officeDocument/2006/relationships/tags" Target="../tags/tag2051.xml"/><Relationship Id="rId228" Type="http://schemas.openxmlformats.org/officeDocument/2006/relationships/tags" Target="../tags/tag2056.xml"/><Relationship Id="rId13" Type="http://schemas.openxmlformats.org/officeDocument/2006/relationships/tags" Target="../tags/tag1841.xml"/><Relationship Id="rId18" Type="http://schemas.openxmlformats.org/officeDocument/2006/relationships/tags" Target="../tags/tag1846.xml"/><Relationship Id="rId39" Type="http://schemas.openxmlformats.org/officeDocument/2006/relationships/tags" Target="../tags/tag1867.xml"/><Relationship Id="rId109" Type="http://schemas.openxmlformats.org/officeDocument/2006/relationships/tags" Target="../tags/tag1937.xml"/><Relationship Id="rId34" Type="http://schemas.openxmlformats.org/officeDocument/2006/relationships/tags" Target="../tags/tag1862.xml"/><Relationship Id="rId50" Type="http://schemas.openxmlformats.org/officeDocument/2006/relationships/tags" Target="../tags/tag1878.xml"/><Relationship Id="rId55" Type="http://schemas.openxmlformats.org/officeDocument/2006/relationships/tags" Target="../tags/tag1883.xml"/><Relationship Id="rId76" Type="http://schemas.openxmlformats.org/officeDocument/2006/relationships/tags" Target="../tags/tag1904.xml"/><Relationship Id="rId97" Type="http://schemas.openxmlformats.org/officeDocument/2006/relationships/tags" Target="../tags/tag1925.xml"/><Relationship Id="rId104" Type="http://schemas.openxmlformats.org/officeDocument/2006/relationships/tags" Target="../tags/tag1932.xml"/><Relationship Id="rId120" Type="http://schemas.openxmlformats.org/officeDocument/2006/relationships/tags" Target="../tags/tag1948.xml"/><Relationship Id="rId125" Type="http://schemas.openxmlformats.org/officeDocument/2006/relationships/tags" Target="../tags/tag1953.xml"/><Relationship Id="rId141" Type="http://schemas.openxmlformats.org/officeDocument/2006/relationships/tags" Target="../tags/tag1969.xml"/><Relationship Id="rId146" Type="http://schemas.openxmlformats.org/officeDocument/2006/relationships/tags" Target="../tags/tag1974.xml"/><Relationship Id="rId167" Type="http://schemas.openxmlformats.org/officeDocument/2006/relationships/tags" Target="../tags/tag1995.xml"/><Relationship Id="rId188" Type="http://schemas.openxmlformats.org/officeDocument/2006/relationships/tags" Target="../tags/tag2016.xml"/><Relationship Id="rId7" Type="http://schemas.openxmlformats.org/officeDocument/2006/relationships/tags" Target="../tags/tag1835.xml"/><Relationship Id="rId71" Type="http://schemas.openxmlformats.org/officeDocument/2006/relationships/tags" Target="../tags/tag1899.xml"/><Relationship Id="rId92" Type="http://schemas.openxmlformats.org/officeDocument/2006/relationships/tags" Target="../tags/tag1920.xml"/><Relationship Id="rId162" Type="http://schemas.openxmlformats.org/officeDocument/2006/relationships/tags" Target="../tags/tag1990.xml"/><Relationship Id="rId183" Type="http://schemas.openxmlformats.org/officeDocument/2006/relationships/tags" Target="../tags/tag2011.xml"/><Relationship Id="rId213" Type="http://schemas.openxmlformats.org/officeDocument/2006/relationships/tags" Target="../tags/tag2041.xml"/><Relationship Id="rId218" Type="http://schemas.openxmlformats.org/officeDocument/2006/relationships/tags" Target="../tags/tag2046.xml"/><Relationship Id="rId234" Type="http://schemas.openxmlformats.org/officeDocument/2006/relationships/tags" Target="../tags/tag2062.xml"/><Relationship Id="rId239" Type="http://schemas.openxmlformats.org/officeDocument/2006/relationships/tags" Target="../tags/tag2067.xml"/><Relationship Id="rId2" Type="http://schemas.openxmlformats.org/officeDocument/2006/relationships/tags" Target="../tags/tag1830.xml"/><Relationship Id="rId29" Type="http://schemas.openxmlformats.org/officeDocument/2006/relationships/tags" Target="../tags/tag1857.xml"/><Relationship Id="rId24" Type="http://schemas.openxmlformats.org/officeDocument/2006/relationships/tags" Target="../tags/tag1852.xml"/><Relationship Id="rId40" Type="http://schemas.openxmlformats.org/officeDocument/2006/relationships/tags" Target="../tags/tag1868.xml"/><Relationship Id="rId45" Type="http://schemas.openxmlformats.org/officeDocument/2006/relationships/tags" Target="../tags/tag1873.xml"/><Relationship Id="rId66" Type="http://schemas.openxmlformats.org/officeDocument/2006/relationships/tags" Target="../tags/tag1894.xml"/><Relationship Id="rId87" Type="http://schemas.openxmlformats.org/officeDocument/2006/relationships/tags" Target="../tags/tag1915.xml"/><Relationship Id="rId110" Type="http://schemas.openxmlformats.org/officeDocument/2006/relationships/tags" Target="../tags/tag1938.xml"/><Relationship Id="rId115" Type="http://schemas.openxmlformats.org/officeDocument/2006/relationships/tags" Target="../tags/tag1943.xml"/><Relationship Id="rId131" Type="http://schemas.openxmlformats.org/officeDocument/2006/relationships/tags" Target="../tags/tag1959.xml"/><Relationship Id="rId136" Type="http://schemas.openxmlformats.org/officeDocument/2006/relationships/tags" Target="../tags/tag1964.xml"/><Relationship Id="rId157" Type="http://schemas.openxmlformats.org/officeDocument/2006/relationships/tags" Target="../tags/tag1985.xml"/><Relationship Id="rId178" Type="http://schemas.openxmlformats.org/officeDocument/2006/relationships/tags" Target="../tags/tag2006.xml"/><Relationship Id="rId61" Type="http://schemas.openxmlformats.org/officeDocument/2006/relationships/tags" Target="../tags/tag1889.xml"/><Relationship Id="rId82" Type="http://schemas.openxmlformats.org/officeDocument/2006/relationships/tags" Target="../tags/tag1910.xml"/><Relationship Id="rId152" Type="http://schemas.openxmlformats.org/officeDocument/2006/relationships/tags" Target="../tags/tag1980.xml"/><Relationship Id="rId173" Type="http://schemas.openxmlformats.org/officeDocument/2006/relationships/tags" Target="../tags/tag2001.xml"/><Relationship Id="rId194" Type="http://schemas.openxmlformats.org/officeDocument/2006/relationships/tags" Target="../tags/tag2022.xml"/><Relationship Id="rId199" Type="http://schemas.openxmlformats.org/officeDocument/2006/relationships/tags" Target="../tags/tag2027.xml"/><Relationship Id="rId203" Type="http://schemas.openxmlformats.org/officeDocument/2006/relationships/tags" Target="../tags/tag2031.xml"/><Relationship Id="rId208" Type="http://schemas.openxmlformats.org/officeDocument/2006/relationships/tags" Target="../tags/tag2036.xml"/><Relationship Id="rId229" Type="http://schemas.openxmlformats.org/officeDocument/2006/relationships/tags" Target="../tags/tag2057.xml"/><Relationship Id="rId19" Type="http://schemas.openxmlformats.org/officeDocument/2006/relationships/tags" Target="../tags/tag1847.xml"/><Relationship Id="rId224" Type="http://schemas.openxmlformats.org/officeDocument/2006/relationships/tags" Target="../tags/tag2052.xml"/><Relationship Id="rId240" Type="http://schemas.openxmlformats.org/officeDocument/2006/relationships/slideLayout" Target="../slideLayouts/slideLayout1.xml"/><Relationship Id="rId14" Type="http://schemas.openxmlformats.org/officeDocument/2006/relationships/tags" Target="../tags/tag1842.xml"/><Relationship Id="rId30" Type="http://schemas.openxmlformats.org/officeDocument/2006/relationships/tags" Target="../tags/tag1858.xml"/><Relationship Id="rId35" Type="http://schemas.openxmlformats.org/officeDocument/2006/relationships/tags" Target="../tags/tag1863.xml"/><Relationship Id="rId56" Type="http://schemas.openxmlformats.org/officeDocument/2006/relationships/tags" Target="../tags/tag1884.xml"/><Relationship Id="rId77" Type="http://schemas.openxmlformats.org/officeDocument/2006/relationships/tags" Target="../tags/tag1905.xml"/><Relationship Id="rId100" Type="http://schemas.openxmlformats.org/officeDocument/2006/relationships/tags" Target="../tags/tag1928.xml"/><Relationship Id="rId105" Type="http://schemas.openxmlformats.org/officeDocument/2006/relationships/tags" Target="../tags/tag1933.xml"/><Relationship Id="rId126" Type="http://schemas.openxmlformats.org/officeDocument/2006/relationships/tags" Target="../tags/tag1954.xml"/><Relationship Id="rId147" Type="http://schemas.openxmlformats.org/officeDocument/2006/relationships/tags" Target="../tags/tag1975.xml"/><Relationship Id="rId168" Type="http://schemas.openxmlformats.org/officeDocument/2006/relationships/tags" Target="../tags/tag1996.xml"/><Relationship Id="rId8" Type="http://schemas.openxmlformats.org/officeDocument/2006/relationships/tags" Target="../tags/tag1836.xml"/><Relationship Id="rId51" Type="http://schemas.openxmlformats.org/officeDocument/2006/relationships/tags" Target="../tags/tag1879.xml"/><Relationship Id="rId72" Type="http://schemas.openxmlformats.org/officeDocument/2006/relationships/tags" Target="../tags/tag1900.xml"/><Relationship Id="rId93" Type="http://schemas.openxmlformats.org/officeDocument/2006/relationships/tags" Target="../tags/tag1921.xml"/><Relationship Id="rId98" Type="http://schemas.openxmlformats.org/officeDocument/2006/relationships/tags" Target="../tags/tag1926.xml"/><Relationship Id="rId121" Type="http://schemas.openxmlformats.org/officeDocument/2006/relationships/tags" Target="../tags/tag1949.xml"/><Relationship Id="rId142" Type="http://schemas.openxmlformats.org/officeDocument/2006/relationships/tags" Target="../tags/tag1970.xml"/><Relationship Id="rId163" Type="http://schemas.openxmlformats.org/officeDocument/2006/relationships/tags" Target="../tags/tag1991.xml"/><Relationship Id="rId184" Type="http://schemas.openxmlformats.org/officeDocument/2006/relationships/tags" Target="../tags/tag2012.xml"/><Relationship Id="rId189" Type="http://schemas.openxmlformats.org/officeDocument/2006/relationships/tags" Target="../tags/tag2017.xml"/><Relationship Id="rId219" Type="http://schemas.openxmlformats.org/officeDocument/2006/relationships/tags" Target="../tags/tag2047.xml"/><Relationship Id="rId3" Type="http://schemas.openxmlformats.org/officeDocument/2006/relationships/tags" Target="../tags/tag1831.xml"/><Relationship Id="rId214" Type="http://schemas.openxmlformats.org/officeDocument/2006/relationships/tags" Target="../tags/tag2042.xml"/><Relationship Id="rId230" Type="http://schemas.openxmlformats.org/officeDocument/2006/relationships/tags" Target="../tags/tag2058.xml"/><Relationship Id="rId235" Type="http://schemas.openxmlformats.org/officeDocument/2006/relationships/tags" Target="../tags/tag2063.xml"/><Relationship Id="rId25" Type="http://schemas.openxmlformats.org/officeDocument/2006/relationships/tags" Target="../tags/tag1853.xml"/><Relationship Id="rId46" Type="http://schemas.openxmlformats.org/officeDocument/2006/relationships/tags" Target="../tags/tag1874.xml"/><Relationship Id="rId67" Type="http://schemas.openxmlformats.org/officeDocument/2006/relationships/tags" Target="../tags/tag1895.xml"/><Relationship Id="rId116" Type="http://schemas.openxmlformats.org/officeDocument/2006/relationships/tags" Target="../tags/tag1944.xml"/><Relationship Id="rId137" Type="http://schemas.openxmlformats.org/officeDocument/2006/relationships/tags" Target="../tags/tag1965.xml"/><Relationship Id="rId158" Type="http://schemas.openxmlformats.org/officeDocument/2006/relationships/tags" Target="../tags/tag1986.xml"/><Relationship Id="rId20" Type="http://schemas.openxmlformats.org/officeDocument/2006/relationships/tags" Target="../tags/tag1848.xml"/><Relationship Id="rId41" Type="http://schemas.openxmlformats.org/officeDocument/2006/relationships/tags" Target="../tags/tag1869.xml"/><Relationship Id="rId62" Type="http://schemas.openxmlformats.org/officeDocument/2006/relationships/tags" Target="../tags/tag1890.xml"/><Relationship Id="rId83" Type="http://schemas.openxmlformats.org/officeDocument/2006/relationships/tags" Target="../tags/tag1911.xml"/><Relationship Id="rId88" Type="http://schemas.openxmlformats.org/officeDocument/2006/relationships/tags" Target="../tags/tag1916.xml"/><Relationship Id="rId111" Type="http://schemas.openxmlformats.org/officeDocument/2006/relationships/tags" Target="../tags/tag1939.xml"/><Relationship Id="rId132" Type="http://schemas.openxmlformats.org/officeDocument/2006/relationships/tags" Target="../tags/tag1960.xml"/><Relationship Id="rId153" Type="http://schemas.openxmlformats.org/officeDocument/2006/relationships/tags" Target="../tags/tag1981.xml"/><Relationship Id="rId174" Type="http://schemas.openxmlformats.org/officeDocument/2006/relationships/tags" Target="../tags/tag2002.xml"/><Relationship Id="rId179" Type="http://schemas.openxmlformats.org/officeDocument/2006/relationships/tags" Target="../tags/tag2007.xml"/><Relationship Id="rId195" Type="http://schemas.openxmlformats.org/officeDocument/2006/relationships/tags" Target="../tags/tag2023.xml"/><Relationship Id="rId209" Type="http://schemas.openxmlformats.org/officeDocument/2006/relationships/tags" Target="../tags/tag2037.xml"/><Relationship Id="rId190" Type="http://schemas.openxmlformats.org/officeDocument/2006/relationships/tags" Target="../tags/tag2018.xml"/><Relationship Id="rId204" Type="http://schemas.openxmlformats.org/officeDocument/2006/relationships/tags" Target="../tags/tag2032.xml"/><Relationship Id="rId220" Type="http://schemas.openxmlformats.org/officeDocument/2006/relationships/tags" Target="../tags/tag2048.xml"/><Relationship Id="rId225" Type="http://schemas.openxmlformats.org/officeDocument/2006/relationships/tags" Target="../tags/tag2053.xml"/><Relationship Id="rId15" Type="http://schemas.openxmlformats.org/officeDocument/2006/relationships/tags" Target="../tags/tag1843.xml"/><Relationship Id="rId36" Type="http://schemas.openxmlformats.org/officeDocument/2006/relationships/tags" Target="../tags/tag1864.xml"/><Relationship Id="rId57" Type="http://schemas.openxmlformats.org/officeDocument/2006/relationships/tags" Target="../tags/tag1885.xml"/><Relationship Id="rId106" Type="http://schemas.openxmlformats.org/officeDocument/2006/relationships/tags" Target="../tags/tag1934.xml"/><Relationship Id="rId127" Type="http://schemas.openxmlformats.org/officeDocument/2006/relationships/tags" Target="../tags/tag1955.xml"/><Relationship Id="rId10" Type="http://schemas.openxmlformats.org/officeDocument/2006/relationships/tags" Target="../tags/tag1838.xml"/><Relationship Id="rId31" Type="http://schemas.openxmlformats.org/officeDocument/2006/relationships/tags" Target="../tags/tag1859.xml"/><Relationship Id="rId52" Type="http://schemas.openxmlformats.org/officeDocument/2006/relationships/tags" Target="../tags/tag1880.xml"/><Relationship Id="rId73" Type="http://schemas.openxmlformats.org/officeDocument/2006/relationships/tags" Target="../tags/tag1901.xml"/><Relationship Id="rId78" Type="http://schemas.openxmlformats.org/officeDocument/2006/relationships/tags" Target="../tags/tag1906.xml"/><Relationship Id="rId94" Type="http://schemas.openxmlformats.org/officeDocument/2006/relationships/tags" Target="../tags/tag1922.xml"/><Relationship Id="rId99" Type="http://schemas.openxmlformats.org/officeDocument/2006/relationships/tags" Target="../tags/tag1927.xml"/><Relationship Id="rId101" Type="http://schemas.openxmlformats.org/officeDocument/2006/relationships/tags" Target="../tags/tag1929.xml"/><Relationship Id="rId122" Type="http://schemas.openxmlformats.org/officeDocument/2006/relationships/tags" Target="../tags/tag1950.xml"/><Relationship Id="rId143" Type="http://schemas.openxmlformats.org/officeDocument/2006/relationships/tags" Target="../tags/tag1971.xml"/><Relationship Id="rId148" Type="http://schemas.openxmlformats.org/officeDocument/2006/relationships/tags" Target="../tags/tag1976.xml"/><Relationship Id="rId164" Type="http://schemas.openxmlformats.org/officeDocument/2006/relationships/tags" Target="../tags/tag1992.xml"/><Relationship Id="rId169" Type="http://schemas.openxmlformats.org/officeDocument/2006/relationships/tags" Target="../tags/tag1997.xml"/><Relationship Id="rId185" Type="http://schemas.openxmlformats.org/officeDocument/2006/relationships/tags" Target="../tags/tag2013.xml"/><Relationship Id="rId4" Type="http://schemas.openxmlformats.org/officeDocument/2006/relationships/tags" Target="../tags/tag1832.xml"/><Relationship Id="rId9" Type="http://schemas.openxmlformats.org/officeDocument/2006/relationships/tags" Target="../tags/tag1837.xml"/><Relationship Id="rId180" Type="http://schemas.openxmlformats.org/officeDocument/2006/relationships/tags" Target="../tags/tag2008.xml"/><Relationship Id="rId210" Type="http://schemas.openxmlformats.org/officeDocument/2006/relationships/tags" Target="../tags/tag2038.xml"/><Relationship Id="rId215" Type="http://schemas.openxmlformats.org/officeDocument/2006/relationships/tags" Target="../tags/tag2043.xml"/><Relationship Id="rId236" Type="http://schemas.openxmlformats.org/officeDocument/2006/relationships/tags" Target="../tags/tag2064.xml"/><Relationship Id="rId26" Type="http://schemas.openxmlformats.org/officeDocument/2006/relationships/tags" Target="../tags/tag1854.xml"/><Relationship Id="rId231" Type="http://schemas.openxmlformats.org/officeDocument/2006/relationships/tags" Target="../tags/tag2059.xml"/><Relationship Id="rId47" Type="http://schemas.openxmlformats.org/officeDocument/2006/relationships/tags" Target="../tags/tag1875.xml"/><Relationship Id="rId68" Type="http://schemas.openxmlformats.org/officeDocument/2006/relationships/tags" Target="../tags/tag1896.xml"/><Relationship Id="rId89" Type="http://schemas.openxmlformats.org/officeDocument/2006/relationships/tags" Target="../tags/tag1917.xml"/><Relationship Id="rId112" Type="http://schemas.openxmlformats.org/officeDocument/2006/relationships/tags" Target="../tags/tag1940.xml"/><Relationship Id="rId133" Type="http://schemas.openxmlformats.org/officeDocument/2006/relationships/tags" Target="../tags/tag1961.xml"/><Relationship Id="rId154" Type="http://schemas.openxmlformats.org/officeDocument/2006/relationships/tags" Target="../tags/tag1982.xml"/><Relationship Id="rId175" Type="http://schemas.openxmlformats.org/officeDocument/2006/relationships/tags" Target="../tags/tag2003.xml"/><Relationship Id="rId196" Type="http://schemas.openxmlformats.org/officeDocument/2006/relationships/tags" Target="../tags/tag2024.xml"/><Relationship Id="rId200" Type="http://schemas.openxmlformats.org/officeDocument/2006/relationships/tags" Target="../tags/tag2028.xml"/><Relationship Id="rId16" Type="http://schemas.openxmlformats.org/officeDocument/2006/relationships/tags" Target="../tags/tag1844.xml"/><Relationship Id="rId221" Type="http://schemas.openxmlformats.org/officeDocument/2006/relationships/tags" Target="../tags/tag2049.xml"/><Relationship Id="rId37" Type="http://schemas.openxmlformats.org/officeDocument/2006/relationships/tags" Target="../tags/tag1865.xml"/><Relationship Id="rId58" Type="http://schemas.openxmlformats.org/officeDocument/2006/relationships/tags" Target="../tags/tag1886.xml"/><Relationship Id="rId79" Type="http://schemas.openxmlformats.org/officeDocument/2006/relationships/tags" Target="../tags/tag1907.xml"/><Relationship Id="rId102" Type="http://schemas.openxmlformats.org/officeDocument/2006/relationships/tags" Target="../tags/tag1930.xml"/><Relationship Id="rId123" Type="http://schemas.openxmlformats.org/officeDocument/2006/relationships/tags" Target="../tags/tag1951.xml"/><Relationship Id="rId144" Type="http://schemas.openxmlformats.org/officeDocument/2006/relationships/tags" Target="../tags/tag1972.xml"/><Relationship Id="rId90" Type="http://schemas.openxmlformats.org/officeDocument/2006/relationships/tags" Target="../tags/tag1918.xml"/><Relationship Id="rId165" Type="http://schemas.openxmlformats.org/officeDocument/2006/relationships/tags" Target="../tags/tag1993.xml"/><Relationship Id="rId186" Type="http://schemas.openxmlformats.org/officeDocument/2006/relationships/tags" Target="../tags/tag2014.xml"/><Relationship Id="rId211" Type="http://schemas.openxmlformats.org/officeDocument/2006/relationships/tags" Target="../tags/tag2039.xml"/><Relationship Id="rId232" Type="http://schemas.openxmlformats.org/officeDocument/2006/relationships/tags" Target="../tags/tag2060.xml"/><Relationship Id="rId27" Type="http://schemas.openxmlformats.org/officeDocument/2006/relationships/tags" Target="../tags/tag1855.xml"/><Relationship Id="rId48" Type="http://schemas.openxmlformats.org/officeDocument/2006/relationships/tags" Target="../tags/tag1876.xml"/><Relationship Id="rId69" Type="http://schemas.openxmlformats.org/officeDocument/2006/relationships/tags" Target="../tags/tag1897.xml"/><Relationship Id="rId113" Type="http://schemas.openxmlformats.org/officeDocument/2006/relationships/tags" Target="../tags/tag1941.xml"/><Relationship Id="rId134" Type="http://schemas.openxmlformats.org/officeDocument/2006/relationships/tags" Target="../tags/tag196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093.xml"/><Relationship Id="rId117" Type="http://schemas.openxmlformats.org/officeDocument/2006/relationships/tags" Target="../tags/tag2184.xml"/><Relationship Id="rId21" Type="http://schemas.openxmlformats.org/officeDocument/2006/relationships/tags" Target="../tags/tag2088.xml"/><Relationship Id="rId42" Type="http://schemas.openxmlformats.org/officeDocument/2006/relationships/tags" Target="../tags/tag2109.xml"/><Relationship Id="rId47" Type="http://schemas.openxmlformats.org/officeDocument/2006/relationships/tags" Target="../tags/tag2114.xml"/><Relationship Id="rId63" Type="http://schemas.openxmlformats.org/officeDocument/2006/relationships/tags" Target="../tags/tag2130.xml"/><Relationship Id="rId68" Type="http://schemas.openxmlformats.org/officeDocument/2006/relationships/tags" Target="../tags/tag2135.xml"/><Relationship Id="rId84" Type="http://schemas.openxmlformats.org/officeDocument/2006/relationships/tags" Target="../tags/tag2151.xml"/><Relationship Id="rId89" Type="http://schemas.openxmlformats.org/officeDocument/2006/relationships/tags" Target="../tags/tag2156.xml"/><Relationship Id="rId112" Type="http://schemas.openxmlformats.org/officeDocument/2006/relationships/tags" Target="../tags/tag2179.xml"/><Relationship Id="rId133" Type="http://schemas.openxmlformats.org/officeDocument/2006/relationships/tags" Target="../tags/tag2200.xml"/><Relationship Id="rId138" Type="http://schemas.openxmlformats.org/officeDocument/2006/relationships/tags" Target="../tags/tag2205.xml"/><Relationship Id="rId154" Type="http://schemas.openxmlformats.org/officeDocument/2006/relationships/tags" Target="../tags/tag2221.xml"/><Relationship Id="rId159" Type="http://schemas.openxmlformats.org/officeDocument/2006/relationships/tags" Target="../tags/tag2226.xml"/><Relationship Id="rId175" Type="http://schemas.openxmlformats.org/officeDocument/2006/relationships/slideLayout" Target="../slideLayouts/slideLayout1.xml"/><Relationship Id="rId170" Type="http://schemas.openxmlformats.org/officeDocument/2006/relationships/tags" Target="../tags/tag2237.xml"/><Relationship Id="rId16" Type="http://schemas.openxmlformats.org/officeDocument/2006/relationships/tags" Target="../tags/tag2083.xml"/><Relationship Id="rId107" Type="http://schemas.openxmlformats.org/officeDocument/2006/relationships/tags" Target="../tags/tag2174.xml"/><Relationship Id="rId11" Type="http://schemas.openxmlformats.org/officeDocument/2006/relationships/tags" Target="../tags/tag2078.xml"/><Relationship Id="rId32" Type="http://schemas.openxmlformats.org/officeDocument/2006/relationships/tags" Target="../tags/tag2099.xml"/><Relationship Id="rId37" Type="http://schemas.openxmlformats.org/officeDocument/2006/relationships/tags" Target="../tags/tag2104.xml"/><Relationship Id="rId53" Type="http://schemas.openxmlformats.org/officeDocument/2006/relationships/tags" Target="../tags/tag2120.xml"/><Relationship Id="rId58" Type="http://schemas.openxmlformats.org/officeDocument/2006/relationships/tags" Target="../tags/tag2125.xml"/><Relationship Id="rId74" Type="http://schemas.openxmlformats.org/officeDocument/2006/relationships/tags" Target="../tags/tag2141.xml"/><Relationship Id="rId79" Type="http://schemas.openxmlformats.org/officeDocument/2006/relationships/tags" Target="../tags/tag2146.xml"/><Relationship Id="rId102" Type="http://schemas.openxmlformats.org/officeDocument/2006/relationships/tags" Target="../tags/tag2169.xml"/><Relationship Id="rId123" Type="http://schemas.openxmlformats.org/officeDocument/2006/relationships/tags" Target="../tags/tag2190.xml"/><Relationship Id="rId128" Type="http://schemas.openxmlformats.org/officeDocument/2006/relationships/tags" Target="../tags/tag2195.xml"/><Relationship Id="rId144" Type="http://schemas.openxmlformats.org/officeDocument/2006/relationships/tags" Target="../tags/tag2211.xml"/><Relationship Id="rId149" Type="http://schemas.openxmlformats.org/officeDocument/2006/relationships/tags" Target="../tags/tag2216.xml"/><Relationship Id="rId5" Type="http://schemas.openxmlformats.org/officeDocument/2006/relationships/tags" Target="../tags/tag2072.xml"/><Relationship Id="rId90" Type="http://schemas.openxmlformats.org/officeDocument/2006/relationships/tags" Target="../tags/tag2157.xml"/><Relationship Id="rId95" Type="http://schemas.openxmlformats.org/officeDocument/2006/relationships/tags" Target="../tags/tag2162.xml"/><Relationship Id="rId160" Type="http://schemas.openxmlformats.org/officeDocument/2006/relationships/tags" Target="../tags/tag2227.xml"/><Relationship Id="rId165" Type="http://schemas.openxmlformats.org/officeDocument/2006/relationships/tags" Target="../tags/tag2232.xml"/><Relationship Id="rId22" Type="http://schemas.openxmlformats.org/officeDocument/2006/relationships/tags" Target="../tags/tag2089.xml"/><Relationship Id="rId27" Type="http://schemas.openxmlformats.org/officeDocument/2006/relationships/tags" Target="../tags/tag2094.xml"/><Relationship Id="rId43" Type="http://schemas.openxmlformats.org/officeDocument/2006/relationships/tags" Target="../tags/tag2110.xml"/><Relationship Id="rId48" Type="http://schemas.openxmlformats.org/officeDocument/2006/relationships/tags" Target="../tags/tag2115.xml"/><Relationship Id="rId64" Type="http://schemas.openxmlformats.org/officeDocument/2006/relationships/tags" Target="../tags/tag2131.xml"/><Relationship Id="rId69" Type="http://schemas.openxmlformats.org/officeDocument/2006/relationships/tags" Target="../tags/tag2136.xml"/><Relationship Id="rId113" Type="http://schemas.openxmlformats.org/officeDocument/2006/relationships/tags" Target="../tags/tag2180.xml"/><Relationship Id="rId118" Type="http://schemas.openxmlformats.org/officeDocument/2006/relationships/tags" Target="../tags/tag2185.xml"/><Relationship Id="rId134" Type="http://schemas.openxmlformats.org/officeDocument/2006/relationships/tags" Target="../tags/tag2201.xml"/><Relationship Id="rId139" Type="http://schemas.openxmlformats.org/officeDocument/2006/relationships/tags" Target="../tags/tag2206.xml"/><Relationship Id="rId80" Type="http://schemas.openxmlformats.org/officeDocument/2006/relationships/tags" Target="../tags/tag2147.xml"/><Relationship Id="rId85" Type="http://schemas.openxmlformats.org/officeDocument/2006/relationships/tags" Target="../tags/tag2152.xml"/><Relationship Id="rId150" Type="http://schemas.openxmlformats.org/officeDocument/2006/relationships/tags" Target="../tags/tag2217.xml"/><Relationship Id="rId155" Type="http://schemas.openxmlformats.org/officeDocument/2006/relationships/tags" Target="../tags/tag2222.xml"/><Relationship Id="rId171" Type="http://schemas.openxmlformats.org/officeDocument/2006/relationships/tags" Target="../tags/tag2238.xml"/><Relationship Id="rId12" Type="http://schemas.openxmlformats.org/officeDocument/2006/relationships/tags" Target="../tags/tag2079.xml"/><Relationship Id="rId17" Type="http://schemas.openxmlformats.org/officeDocument/2006/relationships/tags" Target="../tags/tag2084.xml"/><Relationship Id="rId33" Type="http://schemas.openxmlformats.org/officeDocument/2006/relationships/tags" Target="../tags/tag2100.xml"/><Relationship Id="rId38" Type="http://schemas.openxmlformats.org/officeDocument/2006/relationships/tags" Target="../tags/tag2105.xml"/><Relationship Id="rId59" Type="http://schemas.openxmlformats.org/officeDocument/2006/relationships/tags" Target="../tags/tag2126.xml"/><Relationship Id="rId103" Type="http://schemas.openxmlformats.org/officeDocument/2006/relationships/tags" Target="../tags/tag2170.xml"/><Relationship Id="rId108" Type="http://schemas.openxmlformats.org/officeDocument/2006/relationships/tags" Target="../tags/tag2175.xml"/><Relationship Id="rId124" Type="http://schemas.openxmlformats.org/officeDocument/2006/relationships/tags" Target="../tags/tag2191.xml"/><Relationship Id="rId129" Type="http://schemas.openxmlformats.org/officeDocument/2006/relationships/tags" Target="../tags/tag2196.xml"/><Relationship Id="rId54" Type="http://schemas.openxmlformats.org/officeDocument/2006/relationships/tags" Target="../tags/tag2121.xml"/><Relationship Id="rId70" Type="http://schemas.openxmlformats.org/officeDocument/2006/relationships/tags" Target="../tags/tag2137.xml"/><Relationship Id="rId75" Type="http://schemas.openxmlformats.org/officeDocument/2006/relationships/tags" Target="../tags/tag2142.xml"/><Relationship Id="rId91" Type="http://schemas.openxmlformats.org/officeDocument/2006/relationships/tags" Target="../tags/tag2158.xml"/><Relationship Id="rId96" Type="http://schemas.openxmlformats.org/officeDocument/2006/relationships/tags" Target="../tags/tag2163.xml"/><Relationship Id="rId140" Type="http://schemas.openxmlformats.org/officeDocument/2006/relationships/tags" Target="../tags/tag2207.xml"/><Relationship Id="rId145" Type="http://schemas.openxmlformats.org/officeDocument/2006/relationships/tags" Target="../tags/tag2212.xml"/><Relationship Id="rId161" Type="http://schemas.openxmlformats.org/officeDocument/2006/relationships/tags" Target="../tags/tag2228.xml"/><Relationship Id="rId166" Type="http://schemas.openxmlformats.org/officeDocument/2006/relationships/tags" Target="../tags/tag2233.xml"/><Relationship Id="rId1" Type="http://schemas.openxmlformats.org/officeDocument/2006/relationships/tags" Target="../tags/tag2068.xml"/><Relationship Id="rId6" Type="http://schemas.openxmlformats.org/officeDocument/2006/relationships/tags" Target="../tags/tag2073.xml"/><Relationship Id="rId23" Type="http://schemas.openxmlformats.org/officeDocument/2006/relationships/tags" Target="../tags/tag2090.xml"/><Relationship Id="rId28" Type="http://schemas.openxmlformats.org/officeDocument/2006/relationships/tags" Target="../tags/tag2095.xml"/><Relationship Id="rId49" Type="http://schemas.openxmlformats.org/officeDocument/2006/relationships/tags" Target="../tags/tag2116.xml"/><Relationship Id="rId114" Type="http://schemas.openxmlformats.org/officeDocument/2006/relationships/tags" Target="../tags/tag2181.xml"/><Relationship Id="rId119" Type="http://schemas.openxmlformats.org/officeDocument/2006/relationships/tags" Target="../tags/tag2186.xml"/><Relationship Id="rId10" Type="http://schemas.openxmlformats.org/officeDocument/2006/relationships/tags" Target="../tags/tag2077.xml"/><Relationship Id="rId31" Type="http://schemas.openxmlformats.org/officeDocument/2006/relationships/tags" Target="../tags/tag2098.xml"/><Relationship Id="rId44" Type="http://schemas.openxmlformats.org/officeDocument/2006/relationships/tags" Target="../tags/tag2111.xml"/><Relationship Id="rId52" Type="http://schemas.openxmlformats.org/officeDocument/2006/relationships/tags" Target="../tags/tag2119.xml"/><Relationship Id="rId60" Type="http://schemas.openxmlformats.org/officeDocument/2006/relationships/tags" Target="../tags/tag2127.xml"/><Relationship Id="rId65" Type="http://schemas.openxmlformats.org/officeDocument/2006/relationships/tags" Target="../tags/tag2132.xml"/><Relationship Id="rId73" Type="http://schemas.openxmlformats.org/officeDocument/2006/relationships/tags" Target="../tags/tag2140.xml"/><Relationship Id="rId78" Type="http://schemas.openxmlformats.org/officeDocument/2006/relationships/tags" Target="../tags/tag2145.xml"/><Relationship Id="rId81" Type="http://schemas.openxmlformats.org/officeDocument/2006/relationships/tags" Target="../tags/tag2148.xml"/><Relationship Id="rId86" Type="http://schemas.openxmlformats.org/officeDocument/2006/relationships/tags" Target="../tags/tag2153.xml"/><Relationship Id="rId94" Type="http://schemas.openxmlformats.org/officeDocument/2006/relationships/tags" Target="../tags/tag2161.xml"/><Relationship Id="rId99" Type="http://schemas.openxmlformats.org/officeDocument/2006/relationships/tags" Target="../tags/tag2166.xml"/><Relationship Id="rId101" Type="http://schemas.openxmlformats.org/officeDocument/2006/relationships/tags" Target="../tags/tag2168.xml"/><Relationship Id="rId122" Type="http://schemas.openxmlformats.org/officeDocument/2006/relationships/tags" Target="../tags/tag2189.xml"/><Relationship Id="rId130" Type="http://schemas.openxmlformats.org/officeDocument/2006/relationships/tags" Target="../tags/tag2197.xml"/><Relationship Id="rId135" Type="http://schemas.openxmlformats.org/officeDocument/2006/relationships/tags" Target="../tags/tag2202.xml"/><Relationship Id="rId143" Type="http://schemas.openxmlformats.org/officeDocument/2006/relationships/tags" Target="../tags/tag2210.xml"/><Relationship Id="rId148" Type="http://schemas.openxmlformats.org/officeDocument/2006/relationships/tags" Target="../tags/tag2215.xml"/><Relationship Id="rId151" Type="http://schemas.openxmlformats.org/officeDocument/2006/relationships/tags" Target="../tags/tag2218.xml"/><Relationship Id="rId156" Type="http://schemas.openxmlformats.org/officeDocument/2006/relationships/tags" Target="../tags/tag2223.xml"/><Relationship Id="rId164" Type="http://schemas.openxmlformats.org/officeDocument/2006/relationships/tags" Target="../tags/tag2231.xml"/><Relationship Id="rId169" Type="http://schemas.openxmlformats.org/officeDocument/2006/relationships/tags" Target="../tags/tag2236.xml"/><Relationship Id="rId4" Type="http://schemas.openxmlformats.org/officeDocument/2006/relationships/tags" Target="../tags/tag2071.xml"/><Relationship Id="rId9" Type="http://schemas.openxmlformats.org/officeDocument/2006/relationships/tags" Target="../tags/tag2076.xml"/><Relationship Id="rId172" Type="http://schemas.openxmlformats.org/officeDocument/2006/relationships/tags" Target="../tags/tag2239.xml"/><Relationship Id="rId13" Type="http://schemas.openxmlformats.org/officeDocument/2006/relationships/tags" Target="../tags/tag2080.xml"/><Relationship Id="rId18" Type="http://schemas.openxmlformats.org/officeDocument/2006/relationships/tags" Target="../tags/tag2085.xml"/><Relationship Id="rId39" Type="http://schemas.openxmlformats.org/officeDocument/2006/relationships/tags" Target="../tags/tag2106.xml"/><Relationship Id="rId109" Type="http://schemas.openxmlformats.org/officeDocument/2006/relationships/tags" Target="../tags/tag2176.xml"/><Relationship Id="rId34" Type="http://schemas.openxmlformats.org/officeDocument/2006/relationships/tags" Target="../tags/tag2101.xml"/><Relationship Id="rId50" Type="http://schemas.openxmlformats.org/officeDocument/2006/relationships/tags" Target="../tags/tag2117.xml"/><Relationship Id="rId55" Type="http://schemas.openxmlformats.org/officeDocument/2006/relationships/tags" Target="../tags/tag2122.xml"/><Relationship Id="rId76" Type="http://schemas.openxmlformats.org/officeDocument/2006/relationships/tags" Target="../tags/tag2143.xml"/><Relationship Id="rId97" Type="http://schemas.openxmlformats.org/officeDocument/2006/relationships/tags" Target="../tags/tag2164.xml"/><Relationship Id="rId104" Type="http://schemas.openxmlformats.org/officeDocument/2006/relationships/tags" Target="../tags/tag2171.xml"/><Relationship Id="rId120" Type="http://schemas.openxmlformats.org/officeDocument/2006/relationships/tags" Target="../tags/tag2187.xml"/><Relationship Id="rId125" Type="http://schemas.openxmlformats.org/officeDocument/2006/relationships/tags" Target="../tags/tag2192.xml"/><Relationship Id="rId141" Type="http://schemas.openxmlformats.org/officeDocument/2006/relationships/tags" Target="../tags/tag2208.xml"/><Relationship Id="rId146" Type="http://schemas.openxmlformats.org/officeDocument/2006/relationships/tags" Target="../tags/tag2213.xml"/><Relationship Id="rId167" Type="http://schemas.openxmlformats.org/officeDocument/2006/relationships/tags" Target="../tags/tag2234.xml"/><Relationship Id="rId7" Type="http://schemas.openxmlformats.org/officeDocument/2006/relationships/tags" Target="../tags/tag2074.xml"/><Relationship Id="rId71" Type="http://schemas.openxmlformats.org/officeDocument/2006/relationships/tags" Target="../tags/tag2138.xml"/><Relationship Id="rId92" Type="http://schemas.openxmlformats.org/officeDocument/2006/relationships/tags" Target="../tags/tag2159.xml"/><Relationship Id="rId162" Type="http://schemas.openxmlformats.org/officeDocument/2006/relationships/tags" Target="../tags/tag2229.xml"/><Relationship Id="rId2" Type="http://schemas.openxmlformats.org/officeDocument/2006/relationships/tags" Target="../tags/tag2069.xml"/><Relationship Id="rId29" Type="http://schemas.openxmlformats.org/officeDocument/2006/relationships/tags" Target="../tags/tag2096.xml"/><Relationship Id="rId24" Type="http://schemas.openxmlformats.org/officeDocument/2006/relationships/tags" Target="../tags/tag2091.xml"/><Relationship Id="rId40" Type="http://schemas.openxmlformats.org/officeDocument/2006/relationships/tags" Target="../tags/tag2107.xml"/><Relationship Id="rId45" Type="http://schemas.openxmlformats.org/officeDocument/2006/relationships/tags" Target="../tags/tag2112.xml"/><Relationship Id="rId66" Type="http://schemas.openxmlformats.org/officeDocument/2006/relationships/tags" Target="../tags/tag2133.xml"/><Relationship Id="rId87" Type="http://schemas.openxmlformats.org/officeDocument/2006/relationships/tags" Target="../tags/tag2154.xml"/><Relationship Id="rId110" Type="http://schemas.openxmlformats.org/officeDocument/2006/relationships/tags" Target="../tags/tag2177.xml"/><Relationship Id="rId115" Type="http://schemas.openxmlformats.org/officeDocument/2006/relationships/tags" Target="../tags/tag2182.xml"/><Relationship Id="rId131" Type="http://schemas.openxmlformats.org/officeDocument/2006/relationships/tags" Target="../tags/tag2198.xml"/><Relationship Id="rId136" Type="http://schemas.openxmlformats.org/officeDocument/2006/relationships/tags" Target="../tags/tag2203.xml"/><Relationship Id="rId157" Type="http://schemas.openxmlformats.org/officeDocument/2006/relationships/tags" Target="../tags/tag2224.xml"/><Relationship Id="rId61" Type="http://schemas.openxmlformats.org/officeDocument/2006/relationships/tags" Target="../tags/tag2128.xml"/><Relationship Id="rId82" Type="http://schemas.openxmlformats.org/officeDocument/2006/relationships/tags" Target="../tags/tag2149.xml"/><Relationship Id="rId152" Type="http://schemas.openxmlformats.org/officeDocument/2006/relationships/tags" Target="../tags/tag2219.xml"/><Relationship Id="rId173" Type="http://schemas.openxmlformats.org/officeDocument/2006/relationships/tags" Target="../tags/tag2240.xml"/><Relationship Id="rId19" Type="http://schemas.openxmlformats.org/officeDocument/2006/relationships/tags" Target="../tags/tag2086.xml"/><Relationship Id="rId14" Type="http://schemas.openxmlformats.org/officeDocument/2006/relationships/tags" Target="../tags/tag2081.xml"/><Relationship Id="rId30" Type="http://schemas.openxmlformats.org/officeDocument/2006/relationships/tags" Target="../tags/tag2097.xml"/><Relationship Id="rId35" Type="http://schemas.openxmlformats.org/officeDocument/2006/relationships/tags" Target="../tags/tag2102.xml"/><Relationship Id="rId56" Type="http://schemas.openxmlformats.org/officeDocument/2006/relationships/tags" Target="../tags/tag2123.xml"/><Relationship Id="rId77" Type="http://schemas.openxmlformats.org/officeDocument/2006/relationships/tags" Target="../tags/tag2144.xml"/><Relationship Id="rId100" Type="http://schemas.openxmlformats.org/officeDocument/2006/relationships/tags" Target="../tags/tag2167.xml"/><Relationship Id="rId105" Type="http://schemas.openxmlformats.org/officeDocument/2006/relationships/tags" Target="../tags/tag2172.xml"/><Relationship Id="rId126" Type="http://schemas.openxmlformats.org/officeDocument/2006/relationships/tags" Target="../tags/tag2193.xml"/><Relationship Id="rId147" Type="http://schemas.openxmlformats.org/officeDocument/2006/relationships/tags" Target="../tags/tag2214.xml"/><Relationship Id="rId168" Type="http://schemas.openxmlformats.org/officeDocument/2006/relationships/tags" Target="../tags/tag2235.xml"/><Relationship Id="rId8" Type="http://schemas.openxmlformats.org/officeDocument/2006/relationships/tags" Target="../tags/tag2075.xml"/><Relationship Id="rId51" Type="http://schemas.openxmlformats.org/officeDocument/2006/relationships/tags" Target="../tags/tag2118.xml"/><Relationship Id="rId72" Type="http://schemas.openxmlformats.org/officeDocument/2006/relationships/tags" Target="../tags/tag2139.xml"/><Relationship Id="rId93" Type="http://schemas.openxmlformats.org/officeDocument/2006/relationships/tags" Target="../tags/tag2160.xml"/><Relationship Id="rId98" Type="http://schemas.openxmlformats.org/officeDocument/2006/relationships/tags" Target="../tags/tag2165.xml"/><Relationship Id="rId121" Type="http://schemas.openxmlformats.org/officeDocument/2006/relationships/tags" Target="../tags/tag2188.xml"/><Relationship Id="rId142" Type="http://schemas.openxmlformats.org/officeDocument/2006/relationships/tags" Target="../tags/tag2209.xml"/><Relationship Id="rId163" Type="http://schemas.openxmlformats.org/officeDocument/2006/relationships/tags" Target="../tags/tag2230.xml"/><Relationship Id="rId3" Type="http://schemas.openxmlformats.org/officeDocument/2006/relationships/tags" Target="../tags/tag2070.xml"/><Relationship Id="rId25" Type="http://schemas.openxmlformats.org/officeDocument/2006/relationships/tags" Target="../tags/tag2092.xml"/><Relationship Id="rId46" Type="http://schemas.openxmlformats.org/officeDocument/2006/relationships/tags" Target="../tags/tag2113.xml"/><Relationship Id="rId67" Type="http://schemas.openxmlformats.org/officeDocument/2006/relationships/tags" Target="../tags/tag2134.xml"/><Relationship Id="rId116" Type="http://schemas.openxmlformats.org/officeDocument/2006/relationships/tags" Target="../tags/tag2183.xml"/><Relationship Id="rId137" Type="http://schemas.openxmlformats.org/officeDocument/2006/relationships/tags" Target="../tags/tag2204.xml"/><Relationship Id="rId158" Type="http://schemas.openxmlformats.org/officeDocument/2006/relationships/tags" Target="../tags/tag2225.xml"/><Relationship Id="rId20" Type="http://schemas.openxmlformats.org/officeDocument/2006/relationships/tags" Target="../tags/tag2087.xml"/><Relationship Id="rId41" Type="http://schemas.openxmlformats.org/officeDocument/2006/relationships/tags" Target="../tags/tag2108.xml"/><Relationship Id="rId62" Type="http://schemas.openxmlformats.org/officeDocument/2006/relationships/tags" Target="../tags/tag2129.xml"/><Relationship Id="rId83" Type="http://schemas.openxmlformats.org/officeDocument/2006/relationships/tags" Target="../tags/tag2150.xml"/><Relationship Id="rId88" Type="http://schemas.openxmlformats.org/officeDocument/2006/relationships/tags" Target="../tags/tag2155.xml"/><Relationship Id="rId111" Type="http://schemas.openxmlformats.org/officeDocument/2006/relationships/tags" Target="../tags/tag2178.xml"/><Relationship Id="rId132" Type="http://schemas.openxmlformats.org/officeDocument/2006/relationships/tags" Target="../tags/tag2199.xml"/><Relationship Id="rId153" Type="http://schemas.openxmlformats.org/officeDocument/2006/relationships/tags" Target="../tags/tag2220.xml"/><Relationship Id="rId174" Type="http://schemas.openxmlformats.org/officeDocument/2006/relationships/tags" Target="../tags/tag2241.xml"/><Relationship Id="rId15" Type="http://schemas.openxmlformats.org/officeDocument/2006/relationships/tags" Target="../tags/tag2082.xml"/><Relationship Id="rId36" Type="http://schemas.openxmlformats.org/officeDocument/2006/relationships/tags" Target="../tags/tag2103.xml"/><Relationship Id="rId57" Type="http://schemas.openxmlformats.org/officeDocument/2006/relationships/tags" Target="../tags/tag2124.xml"/><Relationship Id="rId106" Type="http://schemas.openxmlformats.org/officeDocument/2006/relationships/tags" Target="../tags/tag2173.xml"/><Relationship Id="rId127" Type="http://schemas.openxmlformats.org/officeDocument/2006/relationships/tags" Target="../tags/tag219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267.xml"/><Relationship Id="rId117" Type="http://schemas.openxmlformats.org/officeDocument/2006/relationships/tags" Target="../tags/tag2358.xml"/><Relationship Id="rId21" Type="http://schemas.openxmlformats.org/officeDocument/2006/relationships/tags" Target="../tags/tag2262.xml"/><Relationship Id="rId42" Type="http://schemas.openxmlformats.org/officeDocument/2006/relationships/tags" Target="../tags/tag2283.xml"/><Relationship Id="rId47" Type="http://schemas.openxmlformats.org/officeDocument/2006/relationships/tags" Target="../tags/tag2288.xml"/><Relationship Id="rId63" Type="http://schemas.openxmlformats.org/officeDocument/2006/relationships/tags" Target="../tags/tag2304.xml"/><Relationship Id="rId68" Type="http://schemas.openxmlformats.org/officeDocument/2006/relationships/tags" Target="../tags/tag2309.xml"/><Relationship Id="rId84" Type="http://schemas.openxmlformats.org/officeDocument/2006/relationships/tags" Target="../tags/tag2325.xml"/><Relationship Id="rId89" Type="http://schemas.openxmlformats.org/officeDocument/2006/relationships/tags" Target="../tags/tag2330.xml"/><Relationship Id="rId112" Type="http://schemas.openxmlformats.org/officeDocument/2006/relationships/tags" Target="../tags/tag2353.xml"/><Relationship Id="rId133" Type="http://schemas.openxmlformats.org/officeDocument/2006/relationships/tags" Target="../tags/tag2374.xml"/><Relationship Id="rId138" Type="http://schemas.openxmlformats.org/officeDocument/2006/relationships/tags" Target="../tags/tag2379.xml"/><Relationship Id="rId154" Type="http://schemas.openxmlformats.org/officeDocument/2006/relationships/tags" Target="../tags/tag2395.xml"/><Relationship Id="rId159" Type="http://schemas.openxmlformats.org/officeDocument/2006/relationships/tags" Target="../tags/tag2400.xml"/><Relationship Id="rId175" Type="http://schemas.openxmlformats.org/officeDocument/2006/relationships/tags" Target="../tags/tag2416.xml"/><Relationship Id="rId170" Type="http://schemas.openxmlformats.org/officeDocument/2006/relationships/tags" Target="../tags/tag2411.xml"/><Relationship Id="rId16" Type="http://schemas.openxmlformats.org/officeDocument/2006/relationships/tags" Target="../tags/tag2257.xml"/><Relationship Id="rId107" Type="http://schemas.openxmlformats.org/officeDocument/2006/relationships/tags" Target="../tags/tag2348.xml"/><Relationship Id="rId11" Type="http://schemas.openxmlformats.org/officeDocument/2006/relationships/tags" Target="../tags/tag2252.xml"/><Relationship Id="rId32" Type="http://schemas.openxmlformats.org/officeDocument/2006/relationships/tags" Target="../tags/tag2273.xml"/><Relationship Id="rId37" Type="http://schemas.openxmlformats.org/officeDocument/2006/relationships/tags" Target="../tags/tag2278.xml"/><Relationship Id="rId53" Type="http://schemas.openxmlformats.org/officeDocument/2006/relationships/tags" Target="../tags/tag2294.xml"/><Relationship Id="rId58" Type="http://schemas.openxmlformats.org/officeDocument/2006/relationships/tags" Target="../tags/tag2299.xml"/><Relationship Id="rId74" Type="http://schemas.openxmlformats.org/officeDocument/2006/relationships/tags" Target="../tags/tag2315.xml"/><Relationship Id="rId79" Type="http://schemas.openxmlformats.org/officeDocument/2006/relationships/tags" Target="../tags/tag2320.xml"/><Relationship Id="rId102" Type="http://schemas.openxmlformats.org/officeDocument/2006/relationships/tags" Target="../tags/tag2343.xml"/><Relationship Id="rId123" Type="http://schemas.openxmlformats.org/officeDocument/2006/relationships/tags" Target="../tags/tag2364.xml"/><Relationship Id="rId128" Type="http://schemas.openxmlformats.org/officeDocument/2006/relationships/tags" Target="../tags/tag2369.xml"/><Relationship Id="rId144" Type="http://schemas.openxmlformats.org/officeDocument/2006/relationships/tags" Target="../tags/tag2385.xml"/><Relationship Id="rId149" Type="http://schemas.openxmlformats.org/officeDocument/2006/relationships/tags" Target="../tags/tag2390.xml"/><Relationship Id="rId5" Type="http://schemas.openxmlformats.org/officeDocument/2006/relationships/tags" Target="../tags/tag2246.xml"/><Relationship Id="rId90" Type="http://schemas.openxmlformats.org/officeDocument/2006/relationships/tags" Target="../tags/tag2331.xml"/><Relationship Id="rId95" Type="http://schemas.openxmlformats.org/officeDocument/2006/relationships/tags" Target="../tags/tag2336.xml"/><Relationship Id="rId160" Type="http://schemas.openxmlformats.org/officeDocument/2006/relationships/tags" Target="../tags/tag2401.xml"/><Relationship Id="rId165" Type="http://schemas.openxmlformats.org/officeDocument/2006/relationships/tags" Target="../tags/tag2406.xml"/><Relationship Id="rId22" Type="http://schemas.openxmlformats.org/officeDocument/2006/relationships/tags" Target="../tags/tag2263.xml"/><Relationship Id="rId27" Type="http://schemas.openxmlformats.org/officeDocument/2006/relationships/tags" Target="../tags/tag2268.xml"/><Relationship Id="rId43" Type="http://schemas.openxmlformats.org/officeDocument/2006/relationships/tags" Target="../tags/tag2284.xml"/><Relationship Id="rId48" Type="http://schemas.openxmlformats.org/officeDocument/2006/relationships/tags" Target="../tags/tag2289.xml"/><Relationship Id="rId64" Type="http://schemas.openxmlformats.org/officeDocument/2006/relationships/tags" Target="../tags/tag2305.xml"/><Relationship Id="rId69" Type="http://schemas.openxmlformats.org/officeDocument/2006/relationships/tags" Target="../tags/tag2310.xml"/><Relationship Id="rId113" Type="http://schemas.openxmlformats.org/officeDocument/2006/relationships/tags" Target="../tags/tag2354.xml"/><Relationship Id="rId118" Type="http://schemas.openxmlformats.org/officeDocument/2006/relationships/tags" Target="../tags/tag2359.xml"/><Relationship Id="rId134" Type="http://schemas.openxmlformats.org/officeDocument/2006/relationships/tags" Target="../tags/tag2375.xml"/><Relationship Id="rId139" Type="http://schemas.openxmlformats.org/officeDocument/2006/relationships/tags" Target="../tags/tag2380.xml"/><Relationship Id="rId80" Type="http://schemas.openxmlformats.org/officeDocument/2006/relationships/tags" Target="../tags/tag2321.xml"/><Relationship Id="rId85" Type="http://schemas.openxmlformats.org/officeDocument/2006/relationships/tags" Target="../tags/tag2326.xml"/><Relationship Id="rId150" Type="http://schemas.openxmlformats.org/officeDocument/2006/relationships/tags" Target="../tags/tag2391.xml"/><Relationship Id="rId155" Type="http://schemas.openxmlformats.org/officeDocument/2006/relationships/tags" Target="../tags/tag2396.xml"/><Relationship Id="rId171" Type="http://schemas.openxmlformats.org/officeDocument/2006/relationships/tags" Target="../tags/tag2412.xml"/><Relationship Id="rId176" Type="http://schemas.openxmlformats.org/officeDocument/2006/relationships/tags" Target="../tags/tag2417.xml"/><Relationship Id="rId12" Type="http://schemas.openxmlformats.org/officeDocument/2006/relationships/tags" Target="../tags/tag2253.xml"/><Relationship Id="rId17" Type="http://schemas.openxmlformats.org/officeDocument/2006/relationships/tags" Target="../tags/tag2258.xml"/><Relationship Id="rId33" Type="http://schemas.openxmlformats.org/officeDocument/2006/relationships/tags" Target="../tags/tag2274.xml"/><Relationship Id="rId38" Type="http://schemas.openxmlformats.org/officeDocument/2006/relationships/tags" Target="../tags/tag2279.xml"/><Relationship Id="rId59" Type="http://schemas.openxmlformats.org/officeDocument/2006/relationships/tags" Target="../tags/tag2300.xml"/><Relationship Id="rId103" Type="http://schemas.openxmlformats.org/officeDocument/2006/relationships/tags" Target="../tags/tag2344.xml"/><Relationship Id="rId108" Type="http://schemas.openxmlformats.org/officeDocument/2006/relationships/tags" Target="../tags/tag2349.xml"/><Relationship Id="rId124" Type="http://schemas.openxmlformats.org/officeDocument/2006/relationships/tags" Target="../tags/tag2365.xml"/><Relationship Id="rId129" Type="http://schemas.openxmlformats.org/officeDocument/2006/relationships/tags" Target="../tags/tag2370.xml"/><Relationship Id="rId54" Type="http://schemas.openxmlformats.org/officeDocument/2006/relationships/tags" Target="../tags/tag2295.xml"/><Relationship Id="rId70" Type="http://schemas.openxmlformats.org/officeDocument/2006/relationships/tags" Target="../tags/tag2311.xml"/><Relationship Id="rId75" Type="http://schemas.openxmlformats.org/officeDocument/2006/relationships/tags" Target="../tags/tag2316.xml"/><Relationship Id="rId91" Type="http://schemas.openxmlformats.org/officeDocument/2006/relationships/tags" Target="../tags/tag2332.xml"/><Relationship Id="rId96" Type="http://schemas.openxmlformats.org/officeDocument/2006/relationships/tags" Target="../tags/tag2337.xml"/><Relationship Id="rId140" Type="http://schemas.openxmlformats.org/officeDocument/2006/relationships/tags" Target="../tags/tag2381.xml"/><Relationship Id="rId145" Type="http://schemas.openxmlformats.org/officeDocument/2006/relationships/tags" Target="../tags/tag2386.xml"/><Relationship Id="rId161" Type="http://schemas.openxmlformats.org/officeDocument/2006/relationships/tags" Target="../tags/tag2402.xml"/><Relationship Id="rId166" Type="http://schemas.openxmlformats.org/officeDocument/2006/relationships/tags" Target="../tags/tag2407.xml"/><Relationship Id="rId1" Type="http://schemas.openxmlformats.org/officeDocument/2006/relationships/tags" Target="../tags/tag2242.xml"/><Relationship Id="rId6" Type="http://schemas.openxmlformats.org/officeDocument/2006/relationships/tags" Target="../tags/tag2247.xml"/><Relationship Id="rId23" Type="http://schemas.openxmlformats.org/officeDocument/2006/relationships/tags" Target="../tags/tag2264.xml"/><Relationship Id="rId28" Type="http://schemas.openxmlformats.org/officeDocument/2006/relationships/tags" Target="../tags/tag2269.xml"/><Relationship Id="rId49" Type="http://schemas.openxmlformats.org/officeDocument/2006/relationships/tags" Target="../tags/tag2290.xml"/><Relationship Id="rId114" Type="http://schemas.openxmlformats.org/officeDocument/2006/relationships/tags" Target="../tags/tag2355.xml"/><Relationship Id="rId119" Type="http://schemas.openxmlformats.org/officeDocument/2006/relationships/tags" Target="../tags/tag2360.xml"/><Relationship Id="rId10" Type="http://schemas.openxmlformats.org/officeDocument/2006/relationships/tags" Target="../tags/tag2251.xml"/><Relationship Id="rId31" Type="http://schemas.openxmlformats.org/officeDocument/2006/relationships/tags" Target="../tags/tag2272.xml"/><Relationship Id="rId44" Type="http://schemas.openxmlformats.org/officeDocument/2006/relationships/tags" Target="../tags/tag2285.xml"/><Relationship Id="rId52" Type="http://schemas.openxmlformats.org/officeDocument/2006/relationships/tags" Target="../tags/tag2293.xml"/><Relationship Id="rId60" Type="http://schemas.openxmlformats.org/officeDocument/2006/relationships/tags" Target="../tags/tag2301.xml"/><Relationship Id="rId65" Type="http://schemas.openxmlformats.org/officeDocument/2006/relationships/tags" Target="../tags/tag2306.xml"/><Relationship Id="rId73" Type="http://schemas.openxmlformats.org/officeDocument/2006/relationships/tags" Target="../tags/tag2314.xml"/><Relationship Id="rId78" Type="http://schemas.openxmlformats.org/officeDocument/2006/relationships/tags" Target="../tags/tag2319.xml"/><Relationship Id="rId81" Type="http://schemas.openxmlformats.org/officeDocument/2006/relationships/tags" Target="../tags/tag2322.xml"/><Relationship Id="rId86" Type="http://schemas.openxmlformats.org/officeDocument/2006/relationships/tags" Target="../tags/tag2327.xml"/><Relationship Id="rId94" Type="http://schemas.openxmlformats.org/officeDocument/2006/relationships/tags" Target="../tags/tag2335.xml"/><Relationship Id="rId99" Type="http://schemas.openxmlformats.org/officeDocument/2006/relationships/tags" Target="../tags/tag2340.xml"/><Relationship Id="rId101" Type="http://schemas.openxmlformats.org/officeDocument/2006/relationships/tags" Target="../tags/tag2342.xml"/><Relationship Id="rId122" Type="http://schemas.openxmlformats.org/officeDocument/2006/relationships/tags" Target="../tags/tag2363.xml"/><Relationship Id="rId130" Type="http://schemas.openxmlformats.org/officeDocument/2006/relationships/tags" Target="../tags/tag2371.xml"/><Relationship Id="rId135" Type="http://schemas.openxmlformats.org/officeDocument/2006/relationships/tags" Target="../tags/tag2376.xml"/><Relationship Id="rId143" Type="http://schemas.openxmlformats.org/officeDocument/2006/relationships/tags" Target="../tags/tag2384.xml"/><Relationship Id="rId148" Type="http://schemas.openxmlformats.org/officeDocument/2006/relationships/tags" Target="../tags/tag2389.xml"/><Relationship Id="rId151" Type="http://schemas.openxmlformats.org/officeDocument/2006/relationships/tags" Target="../tags/tag2392.xml"/><Relationship Id="rId156" Type="http://schemas.openxmlformats.org/officeDocument/2006/relationships/tags" Target="../tags/tag2397.xml"/><Relationship Id="rId164" Type="http://schemas.openxmlformats.org/officeDocument/2006/relationships/tags" Target="../tags/tag2405.xml"/><Relationship Id="rId169" Type="http://schemas.openxmlformats.org/officeDocument/2006/relationships/tags" Target="../tags/tag2410.xml"/><Relationship Id="rId177" Type="http://schemas.openxmlformats.org/officeDocument/2006/relationships/slideLayout" Target="../slideLayouts/slideLayout1.xml"/><Relationship Id="rId4" Type="http://schemas.openxmlformats.org/officeDocument/2006/relationships/tags" Target="../tags/tag2245.xml"/><Relationship Id="rId9" Type="http://schemas.openxmlformats.org/officeDocument/2006/relationships/tags" Target="../tags/tag2250.xml"/><Relationship Id="rId172" Type="http://schemas.openxmlformats.org/officeDocument/2006/relationships/tags" Target="../tags/tag2413.xml"/><Relationship Id="rId13" Type="http://schemas.openxmlformats.org/officeDocument/2006/relationships/tags" Target="../tags/tag2254.xml"/><Relationship Id="rId18" Type="http://schemas.openxmlformats.org/officeDocument/2006/relationships/tags" Target="../tags/tag2259.xml"/><Relationship Id="rId39" Type="http://schemas.openxmlformats.org/officeDocument/2006/relationships/tags" Target="../tags/tag2280.xml"/><Relationship Id="rId109" Type="http://schemas.openxmlformats.org/officeDocument/2006/relationships/tags" Target="../tags/tag2350.xml"/><Relationship Id="rId34" Type="http://schemas.openxmlformats.org/officeDocument/2006/relationships/tags" Target="../tags/tag2275.xml"/><Relationship Id="rId50" Type="http://schemas.openxmlformats.org/officeDocument/2006/relationships/tags" Target="../tags/tag2291.xml"/><Relationship Id="rId55" Type="http://schemas.openxmlformats.org/officeDocument/2006/relationships/tags" Target="../tags/tag2296.xml"/><Relationship Id="rId76" Type="http://schemas.openxmlformats.org/officeDocument/2006/relationships/tags" Target="../tags/tag2317.xml"/><Relationship Id="rId97" Type="http://schemas.openxmlformats.org/officeDocument/2006/relationships/tags" Target="../tags/tag2338.xml"/><Relationship Id="rId104" Type="http://schemas.openxmlformats.org/officeDocument/2006/relationships/tags" Target="../tags/tag2345.xml"/><Relationship Id="rId120" Type="http://schemas.openxmlformats.org/officeDocument/2006/relationships/tags" Target="../tags/tag2361.xml"/><Relationship Id="rId125" Type="http://schemas.openxmlformats.org/officeDocument/2006/relationships/tags" Target="../tags/tag2366.xml"/><Relationship Id="rId141" Type="http://schemas.openxmlformats.org/officeDocument/2006/relationships/tags" Target="../tags/tag2382.xml"/><Relationship Id="rId146" Type="http://schemas.openxmlformats.org/officeDocument/2006/relationships/tags" Target="../tags/tag2387.xml"/><Relationship Id="rId167" Type="http://schemas.openxmlformats.org/officeDocument/2006/relationships/tags" Target="../tags/tag2408.xml"/><Relationship Id="rId7" Type="http://schemas.openxmlformats.org/officeDocument/2006/relationships/tags" Target="../tags/tag2248.xml"/><Relationship Id="rId71" Type="http://schemas.openxmlformats.org/officeDocument/2006/relationships/tags" Target="../tags/tag2312.xml"/><Relationship Id="rId92" Type="http://schemas.openxmlformats.org/officeDocument/2006/relationships/tags" Target="../tags/tag2333.xml"/><Relationship Id="rId162" Type="http://schemas.openxmlformats.org/officeDocument/2006/relationships/tags" Target="../tags/tag2403.xml"/><Relationship Id="rId2" Type="http://schemas.openxmlformats.org/officeDocument/2006/relationships/tags" Target="../tags/tag2243.xml"/><Relationship Id="rId29" Type="http://schemas.openxmlformats.org/officeDocument/2006/relationships/tags" Target="../tags/tag2270.xml"/><Relationship Id="rId24" Type="http://schemas.openxmlformats.org/officeDocument/2006/relationships/tags" Target="../tags/tag2265.xml"/><Relationship Id="rId40" Type="http://schemas.openxmlformats.org/officeDocument/2006/relationships/tags" Target="../tags/tag2281.xml"/><Relationship Id="rId45" Type="http://schemas.openxmlformats.org/officeDocument/2006/relationships/tags" Target="../tags/tag2286.xml"/><Relationship Id="rId66" Type="http://schemas.openxmlformats.org/officeDocument/2006/relationships/tags" Target="../tags/tag2307.xml"/><Relationship Id="rId87" Type="http://schemas.openxmlformats.org/officeDocument/2006/relationships/tags" Target="../tags/tag2328.xml"/><Relationship Id="rId110" Type="http://schemas.openxmlformats.org/officeDocument/2006/relationships/tags" Target="../tags/tag2351.xml"/><Relationship Id="rId115" Type="http://schemas.openxmlformats.org/officeDocument/2006/relationships/tags" Target="../tags/tag2356.xml"/><Relationship Id="rId131" Type="http://schemas.openxmlformats.org/officeDocument/2006/relationships/tags" Target="../tags/tag2372.xml"/><Relationship Id="rId136" Type="http://schemas.openxmlformats.org/officeDocument/2006/relationships/tags" Target="../tags/tag2377.xml"/><Relationship Id="rId157" Type="http://schemas.openxmlformats.org/officeDocument/2006/relationships/tags" Target="../tags/tag2398.xml"/><Relationship Id="rId61" Type="http://schemas.openxmlformats.org/officeDocument/2006/relationships/tags" Target="../tags/tag2302.xml"/><Relationship Id="rId82" Type="http://schemas.openxmlformats.org/officeDocument/2006/relationships/tags" Target="../tags/tag2323.xml"/><Relationship Id="rId152" Type="http://schemas.openxmlformats.org/officeDocument/2006/relationships/tags" Target="../tags/tag2393.xml"/><Relationship Id="rId173" Type="http://schemas.openxmlformats.org/officeDocument/2006/relationships/tags" Target="../tags/tag2414.xml"/><Relationship Id="rId19" Type="http://schemas.openxmlformats.org/officeDocument/2006/relationships/tags" Target="../tags/tag2260.xml"/><Relationship Id="rId14" Type="http://schemas.openxmlformats.org/officeDocument/2006/relationships/tags" Target="../tags/tag2255.xml"/><Relationship Id="rId30" Type="http://schemas.openxmlformats.org/officeDocument/2006/relationships/tags" Target="../tags/tag2271.xml"/><Relationship Id="rId35" Type="http://schemas.openxmlformats.org/officeDocument/2006/relationships/tags" Target="../tags/tag2276.xml"/><Relationship Id="rId56" Type="http://schemas.openxmlformats.org/officeDocument/2006/relationships/tags" Target="../tags/tag2297.xml"/><Relationship Id="rId77" Type="http://schemas.openxmlformats.org/officeDocument/2006/relationships/tags" Target="../tags/tag2318.xml"/><Relationship Id="rId100" Type="http://schemas.openxmlformats.org/officeDocument/2006/relationships/tags" Target="../tags/tag2341.xml"/><Relationship Id="rId105" Type="http://schemas.openxmlformats.org/officeDocument/2006/relationships/tags" Target="../tags/tag2346.xml"/><Relationship Id="rId126" Type="http://schemas.openxmlformats.org/officeDocument/2006/relationships/tags" Target="../tags/tag2367.xml"/><Relationship Id="rId147" Type="http://schemas.openxmlformats.org/officeDocument/2006/relationships/tags" Target="../tags/tag2388.xml"/><Relationship Id="rId168" Type="http://schemas.openxmlformats.org/officeDocument/2006/relationships/tags" Target="../tags/tag2409.xml"/><Relationship Id="rId8" Type="http://schemas.openxmlformats.org/officeDocument/2006/relationships/tags" Target="../tags/tag2249.xml"/><Relationship Id="rId51" Type="http://schemas.openxmlformats.org/officeDocument/2006/relationships/tags" Target="../tags/tag2292.xml"/><Relationship Id="rId72" Type="http://schemas.openxmlformats.org/officeDocument/2006/relationships/tags" Target="../tags/tag2313.xml"/><Relationship Id="rId93" Type="http://schemas.openxmlformats.org/officeDocument/2006/relationships/tags" Target="../tags/tag2334.xml"/><Relationship Id="rId98" Type="http://schemas.openxmlformats.org/officeDocument/2006/relationships/tags" Target="../tags/tag2339.xml"/><Relationship Id="rId121" Type="http://schemas.openxmlformats.org/officeDocument/2006/relationships/tags" Target="../tags/tag2362.xml"/><Relationship Id="rId142" Type="http://schemas.openxmlformats.org/officeDocument/2006/relationships/tags" Target="../tags/tag2383.xml"/><Relationship Id="rId163" Type="http://schemas.openxmlformats.org/officeDocument/2006/relationships/tags" Target="../tags/tag2404.xml"/><Relationship Id="rId3" Type="http://schemas.openxmlformats.org/officeDocument/2006/relationships/tags" Target="../tags/tag2244.xml"/><Relationship Id="rId25" Type="http://schemas.openxmlformats.org/officeDocument/2006/relationships/tags" Target="../tags/tag2266.xml"/><Relationship Id="rId46" Type="http://schemas.openxmlformats.org/officeDocument/2006/relationships/tags" Target="../tags/tag2287.xml"/><Relationship Id="rId67" Type="http://schemas.openxmlformats.org/officeDocument/2006/relationships/tags" Target="../tags/tag2308.xml"/><Relationship Id="rId116" Type="http://schemas.openxmlformats.org/officeDocument/2006/relationships/tags" Target="../tags/tag2357.xml"/><Relationship Id="rId137" Type="http://schemas.openxmlformats.org/officeDocument/2006/relationships/tags" Target="../tags/tag2378.xml"/><Relationship Id="rId158" Type="http://schemas.openxmlformats.org/officeDocument/2006/relationships/tags" Target="../tags/tag2399.xml"/><Relationship Id="rId20" Type="http://schemas.openxmlformats.org/officeDocument/2006/relationships/tags" Target="../tags/tag2261.xml"/><Relationship Id="rId41" Type="http://schemas.openxmlformats.org/officeDocument/2006/relationships/tags" Target="../tags/tag2282.xml"/><Relationship Id="rId62" Type="http://schemas.openxmlformats.org/officeDocument/2006/relationships/tags" Target="../tags/tag2303.xml"/><Relationship Id="rId83" Type="http://schemas.openxmlformats.org/officeDocument/2006/relationships/tags" Target="../tags/tag2324.xml"/><Relationship Id="rId88" Type="http://schemas.openxmlformats.org/officeDocument/2006/relationships/tags" Target="../tags/tag2329.xml"/><Relationship Id="rId111" Type="http://schemas.openxmlformats.org/officeDocument/2006/relationships/tags" Target="../tags/tag2352.xml"/><Relationship Id="rId132" Type="http://schemas.openxmlformats.org/officeDocument/2006/relationships/tags" Target="../tags/tag2373.xml"/><Relationship Id="rId153" Type="http://schemas.openxmlformats.org/officeDocument/2006/relationships/tags" Target="../tags/tag2394.xml"/><Relationship Id="rId174" Type="http://schemas.openxmlformats.org/officeDocument/2006/relationships/tags" Target="../tags/tag2415.xml"/><Relationship Id="rId15" Type="http://schemas.openxmlformats.org/officeDocument/2006/relationships/tags" Target="../tags/tag2256.xml"/><Relationship Id="rId36" Type="http://schemas.openxmlformats.org/officeDocument/2006/relationships/tags" Target="../tags/tag2277.xml"/><Relationship Id="rId57" Type="http://schemas.openxmlformats.org/officeDocument/2006/relationships/tags" Target="../tags/tag2298.xml"/><Relationship Id="rId106" Type="http://schemas.openxmlformats.org/officeDocument/2006/relationships/tags" Target="../tags/tag2347.xml"/><Relationship Id="rId127" Type="http://schemas.openxmlformats.org/officeDocument/2006/relationships/tags" Target="../tags/tag236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443.xml"/><Relationship Id="rId117" Type="http://schemas.openxmlformats.org/officeDocument/2006/relationships/tags" Target="../tags/tag2534.xml"/><Relationship Id="rId21" Type="http://schemas.openxmlformats.org/officeDocument/2006/relationships/tags" Target="../tags/tag2438.xml"/><Relationship Id="rId42" Type="http://schemas.openxmlformats.org/officeDocument/2006/relationships/tags" Target="../tags/tag2459.xml"/><Relationship Id="rId47" Type="http://schemas.openxmlformats.org/officeDocument/2006/relationships/tags" Target="../tags/tag2464.xml"/><Relationship Id="rId63" Type="http://schemas.openxmlformats.org/officeDocument/2006/relationships/tags" Target="../tags/tag2480.xml"/><Relationship Id="rId68" Type="http://schemas.openxmlformats.org/officeDocument/2006/relationships/tags" Target="../tags/tag2485.xml"/><Relationship Id="rId84" Type="http://schemas.openxmlformats.org/officeDocument/2006/relationships/tags" Target="../tags/tag2501.xml"/><Relationship Id="rId89" Type="http://schemas.openxmlformats.org/officeDocument/2006/relationships/tags" Target="../tags/tag2506.xml"/><Relationship Id="rId112" Type="http://schemas.openxmlformats.org/officeDocument/2006/relationships/tags" Target="../tags/tag2529.xml"/><Relationship Id="rId133" Type="http://schemas.openxmlformats.org/officeDocument/2006/relationships/tags" Target="../tags/tag2550.xml"/><Relationship Id="rId138" Type="http://schemas.openxmlformats.org/officeDocument/2006/relationships/tags" Target="../tags/tag2555.xml"/><Relationship Id="rId154" Type="http://schemas.openxmlformats.org/officeDocument/2006/relationships/tags" Target="../tags/tag2571.xml"/><Relationship Id="rId159" Type="http://schemas.openxmlformats.org/officeDocument/2006/relationships/tags" Target="../tags/tag2576.xml"/><Relationship Id="rId16" Type="http://schemas.openxmlformats.org/officeDocument/2006/relationships/tags" Target="../tags/tag2433.xml"/><Relationship Id="rId107" Type="http://schemas.openxmlformats.org/officeDocument/2006/relationships/tags" Target="../tags/tag2524.xml"/><Relationship Id="rId11" Type="http://schemas.openxmlformats.org/officeDocument/2006/relationships/tags" Target="../tags/tag2428.xml"/><Relationship Id="rId32" Type="http://schemas.openxmlformats.org/officeDocument/2006/relationships/tags" Target="../tags/tag2449.xml"/><Relationship Id="rId37" Type="http://schemas.openxmlformats.org/officeDocument/2006/relationships/tags" Target="../tags/tag2454.xml"/><Relationship Id="rId53" Type="http://schemas.openxmlformats.org/officeDocument/2006/relationships/tags" Target="../tags/tag2470.xml"/><Relationship Id="rId58" Type="http://schemas.openxmlformats.org/officeDocument/2006/relationships/tags" Target="../tags/tag2475.xml"/><Relationship Id="rId74" Type="http://schemas.openxmlformats.org/officeDocument/2006/relationships/tags" Target="../tags/tag2491.xml"/><Relationship Id="rId79" Type="http://schemas.openxmlformats.org/officeDocument/2006/relationships/tags" Target="../tags/tag2496.xml"/><Relationship Id="rId102" Type="http://schemas.openxmlformats.org/officeDocument/2006/relationships/tags" Target="../tags/tag2519.xml"/><Relationship Id="rId123" Type="http://schemas.openxmlformats.org/officeDocument/2006/relationships/tags" Target="../tags/tag2540.xml"/><Relationship Id="rId128" Type="http://schemas.openxmlformats.org/officeDocument/2006/relationships/tags" Target="../tags/tag2545.xml"/><Relationship Id="rId144" Type="http://schemas.openxmlformats.org/officeDocument/2006/relationships/tags" Target="../tags/tag2561.xml"/><Relationship Id="rId149" Type="http://schemas.openxmlformats.org/officeDocument/2006/relationships/tags" Target="../tags/tag2566.xml"/><Relationship Id="rId5" Type="http://schemas.openxmlformats.org/officeDocument/2006/relationships/tags" Target="../tags/tag2422.xml"/><Relationship Id="rId90" Type="http://schemas.openxmlformats.org/officeDocument/2006/relationships/tags" Target="../tags/tag2507.xml"/><Relationship Id="rId95" Type="http://schemas.openxmlformats.org/officeDocument/2006/relationships/tags" Target="../tags/tag2512.xml"/><Relationship Id="rId160" Type="http://schemas.openxmlformats.org/officeDocument/2006/relationships/tags" Target="../tags/tag2577.xml"/><Relationship Id="rId22" Type="http://schemas.openxmlformats.org/officeDocument/2006/relationships/tags" Target="../tags/tag2439.xml"/><Relationship Id="rId27" Type="http://schemas.openxmlformats.org/officeDocument/2006/relationships/tags" Target="../tags/tag2444.xml"/><Relationship Id="rId43" Type="http://schemas.openxmlformats.org/officeDocument/2006/relationships/tags" Target="../tags/tag2460.xml"/><Relationship Id="rId48" Type="http://schemas.openxmlformats.org/officeDocument/2006/relationships/tags" Target="../tags/tag2465.xml"/><Relationship Id="rId64" Type="http://schemas.openxmlformats.org/officeDocument/2006/relationships/tags" Target="../tags/tag2481.xml"/><Relationship Id="rId69" Type="http://schemas.openxmlformats.org/officeDocument/2006/relationships/tags" Target="../tags/tag2486.xml"/><Relationship Id="rId113" Type="http://schemas.openxmlformats.org/officeDocument/2006/relationships/tags" Target="../tags/tag2530.xml"/><Relationship Id="rId118" Type="http://schemas.openxmlformats.org/officeDocument/2006/relationships/tags" Target="../tags/tag2535.xml"/><Relationship Id="rId134" Type="http://schemas.openxmlformats.org/officeDocument/2006/relationships/tags" Target="../tags/tag2551.xml"/><Relationship Id="rId139" Type="http://schemas.openxmlformats.org/officeDocument/2006/relationships/tags" Target="../tags/tag2556.xml"/><Relationship Id="rId80" Type="http://schemas.openxmlformats.org/officeDocument/2006/relationships/tags" Target="../tags/tag2497.xml"/><Relationship Id="rId85" Type="http://schemas.openxmlformats.org/officeDocument/2006/relationships/tags" Target="../tags/tag2502.xml"/><Relationship Id="rId150" Type="http://schemas.openxmlformats.org/officeDocument/2006/relationships/tags" Target="../tags/tag2567.xml"/><Relationship Id="rId155" Type="http://schemas.openxmlformats.org/officeDocument/2006/relationships/tags" Target="../tags/tag2572.xml"/><Relationship Id="rId12" Type="http://schemas.openxmlformats.org/officeDocument/2006/relationships/tags" Target="../tags/tag2429.xml"/><Relationship Id="rId17" Type="http://schemas.openxmlformats.org/officeDocument/2006/relationships/tags" Target="../tags/tag2434.xml"/><Relationship Id="rId33" Type="http://schemas.openxmlformats.org/officeDocument/2006/relationships/tags" Target="../tags/tag2450.xml"/><Relationship Id="rId38" Type="http://schemas.openxmlformats.org/officeDocument/2006/relationships/tags" Target="../tags/tag2455.xml"/><Relationship Id="rId59" Type="http://schemas.openxmlformats.org/officeDocument/2006/relationships/tags" Target="../tags/tag2476.xml"/><Relationship Id="rId103" Type="http://schemas.openxmlformats.org/officeDocument/2006/relationships/tags" Target="../tags/tag2520.xml"/><Relationship Id="rId108" Type="http://schemas.openxmlformats.org/officeDocument/2006/relationships/tags" Target="../tags/tag2525.xml"/><Relationship Id="rId124" Type="http://schemas.openxmlformats.org/officeDocument/2006/relationships/tags" Target="../tags/tag2541.xml"/><Relationship Id="rId129" Type="http://schemas.openxmlformats.org/officeDocument/2006/relationships/tags" Target="../tags/tag2546.xml"/><Relationship Id="rId20" Type="http://schemas.openxmlformats.org/officeDocument/2006/relationships/tags" Target="../tags/tag2437.xml"/><Relationship Id="rId41" Type="http://schemas.openxmlformats.org/officeDocument/2006/relationships/tags" Target="../tags/tag2458.xml"/><Relationship Id="rId54" Type="http://schemas.openxmlformats.org/officeDocument/2006/relationships/tags" Target="../tags/tag2471.xml"/><Relationship Id="rId62" Type="http://schemas.openxmlformats.org/officeDocument/2006/relationships/tags" Target="../tags/tag2479.xml"/><Relationship Id="rId70" Type="http://schemas.openxmlformats.org/officeDocument/2006/relationships/tags" Target="../tags/tag2487.xml"/><Relationship Id="rId75" Type="http://schemas.openxmlformats.org/officeDocument/2006/relationships/tags" Target="../tags/tag2492.xml"/><Relationship Id="rId83" Type="http://schemas.openxmlformats.org/officeDocument/2006/relationships/tags" Target="../tags/tag2500.xml"/><Relationship Id="rId88" Type="http://schemas.openxmlformats.org/officeDocument/2006/relationships/tags" Target="../tags/tag2505.xml"/><Relationship Id="rId91" Type="http://schemas.openxmlformats.org/officeDocument/2006/relationships/tags" Target="../tags/tag2508.xml"/><Relationship Id="rId96" Type="http://schemas.openxmlformats.org/officeDocument/2006/relationships/tags" Target="../tags/tag2513.xml"/><Relationship Id="rId111" Type="http://schemas.openxmlformats.org/officeDocument/2006/relationships/tags" Target="../tags/tag2528.xml"/><Relationship Id="rId132" Type="http://schemas.openxmlformats.org/officeDocument/2006/relationships/tags" Target="../tags/tag2549.xml"/><Relationship Id="rId140" Type="http://schemas.openxmlformats.org/officeDocument/2006/relationships/tags" Target="../tags/tag2557.xml"/><Relationship Id="rId145" Type="http://schemas.openxmlformats.org/officeDocument/2006/relationships/tags" Target="../tags/tag2562.xml"/><Relationship Id="rId153" Type="http://schemas.openxmlformats.org/officeDocument/2006/relationships/tags" Target="../tags/tag2570.xml"/><Relationship Id="rId161" Type="http://schemas.openxmlformats.org/officeDocument/2006/relationships/tags" Target="../tags/tag2578.xml"/><Relationship Id="rId1" Type="http://schemas.openxmlformats.org/officeDocument/2006/relationships/tags" Target="../tags/tag2418.xml"/><Relationship Id="rId6" Type="http://schemas.openxmlformats.org/officeDocument/2006/relationships/tags" Target="../tags/tag2423.xml"/><Relationship Id="rId15" Type="http://schemas.openxmlformats.org/officeDocument/2006/relationships/tags" Target="../tags/tag2432.xml"/><Relationship Id="rId23" Type="http://schemas.openxmlformats.org/officeDocument/2006/relationships/tags" Target="../tags/tag2440.xml"/><Relationship Id="rId28" Type="http://schemas.openxmlformats.org/officeDocument/2006/relationships/tags" Target="../tags/tag2445.xml"/><Relationship Id="rId36" Type="http://schemas.openxmlformats.org/officeDocument/2006/relationships/tags" Target="../tags/tag2453.xml"/><Relationship Id="rId49" Type="http://schemas.openxmlformats.org/officeDocument/2006/relationships/tags" Target="../tags/tag2466.xml"/><Relationship Id="rId57" Type="http://schemas.openxmlformats.org/officeDocument/2006/relationships/tags" Target="../tags/tag2474.xml"/><Relationship Id="rId106" Type="http://schemas.openxmlformats.org/officeDocument/2006/relationships/tags" Target="../tags/tag2523.xml"/><Relationship Id="rId114" Type="http://schemas.openxmlformats.org/officeDocument/2006/relationships/tags" Target="../tags/tag2531.xml"/><Relationship Id="rId119" Type="http://schemas.openxmlformats.org/officeDocument/2006/relationships/tags" Target="../tags/tag2536.xml"/><Relationship Id="rId127" Type="http://schemas.openxmlformats.org/officeDocument/2006/relationships/tags" Target="../tags/tag2544.xml"/><Relationship Id="rId10" Type="http://schemas.openxmlformats.org/officeDocument/2006/relationships/tags" Target="../tags/tag2427.xml"/><Relationship Id="rId31" Type="http://schemas.openxmlformats.org/officeDocument/2006/relationships/tags" Target="../tags/tag2448.xml"/><Relationship Id="rId44" Type="http://schemas.openxmlformats.org/officeDocument/2006/relationships/tags" Target="../tags/tag2461.xml"/><Relationship Id="rId52" Type="http://schemas.openxmlformats.org/officeDocument/2006/relationships/tags" Target="../tags/tag2469.xml"/><Relationship Id="rId60" Type="http://schemas.openxmlformats.org/officeDocument/2006/relationships/tags" Target="../tags/tag2477.xml"/><Relationship Id="rId65" Type="http://schemas.openxmlformats.org/officeDocument/2006/relationships/tags" Target="../tags/tag2482.xml"/><Relationship Id="rId73" Type="http://schemas.openxmlformats.org/officeDocument/2006/relationships/tags" Target="../tags/tag2490.xml"/><Relationship Id="rId78" Type="http://schemas.openxmlformats.org/officeDocument/2006/relationships/tags" Target="../tags/tag2495.xml"/><Relationship Id="rId81" Type="http://schemas.openxmlformats.org/officeDocument/2006/relationships/tags" Target="../tags/tag2498.xml"/><Relationship Id="rId86" Type="http://schemas.openxmlformats.org/officeDocument/2006/relationships/tags" Target="../tags/tag2503.xml"/><Relationship Id="rId94" Type="http://schemas.openxmlformats.org/officeDocument/2006/relationships/tags" Target="../tags/tag2511.xml"/><Relationship Id="rId99" Type="http://schemas.openxmlformats.org/officeDocument/2006/relationships/tags" Target="../tags/tag2516.xml"/><Relationship Id="rId101" Type="http://schemas.openxmlformats.org/officeDocument/2006/relationships/tags" Target="../tags/tag2518.xml"/><Relationship Id="rId122" Type="http://schemas.openxmlformats.org/officeDocument/2006/relationships/tags" Target="../tags/tag2539.xml"/><Relationship Id="rId130" Type="http://schemas.openxmlformats.org/officeDocument/2006/relationships/tags" Target="../tags/tag2547.xml"/><Relationship Id="rId135" Type="http://schemas.openxmlformats.org/officeDocument/2006/relationships/tags" Target="../tags/tag2552.xml"/><Relationship Id="rId143" Type="http://schemas.openxmlformats.org/officeDocument/2006/relationships/tags" Target="../tags/tag2560.xml"/><Relationship Id="rId148" Type="http://schemas.openxmlformats.org/officeDocument/2006/relationships/tags" Target="../tags/tag2565.xml"/><Relationship Id="rId151" Type="http://schemas.openxmlformats.org/officeDocument/2006/relationships/tags" Target="../tags/tag2568.xml"/><Relationship Id="rId156" Type="http://schemas.openxmlformats.org/officeDocument/2006/relationships/tags" Target="../tags/tag2573.xml"/><Relationship Id="rId4" Type="http://schemas.openxmlformats.org/officeDocument/2006/relationships/tags" Target="../tags/tag2421.xml"/><Relationship Id="rId9" Type="http://schemas.openxmlformats.org/officeDocument/2006/relationships/tags" Target="../tags/tag2426.xml"/><Relationship Id="rId13" Type="http://schemas.openxmlformats.org/officeDocument/2006/relationships/tags" Target="../tags/tag2430.xml"/><Relationship Id="rId18" Type="http://schemas.openxmlformats.org/officeDocument/2006/relationships/tags" Target="../tags/tag2435.xml"/><Relationship Id="rId39" Type="http://schemas.openxmlformats.org/officeDocument/2006/relationships/tags" Target="../tags/tag2456.xml"/><Relationship Id="rId109" Type="http://schemas.openxmlformats.org/officeDocument/2006/relationships/tags" Target="../tags/tag2526.xml"/><Relationship Id="rId34" Type="http://schemas.openxmlformats.org/officeDocument/2006/relationships/tags" Target="../tags/tag2451.xml"/><Relationship Id="rId50" Type="http://schemas.openxmlformats.org/officeDocument/2006/relationships/tags" Target="../tags/tag2467.xml"/><Relationship Id="rId55" Type="http://schemas.openxmlformats.org/officeDocument/2006/relationships/tags" Target="../tags/tag2472.xml"/><Relationship Id="rId76" Type="http://schemas.openxmlformats.org/officeDocument/2006/relationships/tags" Target="../tags/tag2493.xml"/><Relationship Id="rId97" Type="http://schemas.openxmlformats.org/officeDocument/2006/relationships/tags" Target="../tags/tag2514.xml"/><Relationship Id="rId104" Type="http://schemas.openxmlformats.org/officeDocument/2006/relationships/tags" Target="../tags/tag2521.xml"/><Relationship Id="rId120" Type="http://schemas.openxmlformats.org/officeDocument/2006/relationships/tags" Target="../tags/tag2537.xml"/><Relationship Id="rId125" Type="http://schemas.openxmlformats.org/officeDocument/2006/relationships/tags" Target="../tags/tag2542.xml"/><Relationship Id="rId141" Type="http://schemas.openxmlformats.org/officeDocument/2006/relationships/tags" Target="../tags/tag2558.xml"/><Relationship Id="rId146" Type="http://schemas.openxmlformats.org/officeDocument/2006/relationships/tags" Target="../tags/tag2563.xml"/><Relationship Id="rId7" Type="http://schemas.openxmlformats.org/officeDocument/2006/relationships/tags" Target="../tags/tag2424.xml"/><Relationship Id="rId71" Type="http://schemas.openxmlformats.org/officeDocument/2006/relationships/tags" Target="../tags/tag2488.xml"/><Relationship Id="rId92" Type="http://schemas.openxmlformats.org/officeDocument/2006/relationships/tags" Target="../tags/tag2509.xml"/><Relationship Id="rId162" Type="http://schemas.openxmlformats.org/officeDocument/2006/relationships/slideLayout" Target="../slideLayouts/slideLayout1.xml"/><Relationship Id="rId2" Type="http://schemas.openxmlformats.org/officeDocument/2006/relationships/tags" Target="../tags/tag2419.xml"/><Relationship Id="rId29" Type="http://schemas.openxmlformats.org/officeDocument/2006/relationships/tags" Target="../tags/tag2446.xml"/><Relationship Id="rId24" Type="http://schemas.openxmlformats.org/officeDocument/2006/relationships/tags" Target="../tags/tag2441.xml"/><Relationship Id="rId40" Type="http://schemas.openxmlformats.org/officeDocument/2006/relationships/tags" Target="../tags/tag2457.xml"/><Relationship Id="rId45" Type="http://schemas.openxmlformats.org/officeDocument/2006/relationships/tags" Target="../tags/tag2462.xml"/><Relationship Id="rId66" Type="http://schemas.openxmlformats.org/officeDocument/2006/relationships/tags" Target="../tags/tag2483.xml"/><Relationship Id="rId87" Type="http://schemas.openxmlformats.org/officeDocument/2006/relationships/tags" Target="../tags/tag2504.xml"/><Relationship Id="rId110" Type="http://schemas.openxmlformats.org/officeDocument/2006/relationships/tags" Target="../tags/tag2527.xml"/><Relationship Id="rId115" Type="http://schemas.openxmlformats.org/officeDocument/2006/relationships/tags" Target="../tags/tag2532.xml"/><Relationship Id="rId131" Type="http://schemas.openxmlformats.org/officeDocument/2006/relationships/tags" Target="../tags/tag2548.xml"/><Relationship Id="rId136" Type="http://schemas.openxmlformats.org/officeDocument/2006/relationships/tags" Target="../tags/tag2553.xml"/><Relationship Id="rId157" Type="http://schemas.openxmlformats.org/officeDocument/2006/relationships/tags" Target="../tags/tag2574.xml"/><Relationship Id="rId61" Type="http://schemas.openxmlformats.org/officeDocument/2006/relationships/tags" Target="../tags/tag2478.xml"/><Relationship Id="rId82" Type="http://schemas.openxmlformats.org/officeDocument/2006/relationships/tags" Target="../tags/tag2499.xml"/><Relationship Id="rId152" Type="http://schemas.openxmlformats.org/officeDocument/2006/relationships/tags" Target="../tags/tag2569.xml"/><Relationship Id="rId19" Type="http://schemas.openxmlformats.org/officeDocument/2006/relationships/tags" Target="../tags/tag2436.xml"/><Relationship Id="rId14" Type="http://schemas.openxmlformats.org/officeDocument/2006/relationships/tags" Target="../tags/tag2431.xml"/><Relationship Id="rId30" Type="http://schemas.openxmlformats.org/officeDocument/2006/relationships/tags" Target="../tags/tag2447.xml"/><Relationship Id="rId35" Type="http://schemas.openxmlformats.org/officeDocument/2006/relationships/tags" Target="../tags/tag2452.xml"/><Relationship Id="rId56" Type="http://schemas.openxmlformats.org/officeDocument/2006/relationships/tags" Target="../tags/tag2473.xml"/><Relationship Id="rId77" Type="http://schemas.openxmlformats.org/officeDocument/2006/relationships/tags" Target="../tags/tag2494.xml"/><Relationship Id="rId100" Type="http://schemas.openxmlformats.org/officeDocument/2006/relationships/tags" Target="../tags/tag2517.xml"/><Relationship Id="rId105" Type="http://schemas.openxmlformats.org/officeDocument/2006/relationships/tags" Target="../tags/tag2522.xml"/><Relationship Id="rId126" Type="http://schemas.openxmlformats.org/officeDocument/2006/relationships/tags" Target="../tags/tag2543.xml"/><Relationship Id="rId147" Type="http://schemas.openxmlformats.org/officeDocument/2006/relationships/tags" Target="../tags/tag2564.xml"/><Relationship Id="rId8" Type="http://schemas.openxmlformats.org/officeDocument/2006/relationships/tags" Target="../tags/tag2425.xml"/><Relationship Id="rId51" Type="http://schemas.openxmlformats.org/officeDocument/2006/relationships/tags" Target="../tags/tag2468.xml"/><Relationship Id="rId72" Type="http://schemas.openxmlformats.org/officeDocument/2006/relationships/tags" Target="../tags/tag2489.xml"/><Relationship Id="rId93" Type="http://schemas.openxmlformats.org/officeDocument/2006/relationships/tags" Target="../tags/tag2510.xml"/><Relationship Id="rId98" Type="http://schemas.openxmlformats.org/officeDocument/2006/relationships/tags" Target="../tags/tag2515.xml"/><Relationship Id="rId121" Type="http://schemas.openxmlformats.org/officeDocument/2006/relationships/tags" Target="../tags/tag2538.xml"/><Relationship Id="rId142" Type="http://schemas.openxmlformats.org/officeDocument/2006/relationships/tags" Target="../tags/tag2559.xml"/><Relationship Id="rId3" Type="http://schemas.openxmlformats.org/officeDocument/2006/relationships/tags" Target="../tags/tag2420.xml"/><Relationship Id="rId25" Type="http://schemas.openxmlformats.org/officeDocument/2006/relationships/tags" Target="../tags/tag2442.xml"/><Relationship Id="rId46" Type="http://schemas.openxmlformats.org/officeDocument/2006/relationships/tags" Target="../tags/tag2463.xml"/><Relationship Id="rId67" Type="http://schemas.openxmlformats.org/officeDocument/2006/relationships/tags" Target="../tags/tag2484.xml"/><Relationship Id="rId116" Type="http://schemas.openxmlformats.org/officeDocument/2006/relationships/tags" Target="../tags/tag2533.xml"/><Relationship Id="rId137" Type="http://schemas.openxmlformats.org/officeDocument/2006/relationships/tags" Target="../tags/tag2554.xml"/><Relationship Id="rId158" Type="http://schemas.openxmlformats.org/officeDocument/2006/relationships/tags" Target="../tags/tag2575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604.xml"/><Relationship Id="rId117" Type="http://schemas.openxmlformats.org/officeDocument/2006/relationships/tags" Target="../tags/tag2695.xml"/><Relationship Id="rId21" Type="http://schemas.openxmlformats.org/officeDocument/2006/relationships/tags" Target="../tags/tag2599.xml"/><Relationship Id="rId42" Type="http://schemas.openxmlformats.org/officeDocument/2006/relationships/tags" Target="../tags/tag2620.xml"/><Relationship Id="rId47" Type="http://schemas.openxmlformats.org/officeDocument/2006/relationships/tags" Target="../tags/tag2625.xml"/><Relationship Id="rId63" Type="http://schemas.openxmlformats.org/officeDocument/2006/relationships/tags" Target="../tags/tag2641.xml"/><Relationship Id="rId68" Type="http://schemas.openxmlformats.org/officeDocument/2006/relationships/tags" Target="../tags/tag2646.xml"/><Relationship Id="rId84" Type="http://schemas.openxmlformats.org/officeDocument/2006/relationships/tags" Target="../tags/tag2662.xml"/><Relationship Id="rId89" Type="http://schemas.openxmlformats.org/officeDocument/2006/relationships/tags" Target="../tags/tag2667.xml"/><Relationship Id="rId112" Type="http://schemas.openxmlformats.org/officeDocument/2006/relationships/tags" Target="../tags/tag2690.xml"/><Relationship Id="rId133" Type="http://schemas.openxmlformats.org/officeDocument/2006/relationships/tags" Target="../tags/tag2711.xml"/><Relationship Id="rId138" Type="http://schemas.openxmlformats.org/officeDocument/2006/relationships/tags" Target="../tags/tag2716.xml"/><Relationship Id="rId16" Type="http://schemas.openxmlformats.org/officeDocument/2006/relationships/tags" Target="../tags/tag2594.xml"/><Relationship Id="rId107" Type="http://schemas.openxmlformats.org/officeDocument/2006/relationships/tags" Target="../tags/tag2685.xml"/><Relationship Id="rId11" Type="http://schemas.openxmlformats.org/officeDocument/2006/relationships/tags" Target="../tags/tag2589.xml"/><Relationship Id="rId32" Type="http://schemas.openxmlformats.org/officeDocument/2006/relationships/tags" Target="../tags/tag2610.xml"/><Relationship Id="rId37" Type="http://schemas.openxmlformats.org/officeDocument/2006/relationships/tags" Target="../tags/tag2615.xml"/><Relationship Id="rId53" Type="http://schemas.openxmlformats.org/officeDocument/2006/relationships/tags" Target="../tags/tag2631.xml"/><Relationship Id="rId58" Type="http://schemas.openxmlformats.org/officeDocument/2006/relationships/tags" Target="../tags/tag2636.xml"/><Relationship Id="rId74" Type="http://schemas.openxmlformats.org/officeDocument/2006/relationships/tags" Target="../tags/tag2652.xml"/><Relationship Id="rId79" Type="http://schemas.openxmlformats.org/officeDocument/2006/relationships/tags" Target="../tags/tag2657.xml"/><Relationship Id="rId102" Type="http://schemas.openxmlformats.org/officeDocument/2006/relationships/tags" Target="../tags/tag2680.xml"/><Relationship Id="rId123" Type="http://schemas.openxmlformats.org/officeDocument/2006/relationships/tags" Target="../tags/tag2701.xml"/><Relationship Id="rId128" Type="http://schemas.openxmlformats.org/officeDocument/2006/relationships/tags" Target="../tags/tag2706.xml"/><Relationship Id="rId144" Type="http://schemas.openxmlformats.org/officeDocument/2006/relationships/tags" Target="../tags/tag2722.xml"/><Relationship Id="rId5" Type="http://schemas.openxmlformats.org/officeDocument/2006/relationships/tags" Target="../tags/tag2583.xml"/><Relationship Id="rId90" Type="http://schemas.openxmlformats.org/officeDocument/2006/relationships/tags" Target="../tags/tag2668.xml"/><Relationship Id="rId95" Type="http://schemas.openxmlformats.org/officeDocument/2006/relationships/tags" Target="../tags/tag2673.xml"/><Relationship Id="rId22" Type="http://schemas.openxmlformats.org/officeDocument/2006/relationships/tags" Target="../tags/tag2600.xml"/><Relationship Id="rId27" Type="http://schemas.openxmlformats.org/officeDocument/2006/relationships/tags" Target="../tags/tag2605.xml"/><Relationship Id="rId43" Type="http://schemas.openxmlformats.org/officeDocument/2006/relationships/tags" Target="../tags/tag2621.xml"/><Relationship Id="rId48" Type="http://schemas.openxmlformats.org/officeDocument/2006/relationships/tags" Target="../tags/tag2626.xml"/><Relationship Id="rId64" Type="http://schemas.openxmlformats.org/officeDocument/2006/relationships/tags" Target="../tags/tag2642.xml"/><Relationship Id="rId69" Type="http://schemas.openxmlformats.org/officeDocument/2006/relationships/tags" Target="../tags/tag2647.xml"/><Relationship Id="rId113" Type="http://schemas.openxmlformats.org/officeDocument/2006/relationships/tags" Target="../tags/tag2691.xml"/><Relationship Id="rId118" Type="http://schemas.openxmlformats.org/officeDocument/2006/relationships/tags" Target="../tags/tag2696.xml"/><Relationship Id="rId134" Type="http://schemas.openxmlformats.org/officeDocument/2006/relationships/tags" Target="../tags/tag2712.xml"/><Relationship Id="rId139" Type="http://schemas.openxmlformats.org/officeDocument/2006/relationships/tags" Target="../tags/tag2717.xml"/><Relationship Id="rId80" Type="http://schemas.openxmlformats.org/officeDocument/2006/relationships/tags" Target="../tags/tag2658.xml"/><Relationship Id="rId85" Type="http://schemas.openxmlformats.org/officeDocument/2006/relationships/tags" Target="../tags/tag2663.xml"/><Relationship Id="rId3" Type="http://schemas.openxmlformats.org/officeDocument/2006/relationships/tags" Target="../tags/tag2581.xml"/><Relationship Id="rId12" Type="http://schemas.openxmlformats.org/officeDocument/2006/relationships/tags" Target="../tags/tag2590.xml"/><Relationship Id="rId17" Type="http://schemas.openxmlformats.org/officeDocument/2006/relationships/tags" Target="../tags/tag2595.xml"/><Relationship Id="rId25" Type="http://schemas.openxmlformats.org/officeDocument/2006/relationships/tags" Target="../tags/tag2603.xml"/><Relationship Id="rId33" Type="http://schemas.openxmlformats.org/officeDocument/2006/relationships/tags" Target="../tags/tag2611.xml"/><Relationship Id="rId38" Type="http://schemas.openxmlformats.org/officeDocument/2006/relationships/tags" Target="../tags/tag2616.xml"/><Relationship Id="rId46" Type="http://schemas.openxmlformats.org/officeDocument/2006/relationships/tags" Target="../tags/tag2624.xml"/><Relationship Id="rId59" Type="http://schemas.openxmlformats.org/officeDocument/2006/relationships/tags" Target="../tags/tag2637.xml"/><Relationship Id="rId67" Type="http://schemas.openxmlformats.org/officeDocument/2006/relationships/tags" Target="../tags/tag2645.xml"/><Relationship Id="rId103" Type="http://schemas.openxmlformats.org/officeDocument/2006/relationships/tags" Target="../tags/tag2681.xml"/><Relationship Id="rId108" Type="http://schemas.openxmlformats.org/officeDocument/2006/relationships/tags" Target="../tags/tag2686.xml"/><Relationship Id="rId116" Type="http://schemas.openxmlformats.org/officeDocument/2006/relationships/tags" Target="../tags/tag2694.xml"/><Relationship Id="rId124" Type="http://schemas.openxmlformats.org/officeDocument/2006/relationships/tags" Target="../tags/tag2702.xml"/><Relationship Id="rId129" Type="http://schemas.openxmlformats.org/officeDocument/2006/relationships/tags" Target="../tags/tag2707.xml"/><Relationship Id="rId137" Type="http://schemas.openxmlformats.org/officeDocument/2006/relationships/tags" Target="../tags/tag2715.xml"/><Relationship Id="rId20" Type="http://schemas.openxmlformats.org/officeDocument/2006/relationships/tags" Target="../tags/tag2598.xml"/><Relationship Id="rId41" Type="http://schemas.openxmlformats.org/officeDocument/2006/relationships/tags" Target="../tags/tag2619.xml"/><Relationship Id="rId54" Type="http://schemas.openxmlformats.org/officeDocument/2006/relationships/tags" Target="../tags/tag2632.xml"/><Relationship Id="rId62" Type="http://schemas.openxmlformats.org/officeDocument/2006/relationships/tags" Target="../tags/tag2640.xml"/><Relationship Id="rId70" Type="http://schemas.openxmlformats.org/officeDocument/2006/relationships/tags" Target="../tags/tag2648.xml"/><Relationship Id="rId75" Type="http://schemas.openxmlformats.org/officeDocument/2006/relationships/tags" Target="../tags/tag2653.xml"/><Relationship Id="rId83" Type="http://schemas.openxmlformats.org/officeDocument/2006/relationships/tags" Target="../tags/tag2661.xml"/><Relationship Id="rId88" Type="http://schemas.openxmlformats.org/officeDocument/2006/relationships/tags" Target="../tags/tag2666.xml"/><Relationship Id="rId91" Type="http://schemas.openxmlformats.org/officeDocument/2006/relationships/tags" Target="../tags/tag2669.xml"/><Relationship Id="rId96" Type="http://schemas.openxmlformats.org/officeDocument/2006/relationships/tags" Target="../tags/tag2674.xml"/><Relationship Id="rId111" Type="http://schemas.openxmlformats.org/officeDocument/2006/relationships/tags" Target="../tags/tag2689.xml"/><Relationship Id="rId132" Type="http://schemas.openxmlformats.org/officeDocument/2006/relationships/tags" Target="../tags/tag2710.xml"/><Relationship Id="rId140" Type="http://schemas.openxmlformats.org/officeDocument/2006/relationships/tags" Target="../tags/tag2718.xml"/><Relationship Id="rId145" Type="http://schemas.openxmlformats.org/officeDocument/2006/relationships/slideLayout" Target="../slideLayouts/slideLayout1.xml"/><Relationship Id="rId1" Type="http://schemas.openxmlformats.org/officeDocument/2006/relationships/tags" Target="../tags/tag2579.xml"/><Relationship Id="rId6" Type="http://schemas.openxmlformats.org/officeDocument/2006/relationships/tags" Target="../tags/tag2584.xml"/><Relationship Id="rId15" Type="http://schemas.openxmlformats.org/officeDocument/2006/relationships/tags" Target="../tags/tag2593.xml"/><Relationship Id="rId23" Type="http://schemas.openxmlformats.org/officeDocument/2006/relationships/tags" Target="../tags/tag2601.xml"/><Relationship Id="rId28" Type="http://schemas.openxmlformats.org/officeDocument/2006/relationships/tags" Target="../tags/tag2606.xml"/><Relationship Id="rId36" Type="http://schemas.openxmlformats.org/officeDocument/2006/relationships/tags" Target="../tags/tag2614.xml"/><Relationship Id="rId49" Type="http://schemas.openxmlformats.org/officeDocument/2006/relationships/tags" Target="../tags/tag2627.xml"/><Relationship Id="rId57" Type="http://schemas.openxmlformats.org/officeDocument/2006/relationships/tags" Target="../tags/tag2635.xml"/><Relationship Id="rId106" Type="http://schemas.openxmlformats.org/officeDocument/2006/relationships/tags" Target="../tags/tag2684.xml"/><Relationship Id="rId114" Type="http://schemas.openxmlformats.org/officeDocument/2006/relationships/tags" Target="../tags/tag2692.xml"/><Relationship Id="rId119" Type="http://schemas.openxmlformats.org/officeDocument/2006/relationships/tags" Target="../tags/tag2697.xml"/><Relationship Id="rId127" Type="http://schemas.openxmlformats.org/officeDocument/2006/relationships/tags" Target="../tags/tag2705.xml"/><Relationship Id="rId10" Type="http://schemas.openxmlformats.org/officeDocument/2006/relationships/tags" Target="../tags/tag2588.xml"/><Relationship Id="rId31" Type="http://schemas.openxmlformats.org/officeDocument/2006/relationships/tags" Target="../tags/tag2609.xml"/><Relationship Id="rId44" Type="http://schemas.openxmlformats.org/officeDocument/2006/relationships/tags" Target="../tags/tag2622.xml"/><Relationship Id="rId52" Type="http://schemas.openxmlformats.org/officeDocument/2006/relationships/tags" Target="../tags/tag2630.xml"/><Relationship Id="rId60" Type="http://schemas.openxmlformats.org/officeDocument/2006/relationships/tags" Target="../tags/tag2638.xml"/><Relationship Id="rId65" Type="http://schemas.openxmlformats.org/officeDocument/2006/relationships/tags" Target="../tags/tag2643.xml"/><Relationship Id="rId73" Type="http://schemas.openxmlformats.org/officeDocument/2006/relationships/tags" Target="../tags/tag2651.xml"/><Relationship Id="rId78" Type="http://schemas.openxmlformats.org/officeDocument/2006/relationships/tags" Target="../tags/tag2656.xml"/><Relationship Id="rId81" Type="http://schemas.openxmlformats.org/officeDocument/2006/relationships/tags" Target="../tags/tag2659.xml"/><Relationship Id="rId86" Type="http://schemas.openxmlformats.org/officeDocument/2006/relationships/tags" Target="../tags/tag2664.xml"/><Relationship Id="rId94" Type="http://schemas.openxmlformats.org/officeDocument/2006/relationships/tags" Target="../tags/tag2672.xml"/><Relationship Id="rId99" Type="http://schemas.openxmlformats.org/officeDocument/2006/relationships/tags" Target="../tags/tag2677.xml"/><Relationship Id="rId101" Type="http://schemas.openxmlformats.org/officeDocument/2006/relationships/tags" Target="../tags/tag2679.xml"/><Relationship Id="rId122" Type="http://schemas.openxmlformats.org/officeDocument/2006/relationships/tags" Target="../tags/tag2700.xml"/><Relationship Id="rId130" Type="http://schemas.openxmlformats.org/officeDocument/2006/relationships/tags" Target="../tags/tag2708.xml"/><Relationship Id="rId135" Type="http://schemas.openxmlformats.org/officeDocument/2006/relationships/tags" Target="../tags/tag2713.xml"/><Relationship Id="rId143" Type="http://schemas.openxmlformats.org/officeDocument/2006/relationships/tags" Target="../tags/tag2721.xml"/><Relationship Id="rId4" Type="http://schemas.openxmlformats.org/officeDocument/2006/relationships/tags" Target="../tags/tag2582.xml"/><Relationship Id="rId9" Type="http://schemas.openxmlformats.org/officeDocument/2006/relationships/tags" Target="../tags/tag2587.xml"/><Relationship Id="rId13" Type="http://schemas.openxmlformats.org/officeDocument/2006/relationships/tags" Target="../tags/tag2591.xml"/><Relationship Id="rId18" Type="http://schemas.openxmlformats.org/officeDocument/2006/relationships/tags" Target="../tags/tag2596.xml"/><Relationship Id="rId39" Type="http://schemas.openxmlformats.org/officeDocument/2006/relationships/tags" Target="../tags/tag2617.xml"/><Relationship Id="rId109" Type="http://schemas.openxmlformats.org/officeDocument/2006/relationships/tags" Target="../tags/tag2687.xml"/><Relationship Id="rId34" Type="http://schemas.openxmlformats.org/officeDocument/2006/relationships/tags" Target="../tags/tag2612.xml"/><Relationship Id="rId50" Type="http://schemas.openxmlformats.org/officeDocument/2006/relationships/tags" Target="../tags/tag2628.xml"/><Relationship Id="rId55" Type="http://schemas.openxmlformats.org/officeDocument/2006/relationships/tags" Target="../tags/tag2633.xml"/><Relationship Id="rId76" Type="http://schemas.openxmlformats.org/officeDocument/2006/relationships/tags" Target="../tags/tag2654.xml"/><Relationship Id="rId97" Type="http://schemas.openxmlformats.org/officeDocument/2006/relationships/tags" Target="../tags/tag2675.xml"/><Relationship Id="rId104" Type="http://schemas.openxmlformats.org/officeDocument/2006/relationships/tags" Target="../tags/tag2682.xml"/><Relationship Id="rId120" Type="http://schemas.openxmlformats.org/officeDocument/2006/relationships/tags" Target="../tags/tag2698.xml"/><Relationship Id="rId125" Type="http://schemas.openxmlformats.org/officeDocument/2006/relationships/tags" Target="../tags/tag2703.xml"/><Relationship Id="rId141" Type="http://schemas.openxmlformats.org/officeDocument/2006/relationships/tags" Target="../tags/tag2719.xml"/><Relationship Id="rId7" Type="http://schemas.openxmlformats.org/officeDocument/2006/relationships/tags" Target="../tags/tag2585.xml"/><Relationship Id="rId71" Type="http://schemas.openxmlformats.org/officeDocument/2006/relationships/tags" Target="../tags/tag2649.xml"/><Relationship Id="rId92" Type="http://schemas.openxmlformats.org/officeDocument/2006/relationships/tags" Target="../tags/tag2670.xml"/><Relationship Id="rId2" Type="http://schemas.openxmlformats.org/officeDocument/2006/relationships/tags" Target="../tags/tag2580.xml"/><Relationship Id="rId29" Type="http://schemas.openxmlformats.org/officeDocument/2006/relationships/tags" Target="../tags/tag2607.xml"/><Relationship Id="rId24" Type="http://schemas.openxmlformats.org/officeDocument/2006/relationships/tags" Target="../tags/tag2602.xml"/><Relationship Id="rId40" Type="http://schemas.openxmlformats.org/officeDocument/2006/relationships/tags" Target="../tags/tag2618.xml"/><Relationship Id="rId45" Type="http://schemas.openxmlformats.org/officeDocument/2006/relationships/tags" Target="../tags/tag2623.xml"/><Relationship Id="rId66" Type="http://schemas.openxmlformats.org/officeDocument/2006/relationships/tags" Target="../tags/tag2644.xml"/><Relationship Id="rId87" Type="http://schemas.openxmlformats.org/officeDocument/2006/relationships/tags" Target="../tags/tag2665.xml"/><Relationship Id="rId110" Type="http://schemas.openxmlformats.org/officeDocument/2006/relationships/tags" Target="../tags/tag2688.xml"/><Relationship Id="rId115" Type="http://schemas.openxmlformats.org/officeDocument/2006/relationships/tags" Target="../tags/tag2693.xml"/><Relationship Id="rId131" Type="http://schemas.openxmlformats.org/officeDocument/2006/relationships/tags" Target="../tags/tag2709.xml"/><Relationship Id="rId136" Type="http://schemas.openxmlformats.org/officeDocument/2006/relationships/tags" Target="../tags/tag2714.xml"/><Relationship Id="rId61" Type="http://schemas.openxmlformats.org/officeDocument/2006/relationships/tags" Target="../tags/tag2639.xml"/><Relationship Id="rId82" Type="http://schemas.openxmlformats.org/officeDocument/2006/relationships/tags" Target="../tags/tag2660.xml"/><Relationship Id="rId19" Type="http://schemas.openxmlformats.org/officeDocument/2006/relationships/tags" Target="../tags/tag2597.xml"/><Relationship Id="rId14" Type="http://schemas.openxmlformats.org/officeDocument/2006/relationships/tags" Target="../tags/tag2592.xml"/><Relationship Id="rId30" Type="http://schemas.openxmlformats.org/officeDocument/2006/relationships/tags" Target="../tags/tag2608.xml"/><Relationship Id="rId35" Type="http://schemas.openxmlformats.org/officeDocument/2006/relationships/tags" Target="../tags/tag2613.xml"/><Relationship Id="rId56" Type="http://schemas.openxmlformats.org/officeDocument/2006/relationships/tags" Target="../tags/tag2634.xml"/><Relationship Id="rId77" Type="http://schemas.openxmlformats.org/officeDocument/2006/relationships/tags" Target="../tags/tag2655.xml"/><Relationship Id="rId100" Type="http://schemas.openxmlformats.org/officeDocument/2006/relationships/tags" Target="../tags/tag2678.xml"/><Relationship Id="rId105" Type="http://schemas.openxmlformats.org/officeDocument/2006/relationships/tags" Target="../tags/tag2683.xml"/><Relationship Id="rId126" Type="http://schemas.openxmlformats.org/officeDocument/2006/relationships/tags" Target="../tags/tag2704.xml"/><Relationship Id="rId8" Type="http://schemas.openxmlformats.org/officeDocument/2006/relationships/tags" Target="../tags/tag2586.xml"/><Relationship Id="rId51" Type="http://schemas.openxmlformats.org/officeDocument/2006/relationships/tags" Target="../tags/tag2629.xml"/><Relationship Id="rId72" Type="http://schemas.openxmlformats.org/officeDocument/2006/relationships/tags" Target="../tags/tag2650.xml"/><Relationship Id="rId93" Type="http://schemas.openxmlformats.org/officeDocument/2006/relationships/tags" Target="../tags/tag2671.xml"/><Relationship Id="rId98" Type="http://schemas.openxmlformats.org/officeDocument/2006/relationships/tags" Target="../tags/tag2676.xml"/><Relationship Id="rId121" Type="http://schemas.openxmlformats.org/officeDocument/2006/relationships/tags" Target="../tags/tag2699.xml"/><Relationship Id="rId142" Type="http://schemas.openxmlformats.org/officeDocument/2006/relationships/tags" Target="../tags/tag2720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2839.xml"/><Relationship Id="rId21" Type="http://schemas.openxmlformats.org/officeDocument/2006/relationships/tags" Target="../tags/tag2743.xml"/><Relationship Id="rId42" Type="http://schemas.openxmlformats.org/officeDocument/2006/relationships/tags" Target="../tags/tag2764.xml"/><Relationship Id="rId63" Type="http://schemas.openxmlformats.org/officeDocument/2006/relationships/tags" Target="../tags/tag2785.xml"/><Relationship Id="rId84" Type="http://schemas.openxmlformats.org/officeDocument/2006/relationships/tags" Target="../tags/tag2806.xml"/><Relationship Id="rId138" Type="http://schemas.openxmlformats.org/officeDocument/2006/relationships/tags" Target="../tags/tag2860.xml"/><Relationship Id="rId159" Type="http://schemas.openxmlformats.org/officeDocument/2006/relationships/tags" Target="../tags/tag2881.xml"/><Relationship Id="rId170" Type="http://schemas.openxmlformats.org/officeDocument/2006/relationships/tags" Target="../tags/tag2892.xml"/><Relationship Id="rId191" Type="http://schemas.openxmlformats.org/officeDocument/2006/relationships/tags" Target="../tags/tag2913.xml"/><Relationship Id="rId205" Type="http://schemas.openxmlformats.org/officeDocument/2006/relationships/tags" Target="../tags/tag2927.xml"/><Relationship Id="rId226" Type="http://schemas.openxmlformats.org/officeDocument/2006/relationships/tags" Target="../tags/tag2948.xml"/><Relationship Id="rId107" Type="http://schemas.openxmlformats.org/officeDocument/2006/relationships/tags" Target="../tags/tag2829.xml"/><Relationship Id="rId11" Type="http://schemas.openxmlformats.org/officeDocument/2006/relationships/tags" Target="../tags/tag2733.xml"/><Relationship Id="rId32" Type="http://schemas.openxmlformats.org/officeDocument/2006/relationships/tags" Target="../tags/tag2754.xml"/><Relationship Id="rId53" Type="http://schemas.openxmlformats.org/officeDocument/2006/relationships/tags" Target="../tags/tag2775.xml"/><Relationship Id="rId74" Type="http://schemas.openxmlformats.org/officeDocument/2006/relationships/tags" Target="../tags/tag2796.xml"/><Relationship Id="rId128" Type="http://schemas.openxmlformats.org/officeDocument/2006/relationships/tags" Target="../tags/tag2850.xml"/><Relationship Id="rId149" Type="http://schemas.openxmlformats.org/officeDocument/2006/relationships/tags" Target="../tags/tag2871.xml"/><Relationship Id="rId5" Type="http://schemas.openxmlformats.org/officeDocument/2006/relationships/tags" Target="../tags/tag2727.xml"/><Relationship Id="rId95" Type="http://schemas.openxmlformats.org/officeDocument/2006/relationships/tags" Target="../tags/tag2817.xml"/><Relationship Id="rId160" Type="http://schemas.openxmlformats.org/officeDocument/2006/relationships/tags" Target="../tags/tag2882.xml"/><Relationship Id="rId181" Type="http://schemas.openxmlformats.org/officeDocument/2006/relationships/tags" Target="../tags/tag2903.xml"/><Relationship Id="rId216" Type="http://schemas.openxmlformats.org/officeDocument/2006/relationships/tags" Target="../tags/tag2938.xml"/><Relationship Id="rId22" Type="http://schemas.openxmlformats.org/officeDocument/2006/relationships/tags" Target="../tags/tag2744.xml"/><Relationship Id="rId27" Type="http://schemas.openxmlformats.org/officeDocument/2006/relationships/tags" Target="../tags/tag2749.xml"/><Relationship Id="rId43" Type="http://schemas.openxmlformats.org/officeDocument/2006/relationships/tags" Target="../tags/tag2765.xml"/><Relationship Id="rId48" Type="http://schemas.openxmlformats.org/officeDocument/2006/relationships/tags" Target="../tags/tag2770.xml"/><Relationship Id="rId64" Type="http://schemas.openxmlformats.org/officeDocument/2006/relationships/tags" Target="../tags/tag2786.xml"/><Relationship Id="rId69" Type="http://schemas.openxmlformats.org/officeDocument/2006/relationships/tags" Target="../tags/tag2791.xml"/><Relationship Id="rId113" Type="http://schemas.openxmlformats.org/officeDocument/2006/relationships/tags" Target="../tags/tag2835.xml"/><Relationship Id="rId118" Type="http://schemas.openxmlformats.org/officeDocument/2006/relationships/tags" Target="../tags/tag2840.xml"/><Relationship Id="rId134" Type="http://schemas.openxmlformats.org/officeDocument/2006/relationships/tags" Target="../tags/tag2856.xml"/><Relationship Id="rId139" Type="http://schemas.openxmlformats.org/officeDocument/2006/relationships/tags" Target="../tags/tag2861.xml"/><Relationship Id="rId80" Type="http://schemas.openxmlformats.org/officeDocument/2006/relationships/tags" Target="../tags/tag2802.xml"/><Relationship Id="rId85" Type="http://schemas.openxmlformats.org/officeDocument/2006/relationships/tags" Target="../tags/tag2807.xml"/><Relationship Id="rId150" Type="http://schemas.openxmlformats.org/officeDocument/2006/relationships/tags" Target="../tags/tag2872.xml"/><Relationship Id="rId155" Type="http://schemas.openxmlformats.org/officeDocument/2006/relationships/tags" Target="../tags/tag2877.xml"/><Relationship Id="rId171" Type="http://schemas.openxmlformats.org/officeDocument/2006/relationships/tags" Target="../tags/tag2893.xml"/><Relationship Id="rId176" Type="http://schemas.openxmlformats.org/officeDocument/2006/relationships/tags" Target="../tags/tag2898.xml"/><Relationship Id="rId192" Type="http://schemas.openxmlformats.org/officeDocument/2006/relationships/tags" Target="../tags/tag2914.xml"/><Relationship Id="rId197" Type="http://schemas.openxmlformats.org/officeDocument/2006/relationships/tags" Target="../tags/tag2919.xml"/><Relationship Id="rId206" Type="http://schemas.openxmlformats.org/officeDocument/2006/relationships/tags" Target="../tags/tag2928.xml"/><Relationship Id="rId227" Type="http://schemas.openxmlformats.org/officeDocument/2006/relationships/tags" Target="../tags/tag2949.xml"/><Relationship Id="rId201" Type="http://schemas.openxmlformats.org/officeDocument/2006/relationships/tags" Target="../tags/tag2923.xml"/><Relationship Id="rId222" Type="http://schemas.openxmlformats.org/officeDocument/2006/relationships/tags" Target="../tags/tag2944.xml"/><Relationship Id="rId12" Type="http://schemas.openxmlformats.org/officeDocument/2006/relationships/tags" Target="../tags/tag2734.xml"/><Relationship Id="rId17" Type="http://schemas.openxmlformats.org/officeDocument/2006/relationships/tags" Target="../tags/tag2739.xml"/><Relationship Id="rId33" Type="http://schemas.openxmlformats.org/officeDocument/2006/relationships/tags" Target="../tags/tag2755.xml"/><Relationship Id="rId38" Type="http://schemas.openxmlformats.org/officeDocument/2006/relationships/tags" Target="../tags/tag2760.xml"/><Relationship Id="rId59" Type="http://schemas.openxmlformats.org/officeDocument/2006/relationships/tags" Target="../tags/tag2781.xml"/><Relationship Id="rId103" Type="http://schemas.openxmlformats.org/officeDocument/2006/relationships/tags" Target="../tags/tag2825.xml"/><Relationship Id="rId108" Type="http://schemas.openxmlformats.org/officeDocument/2006/relationships/tags" Target="../tags/tag2830.xml"/><Relationship Id="rId124" Type="http://schemas.openxmlformats.org/officeDocument/2006/relationships/tags" Target="../tags/tag2846.xml"/><Relationship Id="rId129" Type="http://schemas.openxmlformats.org/officeDocument/2006/relationships/tags" Target="../tags/tag2851.xml"/><Relationship Id="rId54" Type="http://schemas.openxmlformats.org/officeDocument/2006/relationships/tags" Target="../tags/tag2776.xml"/><Relationship Id="rId70" Type="http://schemas.openxmlformats.org/officeDocument/2006/relationships/tags" Target="../tags/tag2792.xml"/><Relationship Id="rId75" Type="http://schemas.openxmlformats.org/officeDocument/2006/relationships/tags" Target="../tags/tag2797.xml"/><Relationship Id="rId91" Type="http://schemas.openxmlformats.org/officeDocument/2006/relationships/tags" Target="../tags/tag2813.xml"/><Relationship Id="rId96" Type="http://schemas.openxmlformats.org/officeDocument/2006/relationships/tags" Target="../tags/tag2818.xml"/><Relationship Id="rId140" Type="http://schemas.openxmlformats.org/officeDocument/2006/relationships/tags" Target="../tags/tag2862.xml"/><Relationship Id="rId145" Type="http://schemas.openxmlformats.org/officeDocument/2006/relationships/tags" Target="../tags/tag2867.xml"/><Relationship Id="rId161" Type="http://schemas.openxmlformats.org/officeDocument/2006/relationships/tags" Target="../tags/tag2883.xml"/><Relationship Id="rId166" Type="http://schemas.openxmlformats.org/officeDocument/2006/relationships/tags" Target="../tags/tag2888.xml"/><Relationship Id="rId182" Type="http://schemas.openxmlformats.org/officeDocument/2006/relationships/tags" Target="../tags/tag2904.xml"/><Relationship Id="rId187" Type="http://schemas.openxmlformats.org/officeDocument/2006/relationships/tags" Target="../tags/tag2909.xml"/><Relationship Id="rId217" Type="http://schemas.openxmlformats.org/officeDocument/2006/relationships/tags" Target="../tags/tag2939.xml"/><Relationship Id="rId1" Type="http://schemas.openxmlformats.org/officeDocument/2006/relationships/tags" Target="../tags/tag2723.xml"/><Relationship Id="rId6" Type="http://schemas.openxmlformats.org/officeDocument/2006/relationships/tags" Target="../tags/tag2728.xml"/><Relationship Id="rId212" Type="http://schemas.openxmlformats.org/officeDocument/2006/relationships/tags" Target="../tags/tag2934.xml"/><Relationship Id="rId233" Type="http://schemas.openxmlformats.org/officeDocument/2006/relationships/slideLayout" Target="../slideLayouts/slideLayout1.xml"/><Relationship Id="rId23" Type="http://schemas.openxmlformats.org/officeDocument/2006/relationships/tags" Target="../tags/tag2745.xml"/><Relationship Id="rId28" Type="http://schemas.openxmlformats.org/officeDocument/2006/relationships/tags" Target="../tags/tag2750.xml"/><Relationship Id="rId49" Type="http://schemas.openxmlformats.org/officeDocument/2006/relationships/tags" Target="../tags/tag2771.xml"/><Relationship Id="rId114" Type="http://schemas.openxmlformats.org/officeDocument/2006/relationships/tags" Target="../tags/tag2836.xml"/><Relationship Id="rId119" Type="http://schemas.openxmlformats.org/officeDocument/2006/relationships/tags" Target="../tags/tag2841.xml"/><Relationship Id="rId44" Type="http://schemas.openxmlformats.org/officeDocument/2006/relationships/tags" Target="../tags/tag2766.xml"/><Relationship Id="rId60" Type="http://schemas.openxmlformats.org/officeDocument/2006/relationships/tags" Target="../tags/tag2782.xml"/><Relationship Id="rId65" Type="http://schemas.openxmlformats.org/officeDocument/2006/relationships/tags" Target="../tags/tag2787.xml"/><Relationship Id="rId81" Type="http://schemas.openxmlformats.org/officeDocument/2006/relationships/tags" Target="../tags/tag2803.xml"/><Relationship Id="rId86" Type="http://schemas.openxmlformats.org/officeDocument/2006/relationships/tags" Target="../tags/tag2808.xml"/><Relationship Id="rId130" Type="http://schemas.openxmlformats.org/officeDocument/2006/relationships/tags" Target="../tags/tag2852.xml"/><Relationship Id="rId135" Type="http://schemas.openxmlformats.org/officeDocument/2006/relationships/tags" Target="../tags/tag2857.xml"/><Relationship Id="rId151" Type="http://schemas.openxmlformats.org/officeDocument/2006/relationships/tags" Target="../tags/tag2873.xml"/><Relationship Id="rId156" Type="http://schemas.openxmlformats.org/officeDocument/2006/relationships/tags" Target="../tags/tag2878.xml"/><Relationship Id="rId177" Type="http://schemas.openxmlformats.org/officeDocument/2006/relationships/tags" Target="../tags/tag2899.xml"/><Relationship Id="rId198" Type="http://schemas.openxmlformats.org/officeDocument/2006/relationships/tags" Target="../tags/tag2920.xml"/><Relationship Id="rId172" Type="http://schemas.openxmlformats.org/officeDocument/2006/relationships/tags" Target="../tags/tag2894.xml"/><Relationship Id="rId193" Type="http://schemas.openxmlformats.org/officeDocument/2006/relationships/tags" Target="../tags/tag2915.xml"/><Relationship Id="rId202" Type="http://schemas.openxmlformats.org/officeDocument/2006/relationships/tags" Target="../tags/tag2924.xml"/><Relationship Id="rId207" Type="http://schemas.openxmlformats.org/officeDocument/2006/relationships/tags" Target="../tags/tag2929.xml"/><Relationship Id="rId223" Type="http://schemas.openxmlformats.org/officeDocument/2006/relationships/tags" Target="../tags/tag2945.xml"/><Relationship Id="rId228" Type="http://schemas.openxmlformats.org/officeDocument/2006/relationships/tags" Target="../tags/tag2950.xml"/><Relationship Id="rId13" Type="http://schemas.openxmlformats.org/officeDocument/2006/relationships/tags" Target="../tags/tag2735.xml"/><Relationship Id="rId18" Type="http://schemas.openxmlformats.org/officeDocument/2006/relationships/tags" Target="../tags/tag2740.xml"/><Relationship Id="rId39" Type="http://schemas.openxmlformats.org/officeDocument/2006/relationships/tags" Target="../tags/tag2761.xml"/><Relationship Id="rId109" Type="http://schemas.openxmlformats.org/officeDocument/2006/relationships/tags" Target="../tags/tag2831.xml"/><Relationship Id="rId34" Type="http://schemas.openxmlformats.org/officeDocument/2006/relationships/tags" Target="../tags/tag2756.xml"/><Relationship Id="rId50" Type="http://schemas.openxmlformats.org/officeDocument/2006/relationships/tags" Target="../tags/tag2772.xml"/><Relationship Id="rId55" Type="http://schemas.openxmlformats.org/officeDocument/2006/relationships/tags" Target="../tags/tag2777.xml"/><Relationship Id="rId76" Type="http://schemas.openxmlformats.org/officeDocument/2006/relationships/tags" Target="../tags/tag2798.xml"/><Relationship Id="rId97" Type="http://schemas.openxmlformats.org/officeDocument/2006/relationships/tags" Target="../tags/tag2819.xml"/><Relationship Id="rId104" Type="http://schemas.openxmlformats.org/officeDocument/2006/relationships/tags" Target="../tags/tag2826.xml"/><Relationship Id="rId120" Type="http://schemas.openxmlformats.org/officeDocument/2006/relationships/tags" Target="../tags/tag2842.xml"/><Relationship Id="rId125" Type="http://schemas.openxmlformats.org/officeDocument/2006/relationships/tags" Target="../tags/tag2847.xml"/><Relationship Id="rId141" Type="http://schemas.openxmlformats.org/officeDocument/2006/relationships/tags" Target="../tags/tag2863.xml"/><Relationship Id="rId146" Type="http://schemas.openxmlformats.org/officeDocument/2006/relationships/tags" Target="../tags/tag2868.xml"/><Relationship Id="rId167" Type="http://schemas.openxmlformats.org/officeDocument/2006/relationships/tags" Target="../tags/tag2889.xml"/><Relationship Id="rId188" Type="http://schemas.openxmlformats.org/officeDocument/2006/relationships/tags" Target="../tags/tag2910.xml"/><Relationship Id="rId7" Type="http://schemas.openxmlformats.org/officeDocument/2006/relationships/tags" Target="../tags/tag2729.xml"/><Relationship Id="rId71" Type="http://schemas.openxmlformats.org/officeDocument/2006/relationships/tags" Target="../tags/tag2793.xml"/><Relationship Id="rId92" Type="http://schemas.openxmlformats.org/officeDocument/2006/relationships/tags" Target="../tags/tag2814.xml"/><Relationship Id="rId162" Type="http://schemas.openxmlformats.org/officeDocument/2006/relationships/tags" Target="../tags/tag2884.xml"/><Relationship Id="rId183" Type="http://schemas.openxmlformats.org/officeDocument/2006/relationships/tags" Target="../tags/tag2905.xml"/><Relationship Id="rId213" Type="http://schemas.openxmlformats.org/officeDocument/2006/relationships/tags" Target="../tags/tag2935.xml"/><Relationship Id="rId218" Type="http://schemas.openxmlformats.org/officeDocument/2006/relationships/tags" Target="../tags/tag2940.xml"/><Relationship Id="rId2" Type="http://schemas.openxmlformats.org/officeDocument/2006/relationships/tags" Target="../tags/tag2724.xml"/><Relationship Id="rId29" Type="http://schemas.openxmlformats.org/officeDocument/2006/relationships/tags" Target="../tags/tag2751.xml"/><Relationship Id="rId24" Type="http://schemas.openxmlformats.org/officeDocument/2006/relationships/tags" Target="../tags/tag2746.xml"/><Relationship Id="rId40" Type="http://schemas.openxmlformats.org/officeDocument/2006/relationships/tags" Target="../tags/tag2762.xml"/><Relationship Id="rId45" Type="http://schemas.openxmlformats.org/officeDocument/2006/relationships/tags" Target="../tags/tag2767.xml"/><Relationship Id="rId66" Type="http://schemas.openxmlformats.org/officeDocument/2006/relationships/tags" Target="../tags/tag2788.xml"/><Relationship Id="rId87" Type="http://schemas.openxmlformats.org/officeDocument/2006/relationships/tags" Target="../tags/tag2809.xml"/><Relationship Id="rId110" Type="http://schemas.openxmlformats.org/officeDocument/2006/relationships/tags" Target="../tags/tag2832.xml"/><Relationship Id="rId115" Type="http://schemas.openxmlformats.org/officeDocument/2006/relationships/tags" Target="../tags/tag2837.xml"/><Relationship Id="rId131" Type="http://schemas.openxmlformats.org/officeDocument/2006/relationships/tags" Target="../tags/tag2853.xml"/><Relationship Id="rId136" Type="http://schemas.openxmlformats.org/officeDocument/2006/relationships/tags" Target="../tags/tag2858.xml"/><Relationship Id="rId157" Type="http://schemas.openxmlformats.org/officeDocument/2006/relationships/tags" Target="../tags/tag2879.xml"/><Relationship Id="rId178" Type="http://schemas.openxmlformats.org/officeDocument/2006/relationships/tags" Target="../tags/tag2900.xml"/><Relationship Id="rId61" Type="http://schemas.openxmlformats.org/officeDocument/2006/relationships/tags" Target="../tags/tag2783.xml"/><Relationship Id="rId82" Type="http://schemas.openxmlformats.org/officeDocument/2006/relationships/tags" Target="../tags/tag2804.xml"/><Relationship Id="rId152" Type="http://schemas.openxmlformats.org/officeDocument/2006/relationships/tags" Target="../tags/tag2874.xml"/><Relationship Id="rId173" Type="http://schemas.openxmlformats.org/officeDocument/2006/relationships/tags" Target="../tags/tag2895.xml"/><Relationship Id="rId194" Type="http://schemas.openxmlformats.org/officeDocument/2006/relationships/tags" Target="../tags/tag2916.xml"/><Relationship Id="rId199" Type="http://schemas.openxmlformats.org/officeDocument/2006/relationships/tags" Target="../tags/tag2921.xml"/><Relationship Id="rId203" Type="http://schemas.openxmlformats.org/officeDocument/2006/relationships/tags" Target="../tags/tag2925.xml"/><Relationship Id="rId208" Type="http://schemas.openxmlformats.org/officeDocument/2006/relationships/tags" Target="../tags/tag2930.xml"/><Relationship Id="rId229" Type="http://schemas.openxmlformats.org/officeDocument/2006/relationships/tags" Target="../tags/tag2951.xml"/><Relationship Id="rId19" Type="http://schemas.openxmlformats.org/officeDocument/2006/relationships/tags" Target="../tags/tag2741.xml"/><Relationship Id="rId224" Type="http://schemas.openxmlformats.org/officeDocument/2006/relationships/tags" Target="../tags/tag2946.xml"/><Relationship Id="rId14" Type="http://schemas.openxmlformats.org/officeDocument/2006/relationships/tags" Target="../tags/tag2736.xml"/><Relationship Id="rId30" Type="http://schemas.openxmlformats.org/officeDocument/2006/relationships/tags" Target="../tags/tag2752.xml"/><Relationship Id="rId35" Type="http://schemas.openxmlformats.org/officeDocument/2006/relationships/tags" Target="../tags/tag2757.xml"/><Relationship Id="rId56" Type="http://schemas.openxmlformats.org/officeDocument/2006/relationships/tags" Target="../tags/tag2778.xml"/><Relationship Id="rId77" Type="http://schemas.openxmlformats.org/officeDocument/2006/relationships/tags" Target="../tags/tag2799.xml"/><Relationship Id="rId100" Type="http://schemas.openxmlformats.org/officeDocument/2006/relationships/tags" Target="../tags/tag2822.xml"/><Relationship Id="rId105" Type="http://schemas.openxmlformats.org/officeDocument/2006/relationships/tags" Target="../tags/tag2827.xml"/><Relationship Id="rId126" Type="http://schemas.openxmlformats.org/officeDocument/2006/relationships/tags" Target="../tags/tag2848.xml"/><Relationship Id="rId147" Type="http://schemas.openxmlformats.org/officeDocument/2006/relationships/tags" Target="../tags/tag2869.xml"/><Relationship Id="rId168" Type="http://schemas.openxmlformats.org/officeDocument/2006/relationships/tags" Target="../tags/tag2890.xml"/><Relationship Id="rId8" Type="http://schemas.openxmlformats.org/officeDocument/2006/relationships/tags" Target="../tags/tag2730.xml"/><Relationship Id="rId51" Type="http://schemas.openxmlformats.org/officeDocument/2006/relationships/tags" Target="../tags/tag2773.xml"/><Relationship Id="rId72" Type="http://schemas.openxmlformats.org/officeDocument/2006/relationships/tags" Target="../tags/tag2794.xml"/><Relationship Id="rId93" Type="http://schemas.openxmlformats.org/officeDocument/2006/relationships/tags" Target="../tags/tag2815.xml"/><Relationship Id="rId98" Type="http://schemas.openxmlformats.org/officeDocument/2006/relationships/tags" Target="../tags/tag2820.xml"/><Relationship Id="rId121" Type="http://schemas.openxmlformats.org/officeDocument/2006/relationships/tags" Target="../tags/tag2843.xml"/><Relationship Id="rId142" Type="http://schemas.openxmlformats.org/officeDocument/2006/relationships/tags" Target="../tags/tag2864.xml"/><Relationship Id="rId163" Type="http://schemas.openxmlformats.org/officeDocument/2006/relationships/tags" Target="../tags/tag2885.xml"/><Relationship Id="rId184" Type="http://schemas.openxmlformats.org/officeDocument/2006/relationships/tags" Target="../tags/tag2906.xml"/><Relationship Id="rId189" Type="http://schemas.openxmlformats.org/officeDocument/2006/relationships/tags" Target="../tags/tag2911.xml"/><Relationship Id="rId219" Type="http://schemas.openxmlformats.org/officeDocument/2006/relationships/tags" Target="../tags/tag2941.xml"/><Relationship Id="rId3" Type="http://schemas.openxmlformats.org/officeDocument/2006/relationships/tags" Target="../tags/tag2725.xml"/><Relationship Id="rId214" Type="http://schemas.openxmlformats.org/officeDocument/2006/relationships/tags" Target="../tags/tag2936.xml"/><Relationship Id="rId230" Type="http://schemas.openxmlformats.org/officeDocument/2006/relationships/tags" Target="../tags/tag2952.xml"/><Relationship Id="rId25" Type="http://schemas.openxmlformats.org/officeDocument/2006/relationships/tags" Target="../tags/tag2747.xml"/><Relationship Id="rId46" Type="http://schemas.openxmlformats.org/officeDocument/2006/relationships/tags" Target="../tags/tag2768.xml"/><Relationship Id="rId67" Type="http://schemas.openxmlformats.org/officeDocument/2006/relationships/tags" Target="../tags/tag2789.xml"/><Relationship Id="rId116" Type="http://schemas.openxmlformats.org/officeDocument/2006/relationships/tags" Target="../tags/tag2838.xml"/><Relationship Id="rId137" Type="http://schemas.openxmlformats.org/officeDocument/2006/relationships/tags" Target="../tags/tag2859.xml"/><Relationship Id="rId158" Type="http://schemas.openxmlformats.org/officeDocument/2006/relationships/tags" Target="../tags/tag2880.xml"/><Relationship Id="rId20" Type="http://schemas.openxmlformats.org/officeDocument/2006/relationships/tags" Target="../tags/tag2742.xml"/><Relationship Id="rId41" Type="http://schemas.openxmlformats.org/officeDocument/2006/relationships/tags" Target="../tags/tag2763.xml"/><Relationship Id="rId62" Type="http://schemas.openxmlformats.org/officeDocument/2006/relationships/tags" Target="../tags/tag2784.xml"/><Relationship Id="rId83" Type="http://schemas.openxmlformats.org/officeDocument/2006/relationships/tags" Target="../tags/tag2805.xml"/><Relationship Id="rId88" Type="http://schemas.openxmlformats.org/officeDocument/2006/relationships/tags" Target="../tags/tag2810.xml"/><Relationship Id="rId111" Type="http://schemas.openxmlformats.org/officeDocument/2006/relationships/tags" Target="../tags/tag2833.xml"/><Relationship Id="rId132" Type="http://schemas.openxmlformats.org/officeDocument/2006/relationships/tags" Target="../tags/tag2854.xml"/><Relationship Id="rId153" Type="http://schemas.openxmlformats.org/officeDocument/2006/relationships/tags" Target="../tags/tag2875.xml"/><Relationship Id="rId174" Type="http://schemas.openxmlformats.org/officeDocument/2006/relationships/tags" Target="../tags/tag2896.xml"/><Relationship Id="rId179" Type="http://schemas.openxmlformats.org/officeDocument/2006/relationships/tags" Target="../tags/tag2901.xml"/><Relationship Id="rId195" Type="http://schemas.openxmlformats.org/officeDocument/2006/relationships/tags" Target="../tags/tag2917.xml"/><Relationship Id="rId209" Type="http://schemas.openxmlformats.org/officeDocument/2006/relationships/tags" Target="../tags/tag2931.xml"/><Relationship Id="rId190" Type="http://schemas.openxmlformats.org/officeDocument/2006/relationships/tags" Target="../tags/tag2912.xml"/><Relationship Id="rId204" Type="http://schemas.openxmlformats.org/officeDocument/2006/relationships/tags" Target="../tags/tag2926.xml"/><Relationship Id="rId220" Type="http://schemas.openxmlformats.org/officeDocument/2006/relationships/tags" Target="../tags/tag2942.xml"/><Relationship Id="rId225" Type="http://schemas.openxmlformats.org/officeDocument/2006/relationships/tags" Target="../tags/tag2947.xml"/><Relationship Id="rId15" Type="http://schemas.openxmlformats.org/officeDocument/2006/relationships/tags" Target="../tags/tag2737.xml"/><Relationship Id="rId36" Type="http://schemas.openxmlformats.org/officeDocument/2006/relationships/tags" Target="../tags/tag2758.xml"/><Relationship Id="rId57" Type="http://schemas.openxmlformats.org/officeDocument/2006/relationships/tags" Target="../tags/tag2779.xml"/><Relationship Id="rId106" Type="http://schemas.openxmlformats.org/officeDocument/2006/relationships/tags" Target="../tags/tag2828.xml"/><Relationship Id="rId127" Type="http://schemas.openxmlformats.org/officeDocument/2006/relationships/tags" Target="../tags/tag2849.xml"/><Relationship Id="rId10" Type="http://schemas.openxmlformats.org/officeDocument/2006/relationships/tags" Target="../tags/tag2732.xml"/><Relationship Id="rId31" Type="http://schemas.openxmlformats.org/officeDocument/2006/relationships/tags" Target="../tags/tag2753.xml"/><Relationship Id="rId52" Type="http://schemas.openxmlformats.org/officeDocument/2006/relationships/tags" Target="../tags/tag2774.xml"/><Relationship Id="rId73" Type="http://schemas.openxmlformats.org/officeDocument/2006/relationships/tags" Target="../tags/tag2795.xml"/><Relationship Id="rId78" Type="http://schemas.openxmlformats.org/officeDocument/2006/relationships/tags" Target="../tags/tag2800.xml"/><Relationship Id="rId94" Type="http://schemas.openxmlformats.org/officeDocument/2006/relationships/tags" Target="../tags/tag2816.xml"/><Relationship Id="rId99" Type="http://schemas.openxmlformats.org/officeDocument/2006/relationships/tags" Target="../tags/tag2821.xml"/><Relationship Id="rId101" Type="http://schemas.openxmlformats.org/officeDocument/2006/relationships/tags" Target="../tags/tag2823.xml"/><Relationship Id="rId122" Type="http://schemas.openxmlformats.org/officeDocument/2006/relationships/tags" Target="../tags/tag2844.xml"/><Relationship Id="rId143" Type="http://schemas.openxmlformats.org/officeDocument/2006/relationships/tags" Target="../tags/tag2865.xml"/><Relationship Id="rId148" Type="http://schemas.openxmlformats.org/officeDocument/2006/relationships/tags" Target="../tags/tag2870.xml"/><Relationship Id="rId164" Type="http://schemas.openxmlformats.org/officeDocument/2006/relationships/tags" Target="../tags/tag2886.xml"/><Relationship Id="rId169" Type="http://schemas.openxmlformats.org/officeDocument/2006/relationships/tags" Target="../tags/tag2891.xml"/><Relationship Id="rId185" Type="http://schemas.openxmlformats.org/officeDocument/2006/relationships/tags" Target="../tags/tag2907.xml"/><Relationship Id="rId4" Type="http://schemas.openxmlformats.org/officeDocument/2006/relationships/tags" Target="../tags/tag2726.xml"/><Relationship Id="rId9" Type="http://schemas.openxmlformats.org/officeDocument/2006/relationships/tags" Target="../tags/tag2731.xml"/><Relationship Id="rId180" Type="http://schemas.openxmlformats.org/officeDocument/2006/relationships/tags" Target="../tags/tag2902.xml"/><Relationship Id="rId210" Type="http://schemas.openxmlformats.org/officeDocument/2006/relationships/tags" Target="../tags/tag2932.xml"/><Relationship Id="rId215" Type="http://schemas.openxmlformats.org/officeDocument/2006/relationships/tags" Target="../tags/tag2937.xml"/><Relationship Id="rId26" Type="http://schemas.openxmlformats.org/officeDocument/2006/relationships/tags" Target="../tags/tag2748.xml"/><Relationship Id="rId231" Type="http://schemas.openxmlformats.org/officeDocument/2006/relationships/tags" Target="../tags/tag2953.xml"/><Relationship Id="rId47" Type="http://schemas.openxmlformats.org/officeDocument/2006/relationships/tags" Target="../tags/tag2769.xml"/><Relationship Id="rId68" Type="http://schemas.openxmlformats.org/officeDocument/2006/relationships/tags" Target="../tags/tag2790.xml"/><Relationship Id="rId89" Type="http://schemas.openxmlformats.org/officeDocument/2006/relationships/tags" Target="../tags/tag2811.xml"/><Relationship Id="rId112" Type="http://schemas.openxmlformats.org/officeDocument/2006/relationships/tags" Target="../tags/tag2834.xml"/><Relationship Id="rId133" Type="http://schemas.openxmlformats.org/officeDocument/2006/relationships/tags" Target="../tags/tag2855.xml"/><Relationship Id="rId154" Type="http://schemas.openxmlformats.org/officeDocument/2006/relationships/tags" Target="../tags/tag2876.xml"/><Relationship Id="rId175" Type="http://schemas.openxmlformats.org/officeDocument/2006/relationships/tags" Target="../tags/tag2897.xml"/><Relationship Id="rId196" Type="http://schemas.openxmlformats.org/officeDocument/2006/relationships/tags" Target="../tags/tag2918.xml"/><Relationship Id="rId200" Type="http://schemas.openxmlformats.org/officeDocument/2006/relationships/tags" Target="../tags/tag2922.xml"/><Relationship Id="rId16" Type="http://schemas.openxmlformats.org/officeDocument/2006/relationships/tags" Target="../tags/tag2738.xml"/><Relationship Id="rId221" Type="http://schemas.openxmlformats.org/officeDocument/2006/relationships/tags" Target="../tags/tag2943.xml"/><Relationship Id="rId37" Type="http://schemas.openxmlformats.org/officeDocument/2006/relationships/tags" Target="../tags/tag2759.xml"/><Relationship Id="rId58" Type="http://schemas.openxmlformats.org/officeDocument/2006/relationships/tags" Target="../tags/tag2780.xml"/><Relationship Id="rId79" Type="http://schemas.openxmlformats.org/officeDocument/2006/relationships/tags" Target="../tags/tag2801.xml"/><Relationship Id="rId102" Type="http://schemas.openxmlformats.org/officeDocument/2006/relationships/tags" Target="../tags/tag2824.xml"/><Relationship Id="rId123" Type="http://schemas.openxmlformats.org/officeDocument/2006/relationships/tags" Target="../tags/tag2845.xml"/><Relationship Id="rId144" Type="http://schemas.openxmlformats.org/officeDocument/2006/relationships/tags" Target="../tags/tag2866.xml"/><Relationship Id="rId90" Type="http://schemas.openxmlformats.org/officeDocument/2006/relationships/tags" Target="../tags/tag2812.xml"/><Relationship Id="rId165" Type="http://schemas.openxmlformats.org/officeDocument/2006/relationships/tags" Target="../tags/tag2887.xml"/><Relationship Id="rId186" Type="http://schemas.openxmlformats.org/officeDocument/2006/relationships/tags" Target="../tags/tag2908.xml"/><Relationship Id="rId211" Type="http://schemas.openxmlformats.org/officeDocument/2006/relationships/tags" Target="../tags/tag2933.xml"/><Relationship Id="rId232" Type="http://schemas.openxmlformats.org/officeDocument/2006/relationships/tags" Target="../tags/tag2954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51.xml"/><Relationship Id="rId299" Type="http://schemas.openxmlformats.org/officeDocument/2006/relationships/tags" Target="../tags/tag533.xml"/><Relationship Id="rId21" Type="http://schemas.openxmlformats.org/officeDocument/2006/relationships/tags" Target="../tags/tag255.xml"/><Relationship Id="rId63" Type="http://schemas.openxmlformats.org/officeDocument/2006/relationships/tags" Target="../tags/tag297.xml"/><Relationship Id="rId159" Type="http://schemas.openxmlformats.org/officeDocument/2006/relationships/tags" Target="../tags/tag393.xml"/><Relationship Id="rId324" Type="http://schemas.openxmlformats.org/officeDocument/2006/relationships/tags" Target="../tags/tag558.xml"/><Relationship Id="rId366" Type="http://schemas.openxmlformats.org/officeDocument/2006/relationships/tags" Target="../tags/tag600.xml"/><Relationship Id="rId170" Type="http://schemas.openxmlformats.org/officeDocument/2006/relationships/tags" Target="../tags/tag404.xml"/><Relationship Id="rId226" Type="http://schemas.openxmlformats.org/officeDocument/2006/relationships/tags" Target="../tags/tag460.xml"/><Relationship Id="rId107" Type="http://schemas.openxmlformats.org/officeDocument/2006/relationships/tags" Target="../tags/tag341.xml"/><Relationship Id="rId268" Type="http://schemas.openxmlformats.org/officeDocument/2006/relationships/tags" Target="../tags/tag502.xml"/><Relationship Id="rId289" Type="http://schemas.openxmlformats.org/officeDocument/2006/relationships/tags" Target="../tags/tag523.xml"/><Relationship Id="rId11" Type="http://schemas.openxmlformats.org/officeDocument/2006/relationships/tags" Target="../tags/tag245.xml"/><Relationship Id="rId32" Type="http://schemas.openxmlformats.org/officeDocument/2006/relationships/tags" Target="../tags/tag266.xml"/><Relationship Id="rId53" Type="http://schemas.openxmlformats.org/officeDocument/2006/relationships/tags" Target="../tags/tag287.xml"/><Relationship Id="rId74" Type="http://schemas.openxmlformats.org/officeDocument/2006/relationships/tags" Target="../tags/tag308.xml"/><Relationship Id="rId128" Type="http://schemas.openxmlformats.org/officeDocument/2006/relationships/tags" Target="../tags/tag362.xml"/><Relationship Id="rId149" Type="http://schemas.openxmlformats.org/officeDocument/2006/relationships/tags" Target="../tags/tag383.xml"/><Relationship Id="rId314" Type="http://schemas.openxmlformats.org/officeDocument/2006/relationships/tags" Target="../tags/tag548.xml"/><Relationship Id="rId335" Type="http://schemas.openxmlformats.org/officeDocument/2006/relationships/tags" Target="../tags/tag569.xml"/><Relationship Id="rId356" Type="http://schemas.openxmlformats.org/officeDocument/2006/relationships/tags" Target="../tags/tag590.xml"/><Relationship Id="rId377" Type="http://schemas.openxmlformats.org/officeDocument/2006/relationships/tags" Target="../tags/tag611.xml"/><Relationship Id="rId398" Type="http://schemas.openxmlformats.org/officeDocument/2006/relationships/tags" Target="../tags/tag632.xml"/><Relationship Id="rId5" Type="http://schemas.openxmlformats.org/officeDocument/2006/relationships/tags" Target="../tags/tag239.xml"/><Relationship Id="rId95" Type="http://schemas.openxmlformats.org/officeDocument/2006/relationships/tags" Target="../tags/tag329.xml"/><Relationship Id="rId160" Type="http://schemas.openxmlformats.org/officeDocument/2006/relationships/tags" Target="../tags/tag394.xml"/><Relationship Id="rId181" Type="http://schemas.openxmlformats.org/officeDocument/2006/relationships/tags" Target="../tags/tag415.xml"/><Relationship Id="rId216" Type="http://schemas.openxmlformats.org/officeDocument/2006/relationships/tags" Target="../tags/tag450.xml"/><Relationship Id="rId237" Type="http://schemas.openxmlformats.org/officeDocument/2006/relationships/tags" Target="../tags/tag471.xml"/><Relationship Id="rId258" Type="http://schemas.openxmlformats.org/officeDocument/2006/relationships/tags" Target="../tags/tag492.xml"/><Relationship Id="rId279" Type="http://schemas.openxmlformats.org/officeDocument/2006/relationships/tags" Target="../tags/tag513.xml"/><Relationship Id="rId22" Type="http://schemas.openxmlformats.org/officeDocument/2006/relationships/tags" Target="../tags/tag256.xml"/><Relationship Id="rId43" Type="http://schemas.openxmlformats.org/officeDocument/2006/relationships/tags" Target="../tags/tag277.xml"/><Relationship Id="rId64" Type="http://schemas.openxmlformats.org/officeDocument/2006/relationships/tags" Target="../tags/tag298.xml"/><Relationship Id="rId118" Type="http://schemas.openxmlformats.org/officeDocument/2006/relationships/tags" Target="../tags/tag352.xml"/><Relationship Id="rId139" Type="http://schemas.openxmlformats.org/officeDocument/2006/relationships/tags" Target="../tags/tag373.xml"/><Relationship Id="rId290" Type="http://schemas.openxmlformats.org/officeDocument/2006/relationships/tags" Target="../tags/tag524.xml"/><Relationship Id="rId304" Type="http://schemas.openxmlformats.org/officeDocument/2006/relationships/tags" Target="../tags/tag538.xml"/><Relationship Id="rId325" Type="http://schemas.openxmlformats.org/officeDocument/2006/relationships/tags" Target="../tags/tag559.xml"/><Relationship Id="rId346" Type="http://schemas.openxmlformats.org/officeDocument/2006/relationships/tags" Target="../tags/tag580.xml"/><Relationship Id="rId367" Type="http://schemas.openxmlformats.org/officeDocument/2006/relationships/tags" Target="../tags/tag601.xml"/><Relationship Id="rId388" Type="http://schemas.openxmlformats.org/officeDocument/2006/relationships/tags" Target="../tags/tag622.xml"/><Relationship Id="rId85" Type="http://schemas.openxmlformats.org/officeDocument/2006/relationships/tags" Target="../tags/tag319.xml"/><Relationship Id="rId150" Type="http://schemas.openxmlformats.org/officeDocument/2006/relationships/tags" Target="../tags/tag384.xml"/><Relationship Id="rId171" Type="http://schemas.openxmlformats.org/officeDocument/2006/relationships/tags" Target="../tags/tag405.xml"/><Relationship Id="rId192" Type="http://schemas.openxmlformats.org/officeDocument/2006/relationships/tags" Target="../tags/tag426.xml"/><Relationship Id="rId206" Type="http://schemas.openxmlformats.org/officeDocument/2006/relationships/tags" Target="../tags/tag440.xml"/><Relationship Id="rId227" Type="http://schemas.openxmlformats.org/officeDocument/2006/relationships/tags" Target="../tags/tag461.xml"/><Relationship Id="rId248" Type="http://schemas.openxmlformats.org/officeDocument/2006/relationships/tags" Target="../tags/tag482.xml"/><Relationship Id="rId269" Type="http://schemas.openxmlformats.org/officeDocument/2006/relationships/tags" Target="../tags/tag503.xml"/><Relationship Id="rId12" Type="http://schemas.openxmlformats.org/officeDocument/2006/relationships/tags" Target="../tags/tag246.xml"/><Relationship Id="rId33" Type="http://schemas.openxmlformats.org/officeDocument/2006/relationships/tags" Target="../tags/tag267.xml"/><Relationship Id="rId108" Type="http://schemas.openxmlformats.org/officeDocument/2006/relationships/tags" Target="../tags/tag342.xml"/><Relationship Id="rId129" Type="http://schemas.openxmlformats.org/officeDocument/2006/relationships/tags" Target="../tags/tag363.xml"/><Relationship Id="rId280" Type="http://schemas.openxmlformats.org/officeDocument/2006/relationships/tags" Target="../tags/tag514.xml"/><Relationship Id="rId315" Type="http://schemas.openxmlformats.org/officeDocument/2006/relationships/tags" Target="../tags/tag549.xml"/><Relationship Id="rId336" Type="http://schemas.openxmlformats.org/officeDocument/2006/relationships/tags" Target="../tags/tag570.xml"/><Relationship Id="rId357" Type="http://schemas.openxmlformats.org/officeDocument/2006/relationships/tags" Target="../tags/tag591.xml"/><Relationship Id="rId54" Type="http://schemas.openxmlformats.org/officeDocument/2006/relationships/tags" Target="../tags/tag288.xml"/><Relationship Id="rId75" Type="http://schemas.openxmlformats.org/officeDocument/2006/relationships/tags" Target="../tags/tag309.xml"/><Relationship Id="rId96" Type="http://schemas.openxmlformats.org/officeDocument/2006/relationships/tags" Target="../tags/tag330.xml"/><Relationship Id="rId140" Type="http://schemas.openxmlformats.org/officeDocument/2006/relationships/tags" Target="../tags/tag374.xml"/><Relationship Id="rId161" Type="http://schemas.openxmlformats.org/officeDocument/2006/relationships/tags" Target="../tags/tag395.xml"/><Relationship Id="rId182" Type="http://schemas.openxmlformats.org/officeDocument/2006/relationships/tags" Target="../tags/tag416.xml"/><Relationship Id="rId217" Type="http://schemas.openxmlformats.org/officeDocument/2006/relationships/tags" Target="../tags/tag451.xml"/><Relationship Id="rId378" Type="http://schemas.openxmlformats.org/officeDocument/2006/relationships/tags" Target="../tags/tag612.xml"/><Relationship Id="rId399" Type="http://schemas.openxmlformats.org/officeDocument/2006/relationships/tags" Target="../tags/tag633.xml"/><Relationship Id="rId6" Type="http://schemas.openxmlformats.org/officeDocument/2006/relationships/tags" Target="../tags/tag240.xml"/><Relationship Id="rId238" Type="http://schemas.openxmlformats.org/officeDocument/2006/relationships/tags" Target="../tags/tag472.xml"/><Relationship Id="rId259" Type="http://schemas.openxmlformats.org/officeDocument/2006/relationships/tags" Target="../tags/tag493.xml"/><Relationship Id="rId23" Type="http://schemas.openxmlformats.org/officeDocument/2006/relationships/tags" Target="../tags/tag257.xml"/><Relationship Id="rId119" Type="http://schemas.openxmlformats.org/officeDocument/2006/relationships/tags" Target="../tags/tag353.xml"/><Relationship Id="rId270" Type="http://schemas.openxmlformats.org/officeDocument/2006/relationships/tags" Target="../tags/tag504.xml"/><Relationship Id="rId291" Type="http://schemas.openxmlformats.org/officeDocument/2006/relationships/tags" Target="../tags/tag525.xml"/><Relationship Id="rId305" Type="http://schemas.openxmlformats.org/officeDocument/2006/relationships/tags" Target="../tags/tag539.xml"/><Relationship Id="rId326" Type="http://schemas.openxmlformats.org/officeDocument/2006/relationships/tags" Target="../tags/tag560.xml"/><Relationship Id="rId347" Type="http://schemas.openxmlformats.org/officeDocument/2006/relationships/tags" Target="../tags/tag581.xml"/><Relationship Id="rId44" Type="http://schemas.openxmlformats.org/officeDocument/2006/relationships/tags" Target="../tags/tag278.xml"/><Relationship Id="rId65" Type="http://schemas.openxmlformats.org/officeDocument/2006/relationships/tags" Target="../tags/tag299.xml"/><Relationship Id="rId86" Type="http://schemas.openxmlformats.org/officeDocument/2006/relationships/tags" Target="../tags/tag320.xml"/><Relationship Id="rId130" Type="http://schemas.openxmlformats.org/officeDocument/2006/relationships/tags" Target="../tags/tag364.xml"/><Relationship Id="rId151" Type="http://schemas.openxmlformats.org/officeDocument/2006/relationships/tags" Target="../tags/tag385.xml"/><Relationship Id="rId368" Type="http://schemas.openxmlformats.org/officeDocument/2006/relationships/tags" Target="../tags/tag602.xml"/><Relationship Id="rId389" Type="http://schemas.openxmlformats.org/officeDocument/2006/relationships/tags" Target="../tags/tag623.xml"/><Relationship Id="rId172" Type="http://schemas.openxmlformats.org/officeDocument/2006/relationships/tags" Target="../tags/tag406.xml"/><Relationship Id="rId193" Type="http://schemas.openxmlformats.org/officeDocument/2006/relationships/tags" Target="../tags/tag427.xml"/><Relationship Id="rId207" Type="http://schemas.openxmlformats.org/officeDocument/2006/relationships/tags" Target="../tags/tag441.xml"/><Relationship Id="rId228" Type="http://schemas.openxmlformats.org/officeDocument/2006/relationships/tags" Target="../tags/tag462.xml"/><Relationship Id="rId249" Type="http://schemas.openxmlformats.org/officeDocument/2006/relationships/tags" Target="../tags/tag483.xml"/><Relationship Id="rId13" Type="http://schemas.openxmlformats.org/officeDocument/2006/relationships/tags" Target="../tags/tag247.xml"/><Relationship Id="rId109" Type="http://schemas.openxmlformats.org/officeDocument/2006/relationships/tags" Target="../tags/tag343.xml"/><Relationship Id="rId260" Type="http://schemas.openxmlformats.org/officeDocument/2006/relationships/tags" Target="../tags/tag494.xml"/><Relationship Id="rId281" Type="http://schemas.openxmlformats.org/officeDocument/2006/relationships/tags" Target="../tags/tag515.xml"/><Relationship Id="rId316" Type="http://schemas.openxmlformats.org/officeDocument/2006/relationships/tags" Target="../tags/tag550.xml"/><Relationship Id="rId337" Type="http://schemas.openxmlformats.org/officeDocument/2006/relationships/tags" Target="../tags/tag571.xml"/><Relationship Id="rId34" Type="http://schemas.openxmlformats.org/officeDocument/2006/relationships/tags" Target="../tags/tag268.xml"/><Relationship Id="rId55" Type="http://schemas.openxmlformats.org/officeDocument/2006/relationships/tags" Target="../tags/tag289.xml"/><Relationship Id="rId76" Type="http://schemas.openxmlformats.org/officeDocument/2006/relationships/tags" Target="../tags/tag310.xml"/><Relationship Id="rId97" Type="http://schemas.openxmlformats.org/officeDocument/2006/relationships/tags" Target="../tags/tag331.xml"/><Relationship Id="rId120" Type="http://schemas.openxmlformats.org/officeDocument/2006/relationships/tags" Target="../tags/tag354.xml"/><Relationship Id="rId141" Type="http://schemas.openxmlformats.org/officeDocument/2006/relationships/tags" Target="../tags/tag375.xml"/><Relationship Id="rId358" Type="http://schemas.openxmlformats.org/officeDocument/2006/relationships/tags" Target="../tags/tag592.xml"/><Relationship Id="rId379" Type="http://schemas.openxmlformats.org/officeDocument/2006/relationships/tags" Target="../tags/tag613.xml"/><Relationship Id="rId7" Type="http://schemas.openxmlformats.org/officeDocument/2006/relationships/tags" Target="../tags/tag241.xml"/><Relationship Id="rId162" Type="http://schemas.openxmlformats.org/officeDocument/2006/relationships/tags" Target="../tags/tag396.xml"/><Relationship Id="rId183" Type="http://schemas.openxmlformats.org/officeDocument/2006/relationships/tags" Target="../tags/tag417.xml"/><Relationship Id="rId218" Type="http://schemas.openxmlformats.org/officeDocument/2006/relationships/tags" Target="../tags/tag452.xml"/><Relationship Id="rId239" Type="http://schemas.openxmlformats.org/officeDocument/2006/relationships/tags" Target="../tags/tag473.xml"/><Relationship Id="rId390" Type="http://schemas.openxmlformats.org/officeDocument/2006/relationships/tags" Target="../tags/tag624.xml"/><Relationship Id="rId250" Type="http://schemas.openxmlformats.org/officeDocument/2006/relationships/tags" Target="../tags/tag484.xml"/><Relationship Id="rId271" Type="http://schemas.openxmlformats.org/officeDocument/2006/relationships/tags" Target="../tags/tag505.xml"/><Relationship Id="rId292" Type="http://schemas.openxmlformats.org/officeDocument/2006/relationships/tags" Target="../tags/tag526.xml"/><Relationship Id="rId306" Type="http://schemas.openxmlformats.org/officeDocument/2006/relationships/tags" Target="../tags/tag540.xml"/><Relationship Id="rId24" Type="http://schemas.openxmlformats.org/officeDocument/2006/relationships/tags" Target="../tags/tag258.xml"/><Relationship Id="rId45" Type="http://schemas.openxmlformats.org/officeDocument/2006/relationships/tags" Target="../tags/tag279.xml"/><Relationship Id="rId66" Type="http://schemas.openxmlformats.org/officeDocument/2006/relationships/tags" Target="../tags/tag300.xml"/><Relationship Id="rId87" Type="http://schemas.openxmlformats.org/officeDocument/2006/relationships/tags" Target="../tags/tag321.xml"/><Relationship Id="rId110" Type="http://schemas.openxmlformats.org/officeDocument/2006/relationships/tags" Target="../tags/tag344.xml"/><Relationship Id="rId131" Type="http://schemas.openxmlformats.org/officeDocument/2006/relationships/tags" Target="../tags/tag365.xml"/><Relationship Id="rId327" Type="http://schemas.openxmlformats.org/officeDocument/2006/relationships/tags" Target="../tags/tag561.xml"/><Relationship Id="rId348" Type="http://schemas.openxmlformats.org/officeDocument/2006/relationships/tags" Target="../tags/tag582.xml"/><Relationship Id="rId369" Type="http://schemas.openxmlformats.org/officeDocument/2006/relationships/tags" Target="../tags/tag603.xml"/><Relationship Id="rId152" Type="http://schemas.openxmlformats.org/officeDocument/2006/relationships/tags" Target="../tags/tag386.xml"/><Relationship Id="rId173" Type="http://schemas.openxmlformats.org/officeDocument/2006/relationships/tags" Target="../tags/tag407.xml"/><Relationship Id="rId194" Type="http://schemas.openxmlformats.org/officeDocument/2006/relationships/tags" Target="../tags/tag428.xml"/><Relationship Id="rId208" Type="http://schemas.openxmlformats.org/officeDocument/2006/relationships/tags" Target="../tags/tag442.xml"/><Relationship Id="rId229" Type="http://schemas.openxmlformats.org/officeDocument/2006/relationships/tags" Target="../tags/tag463.xml"/><Relationship Id="rId380" Type="http://schemas.openxmlformats.org/officeDocument/2006/relationships/tags" Target="../tags/tag614.xml"/><Relationship Id="rId240" Type="http://schemas.openxmlformats.org/officeDocument/2006/relationships/tags" Target="../tags/tag474.xml"/><Relationship Id="rId261" Type="http://schemas.openxmlformats.org/officeDocument/2006/relationships/tags" Target="../tags/tag495.xml"/><Relationship Id="rId14" Type="http://schemas.openxmlformats.org/officeDocument/2006/relationships/tags" Target="../tags/tag248.xml"/><Relationship Id="rId35" Type="http://schemas.openxmlformats.org/officeDocument/2006/relationships/tags" Target="../tags/tag269.xml"/><Relationship Id="rId56" Type="http://schemas.openxmlformats.org/officeDocument/2006/relationships/tags" Target="../tags/tag290.xml"/><Relationship Id="rId77" Type="http://schemas.openxmlformats.org/officeDocument/2006/relationships/tags" Target="../tags/tag311.xml"/><Relationship Id="rId100" Type="http://schemas.openxmlformats.org/officeDocument/2006/relationships/tags" Target="../tags/tag334.xml"/><Relationship Id="rId282" Type="http://schemas.openxmlformats.org/officeDocument/2006/relationships/tags" Target="../tags/tag516.xml"/><Relationship Id="rId317" Type="http://schemas.openxmlformats.org/officeDocument/2006/relationships/tags" Target="../tags/tag551.xml"/><Relationship Id="rId338" Type="http://schemas.openxmlformats.org/officeDocument/2006/relationships/tags" Target="../tags/tag572.xml"/><Relationship Id="rId359" Type="http://schemas.openxmlformats.org/officeDocument/2006/relationships/tags" Target="../tags/tag593.xml"/><Relationship Id="rId8" Type="http://schemas.openxmlformats.org/officeDocument/2006/relationships/tags" Target="../tags/tag242.xml"/><Relationship Id="rId98" Type="http://schemas.openxmlformats.org/officeDocument/2006/relationships/tags" Target="../tags/tag332.xml"/><Relationship Id="rId121" Type="http://schemas.openxmlformats.org/officeDocument/2006/relationships/tags" Target="../tags/tag355.xml"/><Relationship Id="rId142" Type="http://schemas.openxmlformats.org/officeDocument/2006/relationships/tags" Target="../tags/tag376.xml"/><Relationship Id="rId163" Type="http://schemas.openxmlformats.org/officeDocument/2006/relationships/tags" Target="../tags/tag397.xml"/><Relationship Id="rId184" Type="http://schemas.openxmlformats.org/officeDocument/2006/relationships/tags" Target="../tags/tag418.xml"/><Relationship Id="rId219" Type="http://schemas.openxmlformats.org/officeDocument/2006/relationships/tags" Target="../tags/tag453.xml"/><Relationship Id="rId370" Type="http://schemas.openxmlformats.org/officeDocument/2006/relationships/tags" Target="../tags/tag604.xml"/><Relationship Id="rId391" Type="http://schemas.openxmlformats.org/officeDocument/2006/relationships/tags" Target="../tags/tag625.xml"/><Relationship Id="rId230" Type="http://schemas.openxmlformats.org/officeDocument/2006/relationships/tags" Target="../tags/tag464.xml"/><Relationship Id="rId251" Type="http://schemas.openxmlformats.org/officeDocument/2006/relationships/tags" Target="../tags/tag485.xml"/><Relationship Id="rId25" Type="http://schemas.openxmlformats.org/officeDocument/2006/relationships/tags" Target="../tags/tag259.xml"/><Relationship Id="rId46" Type="http://schemas.openxmlformats.org/officeDocument/2006/relationships/tags" Target="../tags/tag280.xml"/><Relationship Id="rId67" Type="http://schemas.openxmlformats.org/officeDocument/2006/relationships/tags" Target="../tags/tag301.xml"/><Relationship Id="rId272" Type="http://schemas.openxmlformats.org/officeDocument/2006/relationships/tags" Target="../tags/tag506.xml"/><Relationship Id="rId293" Type="http://schemas.openxmlformats.org/officeDocument/2006/relationships/tags" Target="../tags/tag527.xml"/><Relationship Id="rId307" Type="http://schemas.openxmlformats.org/officeDocument/2006/relationships/tags" Target="../tags/tag541.xml"/><Relationship Id="rId328" Type="http://schemas.openxmlformats.org/officeDocument/2006/relationships/tags" Target="../tags/tag562.xml"/><Relationship Id="rId349" Type="http://schemas.openxmlformats.org/officeDocument/2006/relationships/tags" Target="../tags/tag583.xml"/><Relationship Id="rId88" Type="http://schemas.openxmlformats.org/officeDocument/2006/relationships/tags" Target="../tags/tag322.xml"/><Relationship Id="rId111" Type="http://schemas.openxmlformats.org/officeDocument/2006/relationships/tags" Target="../tags/tag345.xml"/><Relationship Id="rId132" Type="http://schemas.openxmlformats.org/officeDocument/2006/relationships/tags" Target="../tags/tag366.xml"/><Relationship Id="rId153" Type="http://schemas.openxmlformats.org/officeDocument/2006/relationships/tags" Target="../tags/tag387.xml"/><Relationship Id="rId174" Type="http://schemas.openxmlformats.org/officeDocument/2006/relationships/tags" Target="../tags/tag408.xml"/><Relationship Id="rId195" Type="http://schemas.openxmlformats.org/officeDocument/2006/relationships/tags" Target="../tags/tag429.xml"/><Relationship Id="rId209" Type="http://schemas.openxmlformats.org/officeDocument/2006/relationships/tags" Target="../tags/tag443.xml"/><Relationship Id="rId360" Type="http://schemas.openxmlformats.org/officeDocument/2006/relationships/tags" Target="../tags/tag594.xml"/><Relationship Id="rId381" Type="http://schemas.openxmlformats.org/officeDocument/2006/relationships/tags" Target="../tags/tag615.xml"/><Relationship Id="rId220" Type="http://schemas.openxmlformats.org/officeDocument/2006/relationships/tags" Target="../tags/tag454.xml"/><Relationship Id="rId241" Type="http://schemas.openxmlformats.org/officeDocument/2006/relationships/tags" Target="../tags/tag475.xml"/><Relationship Id="rId15" Type="http://schemas.openxmlformats.org/officeDocument/2006/relationships/tags" Target="../tags/tag249.xml"/><Relationship Id="rId36" Type="http://schemas.openxmlformats.org/officeDocument/2006/relationships/tags" Target="../tags/tag270.xml"/><Relationship Id="rId57" Type="http://schemas.openxmlformats.org/officeDocument/2006/relationships/tags" Target="../tags/tag291.xml"/><Relationship Id="rId262" Type="http://schemas.openxmlformats.org/officeDocument/2006/relationships/tags" Target="../tags/tag496.xml"/><Relationship Id="rId283" Type="http://schemas.openxmlformats.org/officeDocument/2006/relationships/tags" Target="../tags/tag517.xml"/><Relationship Id="rId318" Type="http://schemas.openxmlformats.org/officeDocument/2006/relationships/tags" Target="../tags/tag552.xml"/><Relationship Id="rId339" Type="http://schemas.openxmlformats.org/officeDocument/2006/relationships/tags" Target="../tags/tag573.xml"/><Relationship Id="rId78" Type="http://schemas.openxmlformats.org/officeDocument/2006/relationships/tags" Target="../tags/tag312.xml"/><Relationship Id="rId99" Type="http://schemas.openxmlformats.org/officeDocument/2006/relationships/tags" Target="../tags/tag333.xml"/><Relationship Id="rId101" Type="http://schemas.openxmlformats.org/officeDocument/2006/relationships/tags" Target="../tags/tag335.xml"/><Relationship Id="rId122" Type="http://schemas.openxmlformats.org/officeDocument/2006/relationships/tags" Target="../tags/tag356.xml"/><Relationship Id="rId143" Type="http://schemas.openxmlformats.org/officeDocument/2006/relationships/tags" Target="../tags/tag377.xml"/><Relationship Id="rId164" Type="http://schemas.openxmlformats.org/officeDocument/2006/relationships/tags" Target="../tags/tag398.xml"/><Relationship Id="rId185" Type="http://schemas.openxmlformats.org/officeDocument/2006/relationships/tags" Target="../tags/tag419.xml"/><Relationship Id="rId350" Type="http://schemas.openxmlformats.org/officeDocument/2006/relationships/tags" Target="../tags/tag584.xml"/><Relationship Id="rId371" Type="http://schemas.openxmlformats.org/officeDocument/2006/relationships/tags" Target="../tags/tag605.xml"/><Relationship Id="rId9" Type="http://schemas.openxmlformats.org/officeDocument/2006/relationships/tags" Target="../tags/tag243.xml"/><Relationship Id="rId210" Type="http://schemas.openxmlformats.org/officeDocument/2006/relationships/tags" Target="../tags/tag444.xml"/><Relationship Id="rId392" Type="http://schemas.openxmlformats.org/officeDocument/2006/relationships/tags" Target="../tags/tag626.xml"/><Relationship Id="rId26" Type="http://schemas.openxmlformats.org/officeDocument/2006/relationships/tags" Target="../tags/tag260.xml"/><Relationship Id="rId231" Type="http://schemas.openxmlformats.org/officeDocument/2006/relationships/tags" Target="../tags/tag465.xml"/><Relationship Id="rId252" Type="http://schemas.openxmlformats.org/officeDocument/2006/relationships/tags" Target="../tags/tag486.xml"/><Relationship Id="rId273" Type="http://schemas.openxmlformats.org/officeDocument/2006/relationships/tags" Target="../tags/tag507.xml"/><Relationship Id="rId294" Type="http://schemas.openxmlformats.org/officeDocument/2006/relationships/tags" Target="../tags/tag528.xml"/><Relationship Id="rId308" Type="http://schemas.openxmlformats.org/officeDocument/2006/relationships/tags" Target="../tags/tag542.xml"/><Relationship Id="rId329" Type="http://schemas.openxmlformats.org/officeDocument/2006/relationships/tags" Target="../tags/tag563.xml"/><Relationship Id="rId47" Type="http://schemas.openxmlformats.org/officeDocument/2006/relationships/tags" Target="../tags/tag281.xml"/><Relationship Id="rId68" Type="http://schemas.openxmlformats.org/officeDocument/2006/relationships/tags" Target="../tags/tag302.xml"/><Relationship Id="rId89" Type="http://schemas.openxmlformats.org/officeDocument/2006/relationships/tags" Target="../tags/tag323.xml"/><Relationship Id="rId112" Type="http://schemas.openxmlformats.org/officeDocument/2006/relationships/tags" Target="../tags/tag346.xml"/><Relationship Id="rId133" Type="http://schemas.openxmlformats.org/officeDocument/2006/relationships/tags" Target="../tags/tag367.xml"/><Relationship Id="rId154" Type="http://schemas.openxmlformats.org/officeDocument/2006/relationships/tags" Target="../tags/tag388.xml"/><Relationship Id="rId175" Type="http://schemas.openxmlformats.org/officeDocument/2006/relationships/tags" Target="../tags/tag409.xml"/><Relationship Id="rId340" Type="http://schemas.openxmlformats.org/officeDocument/2006/relationships/tags" Target="../tags/tag574.xml"/><Relationship Id="rId361" Type="http://schemas.openxmlformats.org/officeDocument/2006/relationships/tags" Target="../tags/tag595.xml"/><Relationship Id="rId196" Type="http://schemas.openxmlformats.org/officeDocument/2006/relationships/tags" Target="../tags/tag430.xml"/><Relationship Id="rId200" Type="http://schemas.openxmlformats.org/officeDocument/2006/relationships/tags" Target="../tags/tag434.xml"/><Relationship Id="rId382" Type="http://schemas.openxmlformats.org/officeDocument/2006/relationships/tags" Target="../tags/tag616.xml"/><Relationship Id="rId16" Type="http://schemas.openxmlformats.org/officeDocument/2006/relationships/tags" Target="../tags/tag250.xml"/><Relationship Id="rId221" Type="http://schemas.openxmlformats.org/officeDocument/2006/relationships/tags" Target="../tags/tag455.xml"/><Relationship Id="rId242" Type="http://schemas.openxmlformats.org/officeDocument/2006/relationships/tags" Target="../tags/tag476.xml"/><Relationship Id="rId263" Type="http://schemas.openxmlformats.org/officeDocument/2006/relationships/tags" Target="../tags/tag497.xml"/><Relationship Id="rId284" Type="http://schemas.openxmlformats.org/officeDocument/2006/relationships/tags" Target="../tags/tag518.xml"/><Relationship Id="rId319" Type="http://schemas.openxmlformats.org/officeDocument/2006/relationships/tags" Target="../tags/tag553.xml"/><Relationship Id="rId37" Type="http://schemas.openxmlformats.org/officeDocument/2006/relationships/tags" Target="../tags/tag271.xml"/><Relationship Id="rId58" Type="http://schemas.openxmlformats.org/officeDocument/2006/relationships/tags" Target="../tags/tag292.xml"/><Relationship Id="rId79" Type="http://schemas.openxmlformats.org/officeDocument/2006/relationships/tags" Target="../tags/tag313.xml"/><Relationship Id="rId102" Type="http://schemas.openxmlformats.org/officeDocument/2006/relationships/tags" Target="../tags/tag336.xml"/><Relationship Id="rId123" Type="http://schemas.openxmlformats.org/officeDocument/2006/relationships/tags" Target="../tags/tag357.xml"/><Relationship Id="rId144" Type="http://schemas.openxmlformats.org/officeDocument/2006/relationships/tags" Target="../tags/tag378.xml"/><Relationship Id="rId330" Type="http://schemas.openxmlformats.org/officeDocument/2006/relationships/tags" Target="../tags/tag564.xml"/><Relationship Id="rId90" Type="http://schemas.openxmlformats.org/officeDocument/2006/relationships/tags" Target="../tags/tag324.xml"/><Relationship Id="rId165" Type="http://schemas.openxmlformats.org/officeDocument/2006/relationships/tags" Target="../tags/tag399.xml"/><Relationship Id="rId186" Type="http://schemas.openxmlformats.org/officeDocument/2006/relationships/tags" Target="../tags/tag420.xml"/><Relationship Id="rId351" Type="http://schemas.openxmlformats.org/officeDocument/2006/relationships/tags" Target="../tags/tag585.xml"/><Relationship Id="rId372" Type="http://schemas.openxmlformats.org/officeDocument/2006/relationships/tags" Target="../tags/tag606.xml"/><Relationship Id="rId393" Type="http://schemas.openxmlformats.org/officeDocument/2006/relationships/tags" Target="../tags/tag627.xml"/><Relationship Id="rId211" Type="http://schemas.openxmlformats.org/officeDocument/2006/relationships/tags" Target="../tags/tag445.xml"/><Relationship Id="rId232" Type="http://schemas.openxmlformats.org/officeDocument/2006/relationships/tags" Target="../tags/tag466.xml"/><Relationship Id="rId253" Type="http://schemas.openxmlformats.org/officeDocument/2006/relationships/tags" Target="../tags/tag487.xml"/><Relationship Id="rId274" Type="http://schemas.openxmlformats.org/officeDocument/2006/relationships/tags" Target="../tags/tag508.xml"/><Relationship Id="rId295" Type="http://schemas.openxmlformats.org/officeDocument/2006/relationships/tags" Target="../tags/tag529.xml"/><Relationship Id="rId309" Type="http://schemas.openxmlformats.org/officeDocument/2006/relationships/tags" Target="../tags/tag543.xml"/><Relationship Id="rId27" Type="http://schemas.openxmlformats.org/officeDocument/2006/relationships/tags" Target="../tags/tag261.xml"/><Relationship Id="rId48" Type="http://schemas.openxmlformats.org/officeDocument/2006/relationships/tags" Target="../tags/tag282.xml"/><Relationship Id="rId69" Type="http://schemas.openxmlformats.org/officeDocument/2006/relationships/tags" Target="../tags/tag303.xml"/><Relationship Id="rId113" Type="http://schemas.openxmlformats.org/officeDocument/2006/relationships/tags" Target="../tags/tag347.xml"/><Relationship Id="rId134" Type="http://schemas.openxmlformats.org/officeDocument/2006/relationships/tags" Target="../tags/tag368.xml"/><Relationship Id="rId320" Type="http://schemas.openxmlformats.org/officeDocument/2006/relationships/tags" Target="../tags/tag554.xml"/><Relationship Id="rId80" Type="http://schemas.openxmlformats.org/officeDocument/2006/relationships/tags" Target="../tags/tag314.xml"/><Relationship Id="rId155" Type="http://schemas.openxmlformats.org/officeDocument/2006/relationships/tags" Target="../tags/tag389.xml"/><Relationship Id="rId176" Type="http://schemas.openxmlformats.org/officeDocument/2006/relationships/tags" Target="../tags/tag410.xml"/><Relationship Id="rId197" Type="http://schemas.openxmlformats.org/officeDocument/2006/relationships/tags" Target="../tags/tag431.xml"/><Relationship Id="rId341" Type="http://schemas.openxmlformats.org/officeDocument/2006/relationships/tags" Target="../tags/tag575.xml"/><Relationship Id="rId362" Type="http://schemas.openxmlformats.org/officeDocument/2006/relationships/tags" Target="../tags/tag596.xml"/><Relationship Id="rId383" Type="http://schemas.openxmlformats.org/officeDocument/2006/relationships/tags" Target="../tags/tag617.xml"/><Relationship Id="rId201" Type="http://schemas.openxmlformats.org/officeDocument/2006/relationships/tags" Target="../tags/tag435.xml"/><Relationship Id="rId222" Type="http://schemas.openxmlformats.org/officeDocument/2006/relationships/tags" Target="../tags/tag456.xml"/><Relationship Id="rId243" Type="http://schemas.openxmlformats.org/officeDocument/2006/relationships/tags" Target="../tags/tag477.xml"/><Relationship Id="rId264" Type="http://schemas.openxmlformats.org/officeDocument/2006/relationships/tags" Target="../tags/tag498.xml"/><Relationship Id="rId285" Type="http://schemas.openxmlformats.org/officeDocument/2006/relationships/tags" Target="../tags/tag519.xml"/><Relationship Id="rId17" Type="http://schemas.openxmlformats.org/officeDocument/2006/relationships/tags" Target="../tags/tag251.xml"/><Relationship Id="rId38" Type="http://schemas.openxmlformats.org/officeDocument/2006/relationships/tags" Target="../tags/tag272.xml"/><Relationship Id="rId59" Type="http://schemas.openxmlformats.org/officeDocument/2006/relationships/tags" Target="../tags/tag293.xml"/><Relationship Id="rId103" Type="http://schemas.openxmlformats.org/officeDocument/2006/relationships/tags" Target="../tags/tag337.xml"/><Relationship Id="rId124" Type="http://schemas.openxmlformats.org/officeDocument/2006/relationships/tags" Target="../tags/tag358.xml"/><Relationship Id="rId310" Type="http://schemas.openxmlformats.org/officeDocument/2006/relationships/tags" Target="../tags/tag544.xml"/><Relationship Id="rId70" Type="http://schemas.openxmlformats.org/officeDocument/2006/relationships/tags" Target="../tags/tag304.xml"/><Relationship Id="rId91" Type="http://schemas.openxmlformats.org/officeDocument/2006/relationships/tags" Target="../tags/tag325.xml"/><Relationship Id="rId145" Type="http://schemas.openxmlformats.org/officeDocument/2006/relationships/tags" Target="../tags/tag379.xml"/><Relationship Id="rId166" Type="http://schemas.openxmlformats.org/officeDocument/2006/relationships/tags" Target="../tags/tag400.xml"/><Relationship Id="rId187" Type="http://schemas.openxmlformats.org/officeDocument/2006/relationships/tags" Target="../tags/tag421.xml"/><Relationship Id="rId331" Type="http://schemas.openxmlformats.org/officeDocument/2006/relationships/tags" Target="../tags/tag565.xml"/><Relationship Id="rId352" Type="http://schemas.openxmlformats.org/officeDocument/2006/relationships/tags" Target="../tags/tag586.xml"/><Relationship Id="rId373" Type="http://schemas.openxmlformats.org/officeDocument/2006/relationships/tags" Target="../tags/tag607.xml"/><Relationship Id="rId394" Type="http://schemas.openxmlformats.org/officeDocument/2006/relationships/tags" Target="../tags/tag628.xml"/><Relationship Id="rId1" Type="http://schemas.openxmlformats.org/officeDocument/2006/relationships/tags" Target="../tags/tag235.xml"/><Relationship Id="rId212" Type="http://schemas.openxmlformats.org/officeDocument/2006/relationships/tags" Target="../tags/tag446.xml"/><Relationship Id="rId233" Type="http://schemas.openxmlformats.org/officeDocument/2006/relationships/tags" Target="../tags/tag467.xml"/><Relationship Id="rId254" Type="http://schemas.openxmlformats.org/officeDocument/2006/relationships/tags" Target="../tags/tag488.xml"/><Relationship Id="rId28" Type="http://schemas.openxmlformats.org/officeDocument/2006/relationships/tags" Target="../tags/tag262.xml"/><Relationship Id="rId49" Type="http://schemas.openxmlformats.org/officeDocument/2006/relationships/tags" Target="../tags/tag283.xml"/><Relationship Id="rId114" Type="http://schemas.openxmlformats.org/officeDocument/2006/relationships/tags" Target="../tags/tag348.xml"/><Relationship Id="rId275" Type="http://schemas.openxmlformats.org/officeDocument/2006/relationships/tags" Target="../tags/tag509.xml"/><Relationship Id="rId296" Type="http://schemas.openxmlformats.org/officeDocument/2006/relationships/tags" Target="../tags/tag530.xml"/><Relationship Id="rId300" Type="http://schemas.openxmlformats.org/officeDocument/2006/relationships/tags" Target="../tags/tag534.xml"/><Relationship Id="rId60" Type="http://schemas.openxmlformats.org/officeDocument/2006/relationships/tags" Target="../tags/tag294.xml"/><Relationship Id="rId81" Type="http://schemas.openxmlformats.org/officeDocument/2006/relationships/tags" Target="../tags/tag315.xml"/><Relationship Id="rId135" Type="http://schemas.openxmlformats.org/officeDocument/2006/relationships/tags" Target="../tags/tag369.xml"/><Relationship Id="rId156" Type="http://schemas.openxmlformats.org/officeDocument/2006/relationships/tags" Target="../tags/tag390.xml"/><Relationship Id="rId177" Type="http://schemas.openxmlformats.org/officeDocument/2006/relationships/tags" Target="../tags/tag411.xml"/><Relationship Id="rId198" Type="http://schemas.openxmlformats.org/officeDocument/2006/relationships/tags" Target="../tags/tag432.xml"/><Relationship Id="rId321" Type="http://schemas.openxmlformats.org/officeDocument/2006/relationships/tags" Target="../tags/tag555.xml"/><Relationship Id="rId342" Type="http://schemas.openxmlformats.org/officeDocument/2006/relationships/tags" Target="../tags/tag576.xml"/><Relationship Id="rId363" Type="http://schemas.openxmlformats.org/officeDocument/2006/relationships/tags" Target="../tags/tag597.xml"/><Relationship Id="rId384" Type="http://schemas.openxmlformats.org/officeDocument/2006/relationships/tags" Target="../tags/tag618.xml"/><Relationship Id="rId202" Type="http://schemas.openxmlformats.org/officeDocument/2006/relationships/tags" Target="../tags/tag436.xml"/><Relationship Id="rId223" Type="http://schemas.openxmlformats.org/officeDocument/2006/relationships/tags" Target="../tags/tag457.xml"/><Relationship Id="rId244" Type="http://schemas.openxmlformats.org/officeDocument/2006/relationships/tags" Target="../tags/tag478.xml"/><Relationship Id="rId18" Type="http://schemas.openxmlformats.org/officeDocument/2006/relationships/tags" Target="../tags/tag252.xml"/><Relationship Id="rId39" Type="http://schemas.openxmlformats.org/officeDocument/2006/relationships/tags" Target="../tags/tag273.xml"/><Relationship Id="rId265" Type="http://schemas.openxmlformats.org/officeDocument/2006/relationships/tags" Target="../tags/tag499.xml"/><Relationship Id="rId286" Type="http://schemas.openxmlformats.org/officeDocument/2006/relationships/tags" Target="../tags/tag520.xml"/><Relationship Id="rId50" Type="http://schemas.openxmlformats.org/officeDocument/2006/relationships/tags" Target="../tags/tag284.xml"/><Relationship Id="rId104" Type="http://schemas.openxmlformats.org/officeDocument/2006/relationships/tags" Target="../tags/tag338.xml"/><Relationship Id="rId125" Type="http://schemas.openxmlformats.org/officeDocument/2006/relationships/tags" Target="../tags/tag359.xml"/><Relationship Id="rId146" Type="http://schemas.openxmlformats.org/officeDocument/2006/relationships/tags" Target="../tags/tag380.xml"/><Relationship Id="rId167" Type="http://schemas.openxmlformats.org/officeDocument/2006/relationships/tags" Target="../tags/tag401.xml"/><Relationship Id="rId188" Type="http://schemas.openxmlformats.org/officeDocument/2006/relationships/tags" Target="../tags/tag422.xml"/><Relationship Id="rId311" Type="http://schemas.openxmlformats.org/officeDocument/2006/relationships/tags" Target="../tags/tag545.xml"/><Relationship Id="rId332" Type="http://schemas.openxmlformats.org/officeDocument/2006/relationships/tags" Target="../tags/tag566.xml"/><Relationship Id="rId353" Type="http://schemas.openxmlformats.org/officeDocument/2006/relationships/tags" Target="../tags/tag587.xml"/><Relationship Id="rId374" Type="http://schemas.openxmlformats.org/officeDocument/2006/relationships/tags" Target="../tags/tag608.xml"/><Relationship Id="rId395" Type="http://schemas.openxmlformats.org/officeDocument/2006/relationships/tags" Target="../tags/tag629.xml"/><Relationship Id="rId71" Type="http://schemas.openxmlformats.org/officeDocument/2006/relationships/tags" Target="../tags/tag305.xml"/><Relationship Id="rId92" Type="http://schemas.openxmlformats.org/officeDocument/2006/relationships/tags" Target="../tags/tag326.xml"/><Relationship Id="rId213" Type="http://schemas.openxmlformats.org/officeDocument/2006/relationships/tags" Target="../tags/tag447.xml"/><Relationship Id="rId234" Type="http://schemas.openxmlformats.org/officeDocument/2006/relationships/tags" Target="../tags/tag468.xml"/><Relationship Id="rId2" Type="http://schemas.openxmlformats.org/officeDocument/2006/relationships/tags" Target="../tags/tag236.xml"/><Relationship Id="rId29" Type="http://schemas.openxmlformats.org/officeDocument/2006/relationships/tags" Target="../tags/tag263.xml"/><Relationship Id="rId255" Type="http://schemas.openxmlformats.org/officeDocument/2006/relationships/tags" Target="../tags/tag489.xml"/><Relationship Id="rId276" Type="http://schemas.openxmlformats.org/officeDocument/2006/relationships/tags" Target="../tags/tag510.xml"/><Relationship Id="rId297" Type="http://schemas.openxmlformats.org/officeDocument/2006/relationships/tags" Target="../tags/tag531.xml"/><Relationship Id="rId40" Type="http://schemas.openxmlformats.org/officeDocument/2006/relationships/tags" Target="../tags/tag274.xml"/><Relationship Id="rId115" Type="http://schemas.openxmlformats.org/officeDocument/2006/relationships/tags" Target="../tags/tag349.xml"/><Relationship Id="rId136" Type="http://schemas.openxmlformats.org/officeDocument/2006/relationships/tags" Target="../tags/tag370.xml"/><Relationship Id="rId157" Type="http://schemas.openxmlformats.org/officeDocument/2006/relationships/tags" Target="../tags/tag391.xml"/><Relationship Id="rId178" Type="http://schemas.openxmlformats.org/officeDocument/2006/relationships/tags" Target="../tags/tag412.xml"/><Relationship Id="rId301" Type="http://schemas.openxmlformats.org/officeDocument/2006/relationships/tags" Target="../tags/tag535.xml"/><Relationship Id="rId322" Type="http://schemas.openxmlformats.org/officeDocument/2006/relationships/tags" Target="../tags/tag556.xml"/><Relationship Id="rId343" Type="http://schemas.openxmlformats.org/officeDocument/2006/relationships/tags" Target="../tags/tag577.xml"/><Relationship Id="rId364" Type="http://schemas.openxmlformats.org/officeDocument/2006/relationships/tags" Target="../tags/tag598.xml"/><Relationship Id="rId61" Type="http://schemas.openxmlformats.org/officeDocument/2006/relationships/tags" Target="../tags/tag295.xml"/><Relationship Id="rId82" Type="http://schemas.openxmlformats.org/officeDocument/2006/relationships/tags" Target="../tags/tag316.xml"/><Relationship Id="rId199" Type="http://schemas.openxmlformats.org/officeDocument/2006/relationships/tags" Target="../tags/tag433.xml"/><Relationship Id="rId203" Type="http://schemas.openxmlformats.org/officeDocument/2006/relationships/tags" Target="../tags/tag437.xml"/><Relationship Id="rId385" Type="http://schemas.openxmlformats.org/officeDocument/2006/relationships/tags" Target="../tags/tag619.xml"/><Relationship Id="rId19" Type="http://schemas.openxmlformats.org/officeDocument/2006/relationships/tags" Target="../tags/tag253.xml"/><Relationship Id="rId224" Type="http://schemas.openxmlformats.org/officeDocument/2006/relationships/tags" Target="../tags/tag458.xml"/><Relationship Id="rId245" Type="http://schemas.openxmlformats.org/officeDocument/2006/relationships/tags" Target="../tags/tag479.xml"/><Relationship Id="rId266" Type="http://schemas.openxmlformats.org/officeDocument/2006/relationships/tags" Target="../tags/tag500.xml"/><Relationship Id="rId287" Type="http://schemas.openxmlformats.org/officeDocument/2006/relationships/tags" Target="../tags/tag521.xml"/><Relationship Id="rId30" Type="http://schemas.openxmlformats.org/officeDocument/2006/relationships/tags" Target="../tags/tag264.xml"/><Relationship Id="rId105" Type="http://schemas.openxmlformats.org/officeDocument/2006/relationships/tags" Target="../tags/tag339.xml"/><Relationship Id="rId126" Type="http://schemas.openxmlformats.org/officeDocument/2006/relationships/tags" Target="../tags/tag360.xml"/><Relationship Id="rId147" Type="http://schemas.openxmlformats.org/officeDocument/2006/relationships/tags" Target="../tags/tag381.xml"/><Relationship Id="rId168" Type="http://schemas.openxmlformats.org/officeDocument/2006/relationships/tags" Target="../tags/tag402.xml"/><Relationship Id="rId312" Type="http://schemas.openxmlformats.org/officeDocument/2006/relationships/tags" Target="../tags/tag546.xml"/><Relationship Id="rId333" Type="http://schemas.openxmlformats.org/officeDocument/2006/relationships/tags" Target="../tags/tag567.xml"/><Relationship Id="rId354" Type="http://schemas.openxmlformats.org/officeDocument/2006/relationships/tags" Target="../tags/tag588.xml"/><Relationship Id="rId51" Type="http://schemas.openxmlformats.org/officeDocument/2006/relationships/tags" Target="../tags/tag285.xml"/><Relationship Id="rId72" Type="http://schemas.openxmlformats.org/officeDocument/2006/relationships/tags" Target="../tags/tag306.xml"/><Relationship Id="rId93" Type="http://schemas.openxmlformats.org/officeDocument/2006/relationships/tags" Target="../tags/tag327.xml"/><Relationship Id="rId189" Type="http://schemas.openxmlformats.org/officeDocument/2006/relationships/tags" Target="../tags/tag423.xml"/><Relationship Id="rId375" Type="http://schemas.openxmlformats.org/officeDocument/2006/relationships/tags" Target="../tags/tag609.xml"/><Relationship Id="rId396" Type="http://schemas.openxmlformats.org/officeDocument/2006/relationships/tags" Target="../tags/tag630.xml"/><Relationship Id="rId3" Type="http://schemas.openxmlformats.org/officeDocument/2006/relationships/tags" Target="../tags/tag237.xml"/><Relationship Id="rId214" Type="http://schemas.openxmlformats.org/officeDocument/2006/relationships/tags" Target="../tags/tag448.xml"/><Relationship Id="rId235" Type="http://schemas.openxmlformats.org/officeDocument/2006/relationships/tags" Target="../tags/tag469.xml"/><Relationship Id="rId256" Type="http://schemas.openxmlformats.org/officeDocument/2006/relationships/tags" Target="../tags/tag490.xml"/><Relationship Id="rId277" Type="http://schemas.openxmlformats.org/officeDocument/2006/relationships/tags" Target="../tags/tag511.xml"/><Relationship Id="rId298" Type="http://schemas.openxmlformats.org/officeDocument/2006/relationships/tags" Target="../tags/tag532.xml"/><Relationship Id="rId400" Type="http://schemas.openxmlformats.org/officeDocument/2006/relationships/tags" Target="../tags/tag634.xml"/><Relationship Id="rId116" Type="http://schemas.openxmlformats.org/officeDocument/2006/relationships/tags" Target="../tags/tag350.xml"/><Relationship Id="rId137" Type="http://schemas.openxmlformats.org/officeDocument/2006/relationships/tags" Target="../tags/tag371.xml"/><Relationship Id="rId158" Type="http://schemas.openxmlformats.org/officeDocument/2006/relationships/tags" Target="../tags/tag392.xml"/><Relationship Id="rId302" Type="http://schemas.openxmlformats.org/officeDocument/2006/relationships/tags" Target="../tags/tag536.xml"/><Relationship Id="rId323" Type="http://schemas.openxmlformats.org/officeDocument/2006/relationships/tags" Target="../tags/tag557.xml"/><Relationship Id="rId344" Type="http://schemas.openxmlformats.org/officeDocument/2006/relationships/tags" Target="../tags/tag578.xml"/><Relationship Id="rId20" Type="http://schemas.openxmlformats.org/officeDocument/2006/relationships/tags" Target="../tags/tag254.xml"/><Relationship Id="rId41" Type="http://schemas.openxmlformats.org/officeDocument/2006/relationships/tags" Target="../tags/tag275.xml"/><Relationship Id="rId62" Type="http://schemas.openxmlformats.org/officeDocument/2006/relationships/tags" Target="../tags/tag296.xml"/><Relationship Id="rId83" Type="http://schemas.openxmlformats.org/officeDocument/2006/relationships/tags" Target="../tags/tag317.xml"/><Relationship Id="rId179" Type="http://schemas.openxmlformats.org/officeDocument/2006/relationships/tags" Target="../tags/tag413.xml"/><Relationship Id="rId365" Type="http://schemas.openxmlformats.org/officeDocument/2006/relationships/tags" Target="../tags/tag599.xml"/><Relationship Id="rId386" Type="http://schemas.openxmlformats.org/officeDocument/2006/relationships/tags" Target="../tags/tag620.xml"/><Relationship Id="rId190" Type="http://schemas.openxmlformats.org/officeDocument/2006/relationships/tags" Target="../tags/tag424.xml"/><Relationship Id="rId204" Type="http://schemas.openxmlformats.org/officeDocument/2006/relationships/tags" Target="../tags/tag438.xml"/><Relationship Id="rId225" Type="http://schemas.openxmlformats.org/officeDocument/2006/relationships/tags" Target="../tags/tag459.xml"/><Relationship Id="rId246" Type="http://schemas.openxmlformats.org/officeDocument/2006/relationships/tags" Target="../tags/tag480.xml"/><Relationship Id="rId267" Type="http://schemas.openxmlformats.org/officeDocument/2006/relationships/tags" Target="../tags/tag501.xml"/><Relationship Id="rId288" Type="http://schemas.openxmlformats.org/officeDocument/2006/relationships/tags" Target="../tags/tag522.xml"/><Relationship Id="rId106" Type="http://schemas.openxmlformats.org/officeDocument/2006/relationships/tags" Target="../tags/tag340.xml"/><Relationship Id="rId127" Type="http://schemas.openxmlformats.org/officeDocument/2006/relationships/tags" Target="../tags/tag361.xml"/><Relationship Id="rId313" Type="http://schemas.openxmlformats.org/officeDocument/2006/relationships/tags" Target="../tags/tag547.xml"/><Relationship Id="rId10" Type="http://schemas.openxmlformats.org/officeDocument/2006/relationships/tags" Target="../tags/tag244.xml"/><Relationship Id="rId31" Type="http://schemas.openxmlformats.org/officeDocument/2006/relationships/tags" Target="../tags/tag265.xml"/><Relationship Id="rId52" Type="http://schemas.openxmlformats.org/officeDocument/2006/relationships/tags" Target="../tags/tag286.xml"/><Relationship Id="rId73" Type="http://schemas.openxmlformats.org/officeDocument/2006/relationships/tags" Target="../tags/tag307.xml"/><Relationship Id="rId94" Type="http://schemas.openxmlformats.org/officeDocument/2006/relationships/tags" Target="../tags/tag328.xml"/><Relationship Id="rId148" Type="http://schemas.openxmlformats.org/officeDocument/2006/relationships/tags" Target="../tags/tag382.xml"/><Relationship Id="rId169" Type="http://schemas.openxmlformats.org/officeDocument/2006/relationships/tags" Target="../tags/tag403.xml"/><Relationship Id="rId334" Type="http://schemas.openxmlformats.org/officeDocument/2006/relationships/tags" Target="../tags/tag568.xml"/><Relationship Id="rId355" Type="http://schemas.openxmlformats.org/officeDocument/2006/relationships/tags" Target="../tags/tag589.xml"/><Relationship Id="rId376" Type="http://schemas.openxmlformats.org/officeDocument/2006/relationships/tags" Target="../tags/tag610.xml"/><Relationship Id="rId397" Type="http://schemas.openxmlformats.org/officeDocument/2006/relationships/tags" Target="../tags/tag631.xml"/><Relationship Id="rId4" Type="http://schemas.openxmlformats.org/officeDocument/2006/relationships/tags" Target="../tags/tag238.xml"/><Relationship Id="rId180" Type="http://schemas.openxmlformats.org/officeDocument/2006/relationships/tags" Target="../tags/tag414.xml"/><Relationship Id="rId215" Type="http://schemas.openxmlformats.org/officeDocument/2006/relationships/tags" Target="../tags/tag449.xml"/><Relationship Id="rId236" Type="http://schemas.openxmlformats.org/officeDocument/2006/relationships/tags" Target="../tags/tag470.xml"/><Relationship Id="rId257" Type="http://schemas.openxmlformats.org/officeDocument/2006/relationships/tags" Target="../tags/tag491.xml"/><Relationship Id="rId278" Type="http://schemas.openxmlformats.org/officeDocument/2006/relationships/tags" Target="../tags/tag512.xml"/><Relationship Id="rId401" Type="http://schemas.openxmlformats.org/officeDocument/2006/relationships/slideLayout" Target="../slideLayouts/slideLayout1.xml"/><Relationship Id="rId303" Type="http://schemas.openxmlformats.org/officeDocument/2006/relationships/tags" Target="../tags/tag537.xml"/><Relationship Id="rId42" Type="http://schemas.openxmlformats.org/officeDocument/2006/relationships/tags" Target="../tags/tag276.xml"/><Relationship Id="rId84" Type="http://schemas.openxmlformats.org/officeDocument/2006/relationships/tags" Target="../tags/tag318.xml"/><Relationship Id="rId138" Type="http://schemas.openxmlformats.org/officeDocument/2006/relationships/tags" Target="../tags/tag372.xml"/><Relationship Id="rId345" Type="http://schemas.openxmlformats.org/officeDocument/2006/relationships/tags" Target="../tags/tag579.xml"/><Relationship Id="rId387" Type="http://schemas.openxmlformats.org/officeDocument/2006/relationships/tags" Target="../tags/tag621.xml"/><Relationship Id="rId191" Type="http://schemas.openxmlformats.org/officeDocument/2006/relationships/tags" Target="../tags/tag425.xml"/><Relationship Id="rId205" Type="http://schemas.openxmlformats.org/officeDocument/2006/relationships/tags" Target="../tags/tag439.xml"/><Relationship Id="rId247" Type="http://schemas.openxmlformats.org/officeDocument/2006/relationships/tags" Target="../tags/tag48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660.xml"/><Relationship Id="rId21" Type="http://schemas.openxmlformats.org/officeDocument/2006/relationships/tags" Target="../tags/tag655.xml"/><Relationship Id="rId42" Type="http://schemas.openxmlformats.org/officeDocument/2006/relationships/tags" Target="../tags/tag676.xml"/><Relationship Id="rId47" Type="http://schemas.openxmlformats.org/officeDocument/2006/relationships/tags" Target="../tags/tag681.xml"/><Relationship Id="rId63" Type="http://schemas.openxmlformats.org/officeDocument/2006/relationships/tags" Target="../tags/tag697.xml"/><Relationship Id="rId68" Type="http://schemas.openxmlformats.org/officeDocument/2006/relationships/tags" Target="../tags/tag702.xml"/><Relationship Id="rId84" Type="http://schemas.openxmlformats.org/officeDocument/2006/relationships/tags" Target="../tags/tag718.xml"/><Relationship Id="rId89" Type="http://schemas.openxmlformats.org/officeDocument/2006/relationships/tags" Target="../tags/tag723.xml"/><Relationship Id="rId112" Type="http://schemas.openxmlformats.org/officeDocument/2006/relationships/tags" Target="../tags/tag746.xml"/><Relationship Id="rId2" Type="http://schemas.openxmlformats.org/officeDocument/2006/relationships/tags" Target="../tags/tag636.xml"/><Relationship Id="rId16" Type="http://schemas.openxmlformats.org/officeDocument/2006/relationships/tags" Target="../tags/tag650.xml"/><Relationship Id="rId29" Type="http://schemas.openxmlformats.org/officeDocument/2006/relationships/tags" Target="../tags/tag663.xml"/><Relationship Id="rId107" Type="http://schemas.openxmlformats.org/officeDocument/2006/relationships/tags" Target="../tags/tag741.xml"/><Relationship Id="rId11" Type="http://schemas.openxmlformats.org/officeDocument/2006/relationships/tags" Target="../tags/tag645.xml"/><Relationship Id="rId24" Type="http://schemas.openxmlformats.org/officeDocument/2006/relationships/tags" Target="../tags/tag658.xml"/><Relationship Id="rId32" Type="http://schemas.openxmlformats.org/officeDocument/2006/relationships/tags" Target="../tags/tag666.xml"/><Relationship Id="rId37" Type="http://schemas.openxmlformats.org/officeDocument/2006/relationships/tags" Target="../tags/tag671.xml"/><Relationship Id="rId40" Type="http://schemas.openxmlformats.org/officeDocument/2006/relationships/tags" Target="../tags/tag674.xml"/><Relationship Id="rId45" Type="http://schemas.openxmlformats.org/officeDocument/2006/relationships/tags" Target="../tags/tag679.xml"/><Relationship Id="rId53" Type="http://schemas.openxmlformats.org/officeDocument/2006/relationships/tags" Target="../tags/tag687.xml"/><Relationship Id="rId58" Type="http://schemas.openxmlformats.org/officeDocument/2006/relationships/tags" Target="../tags/tag692.xml"/><Relationship Id="rId66" Type="http://schemas.openxmlformats.org/officeDocument/2006/relationships/tags" Target="../tags/tag700.xml"/><Relationship Id="rId74" Type="http://schemas.openxmlformats.org/officeDocument/2006/relationships/tags" Target="../tags/tag708.xml"/><Relationship Id="rId79" Type="http://schemas.openxmlformats.org/officeDocument/2006/relationships/tags" Target="../tags/tag713.xml"/><Relationship Id="rId87" Type="http://schemas.openxmlformats.org/officeDocument/2006/relationships/tags" Target="../tags/tag721.xml"/><Relationship Id="rId102" Type="http://schemas.openxmlformats.org/officeDocument/2006/relationships/tags" Target="../tags/tag736.xml"/><Relationship Id="rId110" Type="http://schemas.openxmlformats.org/officeDocument/2006/relationships/tags" Target="../tags/tag744.xml"/><Relationship Id="rId5" Type="http://schemas.openxmlformats.org/officeDocument/2006/relationships/tags" Target="../tags/tag639.xml"/><Relationship Id="rId61" Type="http://schemas.openxmlformats.org/officeDocument/2006/relationships/tags" Target="../tags/tag695.xml"/><Relationship Id="rId82" Type="http://schemas.openxmlformats.org/officeDocument/2006/relationships/tags" Target="../tags/tag716.xml"/><Relationship Id="rId90" Type="http://schemas.openxmlformats.org/officeDocument/2006/relationships/tags" Target="../tags/tag724.xml"/><Relationship Id="rId95" Type="http://schemas.openxmlformats.org/officeDocument/2006/relationships/tags" Target="../tags/tag729.xml"/><Relationship Id="rId19" Type="http://schemas.openxmlformats.org/officeDocument/2006/relationships/tags" Target="../tags/tag653.xml"/><Relationship Id="rId14" Type="http://schemas.openxmlformats.org/officeDocument/2006/relationships/tags" Target="../tags/tag648.xml"/><Relationship Id="rId22" Type="http://schemas.openxmlformats.org/officeDocument/2006/relationships/tags" Target="../tags/tag656.xml"/><Relationship Id="rId27" Type="http://schemas.openxmlformats.org/officeDocument/2006/relationships/tags" Target="../tags/tag661.xml"/><Relationship Id="rId30" Type="http://schemas.openxmlformats.org/officeDocument/2006/relationships/tags" Target="../tags/tag664.xml"/><Relationship Id="rId35" Type="http://schemas.openxmlformats.org/officeDocument/2006/relationships/tags" Target="../tags/tag669.xml"/><Relationship Id="rId43" Type="http://schemas.openxmlformats.org/officeDocument/2006/relationships/tags" Target="../tags/tag677.xml"/><Relationship Id="rId48" Type="http://schemas.openxmlformats.org/officeDocument/2006/relationships/tags" Target="../tags/tag682.xml"/><Relationship Id="rId56" Type="http://schemas.openxmlformats.org/officeDocument/2006/relationships/tags" Target="../tags/tag690.xml"/><Relationship Id="rId64" Type="http://schemas.openxmlformats.org/officeDocument/2006/relationships/tags" Target="../tags/tag698.xml"/><Relationship Id="rId69" Type="http://schemas.openxmlformats.org/officeDocument/2006/relationships/tags" Target="../tags/tag703.xml"/><Relationship Id="rId77" Type="http://schemas.openxmlformats.org/officeDocument/2006/relationships/tags" Target="../tags/tag711.xml"/><Relationship Id="rId100" Type="http://schemas.openxmlformats.org/officeDocument/2006/relationships/tags" Target="../tags/tag734.xml"/><Relationship Id="rId105" Type="http://schemas.openxmlformats.org/officeDocument/2006/relationships/tags" Target="../tags/tag739.xml"/><Relationship Id="rId113" Type="http://schemas.openxmlformats.org/officeDocument/2006/relationships/tags" Target="../tags/tag747.xml"/><Relationship Id="rId8" Type="http://schemas.openxmlformats.org/officeDocument/2006/relationships/tags" Target="../tags/tag642.xml"/><Relationship Id="rId51" Type="http://schemas.openxmlformats.org/officeDocument/2006/relationships/tags" Target="../tags/tag685.xml"/><Relationship Id="rId72" Type="http://schemas.openxmlformats.org/officeDocument/2006/relationships/tags" Target="../tags/tag706.xml"/><Relationship Id="rId80" Type="http://schemas.openxmlformats.org/officeDocument/2006/relationships/tags" Target="../tags/tag714.xml"/><Relationship Id="rId85" Type="http://schemas.openxmlformats.org/officeDocument/2006/relationships/tags" Target="../tags/tag719.xml"/><Relationship Id="rId93" Type="http://schemas.openxmlformats.org/officeDocument/2006/relationships/tags" Target="../tags/tag727.xml"/><Relationship Id="rId98" Type="http://schemas.openxmlformats.org/officeDocument/2006/relationships/tags" Target="../tags/tag732.xml"/><Relationship Id="rId3" Type="http://schemas.openxmlformats.org/officeDocument/2006/relationships/tags" Target="../tags/tag637.xml"/><Relationship Id="rId12" Type="http://schemas.openxmlformats.org/officeDocument/2006/relationships/tags" Target="../tags/tag646.xml"/><Relationship Id="rId17" Type="http://schemas.openxmlformats.org/officeDocument/2006/relationships/tags" Target="../tags/tag651.xml"/><Relationship Id="rId25" Type="http://schemas.openxmlformats.org/officeDocument/2006/relationships/tags" Target="../tags/tag659.xml"/><Relationship Id="rId33" Type="http://schemas.openxmlformats.org/officeDocument/2006/relationships/tags" Target="../tags/tag667.xml"/><Relationship Id="rId38" Type="http://schemas.openxmlformats.org/officeDocument/2006/relationships/tags" Target="../tags/tag672.xml"/><Relationship Id="rId46" Type="http://schemas.openxmlformats.org/officeDocument/2006/relationships/tags" Target="../tags/tag680.xml"/><Relationship Id="rId59" Type="http://schemas.openxmlformats.org/officeDocument/2006/relationships/tags" Target="../tags/tag693.xml"/><Relationship Id="rId67" Type="http://schemas.openxmlformats.org/officeDocument/2006/relationships/tags" Target="../tags/tag701.xml"/><Relationship Id="rId103" Type="http://schemas.openxmlformats.org/officeDocument/2006/relationships/tags" Target="../tags/tag737.xml"/><Relationship Id="rId108" Type="http://schemas.openxmlformats.org/officeDocument/2006/relationships/tags" Target="../tags/tag742.xml"/><Relationship Id="rId20" Type="http://schemas.openxmlformats.org/officeDocument/2006/relationships/tags" Target="../tags/tag654.xml"/><Relationship Id="rId41" Type="http://schemas.openxmlformats.org/officeDocument/2006/relationships/tags" Target="../tags/tag675.xml"/><Relationship Id="rId54" Type="http://schemas.openxmlformats.org/officeDocument/2006/relationships/tags" Target="../tags/tag688.xml"/><Relationship Id="rId62" Type="http://schemas.openxmlformats.org/officeDocument/2006/relationships/tags" Target="../tags/tag696.xml"/><Relationship Id="rId70" Type="http://schemas.openxmlformats.org/officeDocument/2006/relationships/tags" Target="../tags/tag704.xml"/><Relationship Id="rId75" Type="http://schemas.openxmlformats.org/officeDocument/2006/relationships/tags" Target="../tags/tag709.xml"/><Relationship Id="rId83" Type="http://schemas.openxmlformats.org/officeDocument/2006/relationships/tags" Target="../tags/tag717.xml"/><Relationship Id="rId88" Type="http://schemas.openxmlformats.org/officeDocument/2006/relationships/tags" Target="../tags/tag722.xml"/><Relationship Id="rId91" Type="http://schemas.openxmlformats.org/officeDocument/2006/relationships/tags" Target="../tags/tag725.xml"/><Relationship Id="rId96" Type="http://schemas.openxmlformats.org/officeDocument/2006/relationships/tags" Target="../tags/tag730.xml"/><Relationship Id="rId111" Type="http://schemas.openxmlformats.org/officeDocument/2006/relationships/tags" Target="../tags/tag745.xml"/><Relationship Id="rId1" Type="http://schemas.openxmlformats.org/officeDocument/2006/relationships/tags" Target="../tags/tag635.xml"/><Relationship Id="rId6" Type="http://schemas.openxmlformats.org/officeDocument/2006/relationships/tags" Target="../tags/tag640.xml"/><Relationship Id="rId15" Type="http://schemas.openxmlformats.org/officeDocument/2006/relationships/tags" Target="../tags/tag649.xml"/><Relationship Id="rId23" Type="http://schemas.openxmlformats.org/officeDocument/2006/relationships/tags" Target="../tags/tag657.xml"/><Relationship Id="rId28" Type="http://schemas.openxmlformats.org/officeDocument/2006/relationships/tags" Target="../tags/tag662.xml"/><Relationship Id="rId36" Type="http://schemas.openxmlformats.org/officeDocument/2006/relationships/tags" Target="../tags/tag670.xml"/><Relationship Id="rId49" Type="http://schemas.openxmlformats.org/officeDocument/2006/relationships/tags" Target="../tags/tag683.xml"/><Relationship Id="rId57" Type="http://schemas.openxmlformats.org/officeDocument/2006/relationships/tags" Target="../tags/tag691.xml"/><Relationship Id="rId106" Type="http://schemas.openxmlformats.org/officeDocument/2006/relationships/tags" Target="../tags/tag740.xml"/><Relationship Id="rId114" Type="http://schemas.openxmlformats.org/officeDocument/2006/relationships/slideLayout" Target="../slideLayouts/slideLayout1.xml"/><Relationship Id="rId10" Type="http://schemas.openxmlformats.org/officeDocument/2006/relationships/tags" Target="../tags/tag644.xml"/><Relationship Id="rId31" Type="http://schemas.openxmlformats.org/officeDocument/2006/relationships/tags" Target="../tags/tag665.xml"/><Relationship Id="rId44" Type="http://schemas.openxmlformats.org/officeDocument/2006/relationships/tags" Target="../tags/tag678.xml"/><Relationship Id="rId52" Type="http://schemas.openxmlformats.org/officeDocument/2006/relationships/tags" Target="../tags/tag686.xml"/><Relationship Id="rId60" Type="http://schemas.openxmlformats.org/officeDocument/2006/relationships/tags" Target="../tags/tag694.xml"/><Relationship Id="rId65" Type="http://schemas.openxmlformats.org/officeDocument/2006/relationships/tags" Target="../tags/tag699.xml"/><Relationship Id="rId73" Type="http://schemas.openxmlformats.org/officeDocument/2006/relationships/tags" Target="../tags/tag707.xml"/><Relationship Id="rId78" Type="http://schemas.openxmlformats.org/officeDocument/2006/relationships/tags" Target="../tags/tag712.xml"/><Relationship Id="rId81" Type="http://schemas.openxmlformats.org/officeDocument/2006/relationships/tags" Target="../tags/tag715.xml"/><Relationship Id="rId86" Type="http://schemas.openxmlformats.org/officeDocument/2006/relationships/tags" Target="../tags/tag720.xml"/><Relationship Id="rId94" Type="http://schemas.openxmlformats.org/officeDocument/2006/relationships/tags" Target="../tags/tag728.xml"/><Relationship Id="rId99" Type="http://schemas.openxmlformats.org/officeDocument/2006/relationships/tags" Target="../tags/tag733.xml"/><Relationship Id="rId101" Type="http://schemas.openxmlformats.org/officeDocument/2006/relationships/tags" Target="../tags/tag735.xml"/><Relationship Id="rId4" Type="http://schemas.openxmlformats.org/officeDocument/2006/relationships/tags" Target="../tags/tag638.xml"/><Relationship Id="rId9" Type="http://schemas.openxmlformats.org/officeDocument/2006/relationships/tags" Target="../tags/tag643.xml"/><Relationship Id="rId13" Type="http://schemas.openxmlformats.org/officeDocument/2006/relationships/tags" Target="../tags/tag647.xml"/><Relationship Id="rId18" Type="http://schemas.openxmlformats.org/officeDocument/2006/relationships/tags" Target="../tags/tag652.xml"/><Relationship Id="rId39" Type="http://schemas.openxmlformats.org/officeDocument/2006/relationships/tags" Target="../tags/tag673.xml"/><Relationship Id="rId109" Type="http://schemas.openxmlformats.org/officeDocument/2006/relationships/tags" Target="../tags/tag743.xml"/><Relationship Id="rId34" Type="http://schemas.openxmlformats.org/officeDocument/2006/relationships/tags" Target="../tags/tag668.xml"/><Relationship Id="rId50" Type="http://schemas.openxmlformats.org/officeDocument/2006/relationships/tags" Target="../tags/tag684.xml"/><Relationship Id="rId55" Type="http://schemas.openxmlformats.org/officeDocument/2006/relationships/tags" Target="../tags/tag689.xml"/><Relationship Id="rId76" Type="http://schemas.openxmlformats.org/officeDocument/2006/relationships/tags" Target="../tags/tag710.xml"/><Relationship Id="rId97" Type="http://schemas.openxmlformats.org/officeDocument/2006/relationships/tags" Target="../tags/tag731.xml"/><Relationship Id="rId104" Type="http://schemas.openxmlformats.org/officeDocument/2006/relationships/tags" Target="../tags/tag738.xml"/><Relationship Id="rId7" Type="http://schemas.openxmlformats.org/officeDocument/2006/relationships/tags" Target="../tags/tag641.xml"/><Relationship Id="rId71" Type="http://schemas.openxmlformats.org/officeDocument/2006/relationships/tags" Target="../tags/tag705.xml"/><Relationship Id="rId92" Type="http://schemas.openxmlformats.org/officeDocument/2006/relationships/tags" Target="../tags/tag72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773.xml"/><Relationship Id="rId117" Type="http://schemas.openxmlformats.org/officeDocument/2006/relationships/tags" Target="../tags/tag864.xml"/><Relationship Id="rId21" Type="http://schemas.openxmlformats.org/officeDocument/2006/relationships/tags" Target="../tags/tag768.xml"/><Relationship Id="rId42" Type="http://schemas.openxmlformats.org/officeDocument/2006/relationships/tags" Target="../tags/tag789.xml"/><Relationship Id="rId47" Type="http://schemas.openxmlformats.org/officeDocument/2006/relationships/tags" Target="../tags/tag794.xml"/><Relationship Id="rId63" Type="http://schemas.openxmlformats.org/officeDocument/2006/relationships/tags" Target="../tags/tag810.xml"/><Relationship Id="rId68" Type="http://schemas.openxmlformats.org/officeDocument/2006/relationships/tags" Target="../tags/tag815.xml"/><Relationship Id="rId84" Type="http://schemas.openxmlformats.org/officeDocument/2006/relationships/tags" Target="../tags/tag831.xml"/><Relationship Id="rId89" Type="http://schemas.openxmlformats.org/officeDocument/2006/relationships/tags" Target="../tags/tag836.xml"/><Relationship Id="rId112" Type="http://schemas.openxmlformats.org/officeDocument/2006/relationships/tags" Target="../tags/tag859.xml"/><Relationship Id="rId133" Type="http://schemas.openxmlformats.org/officeDocument/2006/relationships/tags" Target="../tags/tag880.xml"/><Relationship Id="rId138" Type="http://schemas.openxmlformats.org/officeDocument/2006/relationships/tags" Target="../tags/tag885.xml"/><Relationship Id="rId154" Type="http://schemas.openxmlformats.org/officeDocument/2006/relationships/tags" Target="../tags/tag901.xml"/><Relationship Id="rId159" Type="http://schemas.openxmlformats.org/officeDocument/2006/relationships/tags" Target="../tags/tag906.xml"/><Relationship Id="rId175" Type="http://schemas.openxmlformats.org/officeDocument/2006/relationships/tags" Target="../tags/tag922.xml"/><Relationship Id="rId170" Type="http://schemas.openxmlformats.org/officeDocument/2006/relationships/tags" Target="../tags/tag917.xml"/><Relationship Id="rId16" Type="http://schemas.openxmlformats.org/officeDocument/2006/relationships/tags" Target="../tags/tag763.xml"/><Relationship Id="rId107" Type="http://schemas.openxmlformats.org/officeDocument/2006/relationships/tags" Target="../tags/tag854.xml"/><Relationship Id="rId11" Type="http://schemas.openxmlformats.org/officeDocument/2006/relationships/tags" Target="../tags/tag758.xml"/><Relationship Id="rId32" Type="http://schemas.openxmlformats.org/officeDocument/2006/relationships/tags" Target="../tags/tag779.xml"/><Relationship Id="rId37" Type="http://schemas.openxmlformats.org/officeDocument/2006/relationships/tags" Target="../tags/tag784.xml"/><Relationship Id="rId53" Type="http://schemas.openxmlformats.org/officeDocument/2006/relationships/tags" Target="../tags/tag800.xml"/><Relationship Id="rId58" Type="http://schemas.openxmlformats.org/officeDocument/2006/relationships/tags" Target="../tags/tag805.xml"/><Relationship Id="rId74" Type="http://schemas.openxmlformats.org/officeDocument/2006/relationships/tags" Target="../tags/tag821.xml"/><Relationship Id="rId79" Type="http://schemas.openxmlformats.org/officeDocument/2006/relationships/tags" Target="../tags/tag826.xml"/><Relationship Id="rId102" Type="http://schemas.openxmlformats.org/officeDocument/2006/relationships/tags" Target="../tags/tag849.xml"/><Relationship Id="rId123" Type="http://schemas.openxmlformats.org/officeDocument/2006/relationships/tags" Target="../tags/tag870.xml"/><Relationship Id="rId128" Type="http://schemas.openxmlformats.org/officeDocument/2006/relationships/tags" Target="../tags/tag875.xml"/><Relationship Id="rId144" Type="http://schemas.openxmlformats.org/officeDocument/2006/relationships/tags" Target="../tags/tag891.xml"/><Relationship Id="rId149" Type="http://schemas.openxmlformats.org/officeDocument/2006/relationships/tags" Target="../tags/tag896.xml"/><Relationship Id="rId5" Type="http://schemas.openxmlformats.org/officeDocument/2006/relationships/tags" Target="../tags/tag752.xml"/><Relationship Id="rId90" Type="http://schemas.openxmlformats.org/officeDocument/2006/relationships/tags" Target="../tags/tag837.xml"/><Relationship Id="rId95" Type="http://schemas.openxmlformats.org/officeDocument/2006/relationships/tags" Target="../tags/tag842.xml"/><Relationship Id="rId160" Type="http://schemas.openxmlformats.org/officeDocument/2006/relationships/tags" Target="../tags/tag907.xml"/><Relationship Id="rId165" Type="http://schemas.openxmlformats.org/officeDocument/2006/relationships/tags" Target="../tags/tag912.xml"/><Relationship Id="rId181" Type="http://schemas.openxmlformats.org/officeDocument/2006/relationships/tags" Target="../tags/tag928.xml"/><Relationship Id="rId22" Type="http://schemas.openxmlformats.org/officeDocument/2006/relationships/tags" Target="../tags/tag769.xml"/><Relationship Id="rId27" Type="http://schemas.openxmlformats.org/officeDocument/2006/relationships/tags" Target="../tags/tag774.xml"/><Relationship Id="rId43" Type="http://schemas.openxmlformats.org/officeDocument/2006/relationships/tags" Target="../tags/tag790.xml"/><Relationship Id="rId48" Type="http://schemas.openxmlformats.org/officeDocument/2006/relationships/tags" Target="../tags/tag795.xml"/><Relationship Id="rId64" Type="http://schemas.openxmlformats.org/officeDocument/2006/relationships/tags" Target="../tags/tag811.xml"/><Relationship Id="rId69" Type="http://schemas.openxmlformats.org/officeDocument/2006/relationships/tags" Target="../tags/tag816.xml"/><Relationship Id="rId113" Type="http://schemas.openxmlformats.org/officeDocument/2006/relationships/tags" Target="../tags/tag860.xml"/><Relationship Id="rId118" Type="http://schemas.openxmlformats.org/officeDocument/2006/relationships/tags" Target="../tags/tag865.xml"/><Relationship Id="rId134" Type="http://schemas.openxmlformats.org/officeDocument/2006/relationships/tags" Target="../tags/tag881.xml"/><Relationship Id="rId139" Type="http://schemas.openxmlformats.org/officeDocument/2006/relationships/tags" Target="../tags/tag886.xml"/><Relationship Id="rId80" Type="http://schemas.openxmlformats.org/officeDocument/2006/relationships/tags" Target="../tags/tag827.xml"/><Relationship Id="rId85" Type="http://schemas.openxmlformats.org/officeDocument/2006/relationships/tags" Target="../tags/tag832.xml"/><Relationship Id="rId150" Type="http://schemas.openxmlformats.org/officeDocument/2006/relationships/tags" Target="../tags/tag897.xml"/><Relationship Id="rId155" Type="http://schemas.openxmlformats.org/officeDocument/2006/relationships/tags" Target="../tags/tag902.xml"/><Relationship Id="rId171" Type="http://schemas.openxmlformats.org/officeDocument/2006/relationships/tags" Target="../tags/tag918.xml"/><Relationship Id="rId176" Type="http://schemas.openxmlformats.org/officeDocument/2006/relationships/tags" Target="../tags/tag923.xml"/><Relationship Id="rId12" Type="http://schemas.openxmlformats.org/officeDocument/2006/relationships/tags" Target="../tags/tag759.xml"/><Relationship Id="rId17" Type="http://schemas.openxmlformats.org/officeDocument/2006/relationships/tags" Target="../tags/tag764.xml"/><Relationship Id="rId33" Type="http://schemas.openxmlformats.org/officeDocument/2006/relationships/tags" Target="../tags/tag780.xml"/><Relationship Id="rId38" Type="http://schemas.openxmlformats.org/officeDocument/2006/relationships/tags" Target="../tags/tag785.xml"/><Relationship Id="rId59" Type="http://schemas.openxmlformats.org/officeDocument/2006/relationships/tags" Target="../tags/tag806.xml"/><Relationship Id="rId103" Type="http://schemas.openxmlformats.org/officeDocument/2006/relationships/tags" Target="../tags/tag850.xml"/><Relationship Id="rId108" Type="http://schemas.openxmlformats.org/officeDocument/2006/relationships/tags" Target="../tags/tag855.xml"/><Relationship Id="rId124" Type="http://schemas.openxmlformats.org/officeDocument/2006/relationships/tags" Target="../tags/tag871.xml"/><Relationship Id="rId129" Type="http://schemas.openxmlformats.org/officeDocument/2006/relationships/tags" Target="../tags/tag876.xml"/><Relationship Id="rId54" Type="http://schemas.openxmlformats.org/officeDocument/2006/relationships/tags" Target="../tags/tag801.xml"/><Relationship Id="rId70" Type="http://schemas.openxmlformats.org/officeDocument/2006/relationships/tags" Target="../tags/tag817.xml"/><Relationship Id="rId75" Type="http://schemas.openxmlformats.org/officeDocument/2006/relationships/tags" Target="../tags/tag822.xml"/><Relationship Id="rId91" Type="http://schemas.openxmlformats.org/officeDocument/2006/relationships/tags" Target="../tags/tag838.xml"/><Relationship Id="rId96" Type="http://schemas.openxmlformats.org/officeDocument/2006/relationships/tags" Target="../tags/tag843.xml"/><Relationship Id="rId140" Type="http://schemas.openxmlformats.org/officeDocument/2006/relationships/tags" Target="../tags/tag887.xml"/><Relationship Id="rId145" Type="http://schemas.openxmlformats.org/officeDocument/2006/relationships/tags" Target="../tags/tag892.xml"/><Relationship Id="rId161" Type="http://schemas.openxmlformats.org/officeDocument/2006/relationships/tags" Target="../tags/tag908.xml"/><Relationship Id="rId166" Type="http://schemas.openxmlformats.org/officeDocument/2006/relationships/tags" Target="../tags/tag913.xml"/><Relationship Id="rId182" Type="http://schemas.openxmlformats.org/officeDocument/2006/relationships/slideLayout" Target="../slideLayouts/slideLayout1.xml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23" Type="http://schemas.openxmlformats.org/officeDocument/2006/relationships/tags" Target="../tags/tag770.xml"/><Relationship Id="rId28" Type="http://schemas.openxmlformats.org/officeDocument/2006/relationships/tags" Target="../tags/tag775.xml"/><Relationship Id="rId49" Type="http://schemas.openxmlformats.org/officeDocument/2006/relationships/tags" Target="../tags/tag796.xml"/><Relationship Id="rId114" Type="http://schemas.openxmlformats.org/officeDocument/2006/relationships/tags" Target="../tags/tag861.xml"/><Relationship Id="rId119" Type="http://schemas.openxmlformats.org/officeDocument/2006/relationships/tags" Target="../tags/tag866.xml"/><Relationship Id="rId44" Type="http://schemas.openxmlformats.org/officeDocument/2006/relationships/tags" Target="../tags/tag791.xml"/><Relationship Id="rId60" Type="http://schemas.openxmlformats.org/officeDocument/2006/relationships/tags" Target="../tags/tag807.xml"/><Relationship Id="rId65" Type="http://schemas.openxmlformats.org/officeDocument/2006/relationships/tags" Target="../tags/tag812.xml"/><Relationship Id="rId81" Type="http://schemas.openxmlformats.org/officeDocument/2006/relationships/tags" Target="../tags/tag828.xml"/><Relationship Id="rId86" Type="http://schemas.openxmlformats.org/officeDocument/2006/relationships/tags" Target="../tags/tag833.xml"/><Relationship Id="rId130" Type="http://schemas.openxmlformats.org/officeDocument/2006/relationships/tags" Target="../tags/tag877.xml"/><Relationship Id="rId135" Type="http://schemas.openxmlformats.org/officeDocument/2006/relationships/tags" Target="../tags/tag882.xml"/><Relationship Id="rId151" Type="http://schemas.openxmlformats.org/officeDocument/2006/relationships/tags" Target="../tags/tag898.xml"/><Relationship Id="rId156" Type="http://schemas.openxmlformats.org/officeDocument/2006/relationships/tags" Target="../tags/tag903.xml"/><Relationship Id="rId177" Type="http://schemas.openxmlformats.org/officeDocument/2006/relationships/tags" Target="../tags/tag924.xml"/><Relationship Id="rId4" Type="http://schemas.openxmlformats.org/officeDocument/2006/relationships/tags" Target="../tags/tag751.xml"/><Relationship Id="rId9" Type="http://schemas.openxmlformats.org/officeDocument/2006/relationships/tags" Target="../tags/tag756.xml"/><Relationship Id="rId172" Type="http://schemas.openxmlformats.org/officeDocument/2006/relationships/tags" Target="../tags/tag919.xml"/><Relationship Id="rId180" Type="http://schemas.openxmlformats.org/officeDocument/2006/relationships/tags" Target="../tags/tag927.xml"/><Relationship Id="rId13" Type="http://schemas.openxmlformats.org/officeDocument/2006/relationships/tags" Target="../tags/tag760.xml"/><Relationship Id="rId18" Type="http://schemas.openxmlformats.org/officeDocument/2006/relationships/tags" Target="../tags/tag765.xml"/><Relationship Id="rId39" Type="http://schemas.openxmlformats.org/officeDocument/2006/relationships/tags" Target="../tags/tag786.xml"/><Relationship Id="rId109" Type="http://schemas.openxmlformats.org/officeDocument/2006/relationships/tags" Target="../tags/tag856.xml"/><Relationship Id="rId34" Type="http://schemas.openxmlformats.org/officeDocument/2006/relationships/tags" Target="../tags/tag781.xml"/><Relationship Id="rId50" Type="http://schemas.openxmlformats.org/officeDocument/2006/relationships/tags" Target="../tags/tag797.xml"/><Relationship Id="rId55" Type="http://schemas.openxmlformats.org/officeDocument/2006/relationships/tags" Target="../tags/tag802.xml"/><Relationship Id="rId76" Type="http://schemas.openxmlformats.org/officeDocument/2006/relationships/tags" Target="../tags/tag823.xml"/><Relationship Id="rId97" Type="http://schemas.openxmlformats.org/officeDocument/2006/relationships/tags" Target="../tags/tag844.xml"/><Relationship Id="rId104" Type="http://schemas.openxmlformats.org/officeDocument/2006/relationships/tags" Target="../tags/tag851.xml"/><Relationship Id="rId120" Type="http://schemas.openxmlformats.org/officeDocument/2006/relationships/tags" Target="../tags/tag867.xml"/><Relationship Id="rId125" Type="http://schemas.openxmlformats.org/officeDocument/2006/relationships/tags" Target="../tags/tag872.xml"/><Relationship Id="rId141" Type="http://schemas.openxmlformats.org/officeDocument/2006/relationships/tags" Target="../tags/tag888.xml"/><Relationship Id="rId146" Type="http://schemas.openxmlformats.org/officeDocument/2006/relationships/tags" Target="../tags/tag893.xml"/><Relationship Id="rId167" Type="http://schemas.openxmlformats.org/officeDocument/2006/relationships/tags" Target="../tags/tag914.xml"/><Relationship Id="rId7" Type="http://schemas.openxmlformats.org/officeDocument/2006/relationships/tags" Target="../tags/tag754.xml"/><Relationship Id="rId71" Type="http://schemas.openxmlformats.org/officeDocument/2006/relationships/tags" Target="../tags/tag818.xml"/><Relationship Id="rId92" Type="http://schemas.openxmlformats.org/officeDocument/2006/relationships/tags" Target="../tags/tag839.xml"/><Relationship Id="rId162" Type="http://schemas.openxmlformats.org/officeDocument/2006/relationships/tags" Target="../tags/tag909.xml"/><Relationship Id="rId2" Type="http://schemas.openxmlformats.org/officeDocument/2006/relationships/tags" Target="../tags/tag749.xml"/><Relationship Id="rId29" Type="http://schemas.openxmlformats.org/officeDocument/2006/relationships/tags" Target="../tags/tag776.xml"/><Relationship Id="rId24" Type="http://schemas.openxmlformats.org/officeDocument/2006/relationships/tags" Target="../tags/tag771.xml"/><Relationship Id="rId40" Type="http://schemas.openxmlformats.org/officeDocument/2006/relationships/tags" Target="../tags/tag787.xml"/><Relationship Id="rId45" Type="http://schemas.openxmlformats.org/officeDocument/2006/relationships/tags" Target="../tags/tag792.xml"/><Relationship Id="rId66" Type="http://schemas.openxmlformats.org/officeDocument/2006/relationships/tags" Target="../tags/tag813.xml"/><Relationship Id="rId87" Type="http://schemas.openxmlformats.org/officeDocument/2006/relationships/tags" Target="../tags/tag834.xml"/><Relationship Id="rId110" Type="http://schemas.openxmlformats.org/officeDocument/2006/relationships/tags" Target="../tags/tag857.xml"/><Relationship Id="rId115" Type="http://schemas.openxmlformats.org/officeDocument/2006/relationships/tags" Target="../tags/tag862.xml"/><Relationship Id="rId131" Type="http://schemas.openxmlformats.org/officeDocument/2006/relationships/tags" Target="../tags/tag878.xml"/><Relationship Id="rId136" Type="http://schemas.openxmlformats.org/officeDocument/2006/relationships/tags" Target="../tags/tag883.xml"/><Relationship Id="rId157" Type="http://schemas.openxmlformats.org/officeDocument/2006/relationships/tags" Target="../tags/tag904.xml"/><Relationship Id="rId178" Type="http://schemas.openxmlformats.org/officeDocument/2006/relationships/tags" Target="../tags/tag925.xml"/><Relationship Id="rId61" Type="http://schemas.openxmlformats.org/officeDocument/2006/relationships/tags" Target="../tags/tag808.xml"/><Relationship Id="rId82" Type="http://schemas.openxmlformats.org/officeDocument/2006/relationships/tags" Target="../tags/tag829.xml"/><Relationship Id="rId152" Type="http://schemas.openxmlformats.org/officeDocument/2006/relationships/tags" Target="../tags/tag899.xml"/><Relationship Id="rId173" Type="http://schemas.openxmlformats.org/officeDocument/2006/relationships/tags" Target="../tags/tag920.xml"/><Relationship Id="rId19" Type="http://schemas.openxmlformats.org/officeDocument/2006/relationships/tags" Target="../tags/tag766.xml"/><Relationship Id="rId14" Type="http://schemas.openxmlformats.org/officeDocument/2006/relationships/tags" Target="../tags/tag761.xml"/><Relationship Id="rId30" Type="http://schemas.openxmlformats.org/officeDocument/2006/relationships/tags" Target="../tags/tag777.xml"/><Relationship Id="rId35" Type="http://schemas.openxmlformats.org/officeDocument/2006/relationships/tags" Target="../tags/tag782.xml"/><Relationship Id="rId56" Type="http://schemas.openxmlformats.org/officeDocument/2006/relationships/tags" Target="../tags/tag803.xml"/><Relationship Id="rId77" Type="http://schemas.openxmlformats.org/officeDocument/2006/relationships/tags" Target="../tags/tag824.xml"/><Relationship Id="rId100" Type="http://schemas.openxmlformats.org/officeDocument/2006/relationships/tags" Target="../tags/tag847.xml"/><Relationship Id="rId105" Type="http://schemas.openxmlformats.org/officeDocument/2006/relationships/tags" Target="../tags/tag852.xml"/><Relationship Id="rId126" Type="http://schemas.openxmlformats.org/officeDocument/2006/relationships/tags" Target="../tags/tag873.xml"/><Relationship Id="rId147" Type="http://schemas.openxmlformats.org/officeDocument/2006/relationships/tags" Target="../tags/tag894.xml"/><Relationship Id="rId168" Type="http://schemas.openxmlformats.org/officeDocument/2006/relationships/tags" Target="../tags/tag915.xml"/><Relationship Id="rId8" Type="http://schemas.openxmlformats.org/officeDocument/2006/relationships/tags" Target="../tags/tag755.xml"/><Relationship Id="rId51" Type="http://schemas.openxmlformats.org/officeDocument/2006/relationships/tags" Target="../tags/tag798.xml"/><Relationship Id="rId72" Type="http://schemas.openxmlformats.org/officeDocument/2006/relationships/tags" Target="../tags/tag819.xml"/><Relationship Id="rId93" Type="http://schemas.openxmlformats.org/officeDocument/2006/relationships/tags" Target="../tags/tag840.xml"/><Relationship Id="rId98" Type="http://schemas.openxmlformats.org/officeDocument/2006/relationships/tags" Target="../tags/tag845.xml"/><Relationship Id="rId121" Type="http://schemas.openxmlformats.org/officeDocument/2006/relationships/tags" Target="../tags/tag868.xml"/><Relationship Id="rId142" Type="http://schemas.openxmlformats.org/officeDocument/2006/relationships/tags" Target="../tags/tag889.xml"/><Relationship Id="rId163" Type="http://schemas.openxmlformats.org/officeDocument/2006/relationships/tags" Target="../tags/tag910.xml"/><Relationship Id="rId3" Type="http://schemas.openxmlformats.org/officeDocument/2006/relationships/tags" Target="../tags/tag750.xml"/><Relationship Id="rId25" Type="http://schemas.openxmlformats.org/officeDocument/2006/relationships/tags" Target="../tags/tag772.xml"/><Relationship Id="rId46" Type="http://schemas.openxmlformats.org/officeDocument/2006/relationships/tags" Target="../tags/tag793.xml"/><Relationship Id="rId67" Type="http://schemas.openxmlformats.org/officeDocument/2006/relationships/tags" Target="../tags/tag814.xml"/><Relationship Id="rId116" Type="http://schemas.openxmlformats.org/officeDocument/2006/relationships/tags" Target="../tags/tag863.xml"/><Relationship Id="rId137" Type="http://schemas.openxmlformats.org/officeDocument/2006/relationships/tags" Target="../tags/tag884.xml"/><Relationship Id="rId158" Type="http://schemas.openxmlformats.org/officeDocument/2006/relationships/tags" Target="../tags/tag905.xml"/><Relationship Id="rId20" Type="http://schemas.openxmlformats.org/officeDocument/2006/relationships/tags" Target="../tags/tag767.xml"/><Relationship Id="rId41" Type="http://schemas.openxmlformats.org/officeDocument/2006/relationships/tags" Target="../tags/tag788.xml"/><Relationship Id="rId62" Type="http://schemas.openxmlformats.org/officeDocument/2006/relationships/tags" Target="../tags/tag809.xml"/><Relationship Id="rId83" Type="http://schemas.openxmlformats.org/officeDocument/2006/relationships/tags" Target="../tags/tag830.xml"/><Relationship Id="rId88" Type="http://schemas.openxmlformats.org/officeDocument/2006/relationships/tags" Target="../tags/tag835.xml"/><Relationship Id="rId111" Type="http://schemas.openxmlformats.org/officeDocument/2006/relationships/tags" Target="../tags/tag858.xml"/><Relationship Id="rId132" Type="http://schemas.openxmlformats.org/officeDocument/2006/relationships/tags" Target="../tags/tag879.xml"/><Relationship Id="rId153" Type="http://schemas.openxmlformats.org/officeDocument/2006/relationships/tags" Target="../tags/tag900.xml"/><Relationship Id="rId174" Type="http://schemas.openxmlformats.org/officeDocument/2006/relationships/tags" Target="../tags/tag921.xml"/><Relationship Id="rId179" Type="http://schemas.openxmlformats.org/officeDocument/2006/relationships/tags" Target="../tags/tag926.xml"/><Relationship Id="rId15" Type="http://schemas.openxmlformats.org/officeDocument/2006/relationships/tags" Target="../tags/tag762.xml"/><Relationship Id="rId36" Type="http://schemas.openxmlformats.org/officeDocument/2006/relationships/tags" Target="../tags/tag783.xml"/><Relationship Id="rId57" Type="http://schemas.openxmlformats.org/officeDocument/2006/relationships/tags" Target="../tags/tag804.xml"/><Relationship Id="rId106" Type="http://schemas.openxmlformats.org/officeDocument/2006/relationships/tags" Target="../tags/tag853.xml"/><Relationship Id="rId127" Type="http://schemas.openxmlformats.org/officeDocument/2006/relationships/tags" Target="../tags/tag874.xml"/><Relationship Id="rId10" Type="http://schemas.openxmlformats.org/officeDocument/2006/relationships/tags" Target="../tags/tag757.xml"/><Relationship Id="rId31" Type="http://schemas.openxmlformats.org/officeDocument/2006/relationships/tags" Target="../tags/tag778.xml"/><Relationship Id="rId52" Type="http://schemas.openxmlformats.org/officeDocument/2006/relationships/tags" Target="../tags/tag799.xml"/><Relationship Id="rId73" Type="http://schemas.openxmlformats.org/officeDocument/2006/relationships/tags" Target="../tags/tag820.xml"/><Relationship Id="rId78" Type="http://schemas.openxmlformats.org/officeDocument/2006/relationships/tags" Target="../tags/tag825.xml"/><Relationship Id="rId94" Type="http://schemas.openxmlformats.org/officeDocument/2006/relationships/tags" Target="../tags/tag841.xml"/><Relationship Id="rId99" Type="http://schemas.openxmlformats.org/officeDocument/2006/relationships/tags" Target="../tags/tag846.xml"/><Relationship Id="rId101" Type="http://schemas.openxmlformats.org/officeDocument/2006/relationships/tags" Target="../tags/tag848.xml"/><Relationship Id="rId122" Type="http://schemas.openxmlformats.org/officeDocument/2006/relationships/tags" Target="../tags/tag869.xml"/><Relationship Id="rId143" Type="http://schemas.openxmlformats.org/officeDocument/2006/relationships/tags" Target="../tags/tag890.xml"/><Relationship Id="rId148" Type="http://schemas.openxmlformats.org/officeDocument/2006/relationships/tags" Target="../tags/tag895.xml"/><Relationship Id="rId164" Type="http://schemas.openxmlformats.org/officeDocument/2006/relationships/tags" Target="../tags/tag911.xml"/><Relationship Id="rId169" Type="http://schemas.openxmlformats.org/officeDocument/2006/relationships/tags" Target="../tags/tag91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54.xml"/><Relationship Id="rId117" Type="http://schemas.openxmlformats.org/officeDocument/2006/relationships/tags" Target="../tags/tag1045.xml"/><Relationship Id="rId21" Type="http://schemas.openxmlformats.org/officeDocument/2006/relationships/tags" Target="../tags/tag949.xml"/><Relationship Id="rId42" Type="http://schemas.openxmlformats.org/officeDocument/2006/relationships/tags" Target="../tags/tag970.xml"/><Relationship Id="rId47" Type="http://schemas.openxmlformats.org/officeDocument/2006/relationships/tags" Target="../tags/tag975.xml"/><Relationship Id="rId63" Type="http://schemas.openxmlformats.org/officeDocument/2006/relationships/tags" Target="../tags/tag991.xml"/><Relationship Id="rId68" Type="http://schemas.openxmlformats.org/officeDocument/2006/relationships/tags" Target="../tags/tag996.xml"/><Relationship Id="rId84" Type="http://schemas.openxmlformats.org/officeDocument/2006/relationships/tags" Target="../tags/tag1012.xml"/><Relationship Id="rId89" Type="http://schemas.openxmlformats.org/officeDocument/2006/relationships/tags" Target="../tags/tag1017.xml"/><Relationship Id="rId112" Type="http://schemas.openxmlformats.org/officeDocument/2006/relationships/tags" Target="../tags/tag1040.xml"/><Relationship Id="rId16" Type="http://schemas.openxmlformats.org/officeDocument/2006/relationships/tags" Target="../tags/tag944.xml"/><Relationship Id="rId107" Type="http://schemas.openxmlformats.org/officeDocument/2006/relationships/tags" Target="../tags/tag1035.xml"/><Relationship Id="rId11" Type="http://schemas.openxmlformats.org/officeDocument/2006/relationships/tags" Target="../tags/tag939.xml"/><Relationship Id="rId32" Type="http://schemas.openxmlformats.org/officeDocument/2006/relationships/tags" Target="../tags/tag960.xml"/><Relationship Id="rId37" Type="http://schemas.openxmlformats.org/officeDocument/2006/relationships/tags" Target="../tags/tag965.xml"/><Relationship Id="rId53" Type="http://schemas.openxmlformats.org/officeDocument/2006/relationships/tags" Target="../tags/tag981.xml"/><Relationship Id="rId58" Type="http://schemas.openxmlformats.org/officeDocument/2006/relationships/tags" Target="../tags/tag986.xml"/><Relationship Id="rId74" Type="http://schemas.openxmlformats.org/officeDocument/2006/relationships/tags" Target="../tags/tag1002.xml"/><Relationship Id="rId79" Type="http://schemas.openxmlformats.org/officeDocument/2006/relationships/tags" Target="../tags/tag1007.xml"/><Relationship Id="rId102" Type="http://schemas.openxmlformats.org/officeDocument/2006/relationships/tags" Target="../tags/tag1030.xml"/><Relationship Id="rId5" Type="http://schemas.openxmlformats.org/officeDocument/2006/relationships/tags" Target="../tags/tag933.xml"/><Relationship Id="rId61" Type="http://schemas.openxmlformats.org/officeDocument/2006/relationships/tags" Target="../tags/tag989.xml"/><Relationship Id="rId82" Type="http://schemas.openxmlformats.org/officeDocument/2006/relationships/tags" Target="../tags/tag1010.xml"/><Relationship Id="rId90" Type="http://schemas.openxmlformats.org/officeDocument/2006/relationships/tags" Target="../tags/tag1018.xml"/><Relationship Id="rId95" Type="http://schemas.openxmlformats.org/officeDocument/2006/relationships/tags" Target="../tags/tag1023.xml"/><Relationship Id="rId19" Type="http://schemas.openxmlformats.org/officeDocument/2006/relationships/tags" Target="../tags/tag947.xml"/><Relationship Id="rId14" Type="http://schemas.openxmlformats.org/officeDocument/2006/relationships/tags" Target="../tags/tag942.xml"/><Relationship Id="rId22" Type="http://schemas.openxmlformats.org/officeDocument/2006/relationships/tags" Target="../tags/tag950.xml"/><Relationship Id="rId27" Type="http://schemas.openxmlformats.org/officeDocument/2006/relationships/tags" Target="../tags/tag955.xml"/><Relationship Id="rId30" Type="http://schemas.openxmlformats.org/officeDocument/2006/relationships/tags" Target="../tags/tag958.xml"/><Relationship Id="rId35" Type="http://schemas.openxmlformats.org/officeDocument/2006/relationships/tags" Target="../tags/tag963.xml"/><Relationship Id="rId43" Type="http://schemas.openxmlformats.org/officeDocument/2006/relationships/tags" Target="../tags/tag971.xml"/><Relationship Id="rId48" Type="http://schemas.openxmlformats.org/officeDocument/2006/relationships/tags" Target="../tags/tag976.xml"/><Relationship Id="rId56" Type="http://schemas.openxmlformats.org/officeDocument/2006/relationships/tags" Target="../tags/tag984.xml"/><Relationship Id="rId64" Type="http://schemas.openxmlformats.org/officeDocument/2006/relationships/tags" Target="../tags/tag992.xml"/><Relationship Id="rId69" Type="http://schemas.openxmlformats.org/officeDocument/2006/relationships/tags" Target="../tags/tag997.xml"/><Relationship Id="rId77" Type="http://schemas.openxmlformats.org/officeDocument/2006/relationships/tags" Target="../tags/tag1005.xml"/><Relationship Id="rId100" Type="http://schemas.openxmlformats.org/officeDocument/2006/relationships/tags" Target="../tags/tag1028.xml"/><Relationship Id="rId105" Type="http://schemas.openxmlformats.org/officeDocument/2006/relationships/tags" Target="../tags/tag1033.xml"/><Relationship Id="rId113" Type="http://schemas.openxmlformats.org/officeDocument/2006/relationships/tags" Target="../tags/tag1041.xml"/><Relationship Id="rId118" Type="http://schemas.openxmlformats.org/officeDocument/2006/relationships/tags" Target="../tags/tag1046.xml"/><Relationship Id="rId8" Type="http://schemas.openxmlformats.org/officeDocument/2006/relationships/tags" Target="../tags/tag936.xml"/><Relationship Id="rId51" Type="http://schemas.openxmlformats.org/officeDocument/2006/relationships/tags" Target="../tags/tag979.xml"/><Relationship Id="rId72" Type="http://schemas.openxmlformats.org/officeDocument/2006/relationships/tags" Target="../tags/tag1000.xml"/><Relationship Id="rId80" Type="http://schemas.openxmlformats.org/officeDocument/2006/relationships/tags" Target="../tags/tag1008.xml"/><Relationship Id="rId85" Type="http://schemas.openxmlformats.org/officeDocument/2006/relationships/tags" Target="../tags/tag1013.xml"/><Relationship Id="rId93" Type="http://schemas.openxmlformats.org/officeDocument/2006/relationships/tags" Target="../tags/tag1021.xml"/><Relationship Id="rId98" Type="http://schemas.openxmlformats.org/officeDocument/2006/relationships/tags" Target="../tags/tag1026.xml"/><Relationship Id="rId121" Type="http://schemas.openxmlformats.org/officeDocument/2006/relationships/tags" Target="../tags/tag1049.xml"/><Relationship Id="rId3" Type="http://schemas.openxmlformats.org/officeDocument/2006/relationships/tags" Target="../tags/tag931.xml"/><Relationship Id="rId12" Type="http://schemas.openxmlformats.org/officeDocument/2006/relationships/tags" Target="../tags/tag940.xml"/><Relationship Id="rId17" Type="http://schemas.openxmlformats.org/officeDocument/2006/relationships/tags" Target="../tags/tag945.xml"/><Relationship Id="rId25" Type="http://schemas.openxmlformats.org/officeDocument/2006/relationships/tags" Target="../tags/tag953.xml"/><Relationship Id="rId33" Type="http://schemas.openxmlformats.org/officeDocument/2006/relationships/tags" Target="../tags/tag961.xml"/><Relationship Id="rId38" Type="http://schemas.openxmlformats.org/officeDocument/2006/relationships/tags" Target="../tags/tag966.xml"/><Relationship Id="rId46" Type="http://schemas.openxmlformats.org/officeDocument/2006/relationships/tags" Target="../tags/tag974.xml"/><Relationship Id="rId59" Type="http://schemas.openxmlformats.org/officeDocument/2006/relationships/tags" Target="../tags/tag987.xml"/><Relationship Id="rId67" Type="http://schemas.openxmlformats.org/officeDocument/2006/relationships/tags" Target="../tags/tag995.xml"/><Relationship Id="rId103" Type="http://schemas.openxmlformats.org/officeDocument/2006/relationships/tags" Target="../tags/tag1031.xml"/><Relationship Id="rId108" Type="http://schemas.openxmlformats.org/officeDocument/2006/relationships/tags" Target="../tags/tag1036.xml"/><Relationship Id="rId116" Type="http://schemas.openxmlformats.org/officeDocument/2006/relationships/tags" Target="../tags/tag1044.xml"/><Relationship Id="rId20" Type="http://schemas.openxmlformats.org/officeDocument/2006/relationships/tags" Target="../tags/tag948.xml"/><Relationship Id="rId41" Type="http://schemas.openxmlformats.org/officeDocument/2006/relationships/tags" Target="../tags/tag969.xml"/><Relationship Id="rId54" Type="http://schemas.openxmlformats.org/officeDocument/2006/relationships/tags" Target="../tags/tag982.xml"/><Relationship Id="rId62" Type="http://schemas.openxmlformats.org/officeDocument/2006/relationships/tags" Target="../tags/tag990.xml"/><Relationship Id="rId70" Type="http://schemas.openxmlformats.org/officeDocument/2006/relationships/tags" Target="../tags/tag998.xml"/><Relationship Id="rId75" Type="http://schemas.openxmlformats.org/officeDocument/2006/relationships/tags" Target="../tags/tag1003.xml"/><Relationship Id="rId83" Type="http://schemas.openxmlformats.org/officeDocument/2006/relationships/tags" Target="../tags/tag1011.xml"/><Relationship Id="rId88" Type="http://schemas.openxmlformats.org/officeDocument/2006/relationships/tags" Target="../tags/tag1016.xml"/><Relationship Id="rId91" Type="http://schemas.openxmlformats.org/officeDocument/2006/relationships/tags" Target="../tags/tag1019.xml"/><Relationship Id="rId96" Type="http://schemas.openxmlformats.org/officeDocument/2006/relationships/tags" Target="../tags/tag1024.xml"/><Relationship Id="rId111" Type="http://schemas.openxmlformats.org/officeDocument/2006/relationships/tags" Target="../tags/tag1039.xml"/><Relationship Id="rId1" Type="http://schemas.openxmlformats.org/officeDocument/2006/relationships/tags" Target="../tags/tag929.xml"/><Relationship Id="rId6" Type="http://schemas.openxmlformats.org/officeDocument/2006/relationships/tags" Target="../tags/tag934.xml"/><Relationship Id="rId15" Type="http://schemas.openxmlformats.org/officeDocument/2006/relationships/tags" Target="../tags/tag943.xml"/><Relationship Id="rId23" Type="http://schemas.openxmlformats.org/officeDocument/2006/relationships/tags" Target="../tags/tag951.xml"/><Relationship Id="rId28" Type="http://schemas.openxmlformats.org/officeDocument/2006/relationships/tags" Target="../tags/tag956.xml"/><Relationship Id="rId36" Type="http://schemas.openxmlformats.org/officeDocument/2006/relationships/tags" Target="../tags/tag964.xml"/><Relationship Id="rId49" Type="http://schemas.openxmlformats.org/officeDocument/2006/relationships/tags" Target="../tags/tag977.xml"/><Relationship Id="rId57" Type="http://schemas.openxmlformats.org/officeDocument/2006/relationships/tags" Target="../tags/tag985.xml"/><Relationship Id="rId106" Type="http://schemas.openxmlformats.org/officeDocument/2006/relationships/tags" Target="../tags/tag1034.xml"/><Relationship Id="rId114" Type="http://schemas.openxmlformats.org/officeDocument/2006/relationships/tags" Target="../tags/tag1042.xml"/><Relationship Id="rId119" Type="http://schemas.openxmlformats.org/officeDocument/2006/relationships/tags" Target="../tags/tag1047.xml"/><Relationship Id="rId10" Type="http://schemas.openxmlformats.org/officeDocument/2006/relationships/tags" Target="../tags/tag938.xml"/><Relationship Id="rId31" Type="http://schemas.openxmlformats.org/officeDocument/2006/relationships/tags" Target="../tags/tag959.xml"/><Relationship Id="rId44" Type="http://schemas.openxmlformats.org/officeDocument/2006/relationships/tags" Target="../tags/tag972.xml"/><Relationship Id="rId52" Type="http://schemas.openxmlformats.org/officeDocument/2006/relationships/tags" Target="../tags/tag980.xml"/><Relationship Id="rId60" Type="http://schemas.openxmlformats.org/officeDocument/2006/relationships/tags" Target="../tags/tag988.xml"/><Relationship Id="rId65" Type="http://schemas.openxmlformats.org/officeDocument/2006/relationships/tags" Target="../tags/tag993.xml"/><Relationship Id="rId73" Type="http://schemas.openxmlformats.org/officeDocument/2006/relationships/tags" Target="../tags/tag1001.xml"/><Relationship Id="rId78" Type="http://schemas.openxmlformats.org/officeDocument/2006/relationships/tags" Target="../tags/tag1006.xml"/><Relationship Id="rId81" Type="http://schemas.openxmlformats.org/officeDocument/2006/relationships/tags" Target="../tags/tag1009.xml"/><Relationship Id="rId86" Type="http://schemas.openxmlformats.org/officeDocument/2006/relationships/tags" Target="../tags/tag1014.xml"/><Relationship Id="rId94" Type="http://schemas.openxmlformats.org/officeDocument/2006/relationships/tags" Target="../tags/tag1022.xml"/><Relationship Id="rId99" Type="http://schemas.openxmlformats.org/officeDocument/2006/relationships/tags" Target="../tags/tag1027.xml"/><Relationship Id="rId101" Type="http://schemas.openxmlformats.org/officeDocument/2006/relationships/tags" Target="../tags/tag1029.xml"/><Relationship Id="rId122" Type="http://schemas.openxmlformats.org/officeDocument/2006/relationships/slideLayout" Target="../slideLayouts/slideLayout1.xml"/><Relationship Id="rId4" Type="http://schemas.openxmlformats.org/officeDocument/2006/relationships/tags" Target="../tags/tag932.xml"/><Relationship Id="rId9" Type="http://schemas.openxmlformats.org/officeDocument/2006/relationships/tags" Target="../tags/tag937.xml"/><Relationship Id="rId13" Type="http://schemas.openxmlformats.org/officeDocument/2006/relationships/tags" Target="../tags/tag941.xml"/><Relationship Id="rId18" Type="http://schemas.openxmlformats.org/officeDocument/2006/relationships/tags" Target="../tags/tag946.xml"/><Relationship Id="rId39" Type="http://schemas.openxmlformats.org/officeDocument/2006/relationships/tags" Target="../tags/tag967.xml"/><Relationship Id="rId109" Type="http://schemas.openxmlformats.org/officeDocument/2006/relationships/tags" Target="../tags/tag1037.xml"/><Relationship Id="rId34" Type="http://schemas.openxmlformats.org/officeDocument/2006/relationships/tags" Target="../tags/tag962.xml"/><Relationship Id="rId50" Type="http://schemas.openxmlformats.org/officeDocument/2006/relationships/tags" Target="../tags/tag978.xml"/><Relationship Id="rId55" Type="http://schemas.openxmlformats.org/officeDocument/2006/relationships/tags" Target="../tags/tag983.xml"/><Relationship Id="rId76" Type="http://schemas.openxmlformats.org/officeDocument/2006/relationships/tags" Target="../tags/tag1004.xml"/><Relationship Id="rId97" Type="http://schemas.openxmlformats.org/officeDocument/2006/relationships/tags" Target="../tags/tag1025.xml"/><Relationship Id="rId104" Type="http://schemas.openxmlformats.org/officeDocument/2006/relationships/tags" Target="../tags/tag1032.xml"/><Relationship Id="rId120" Type="http://schemas.openxmlformats.org/officeDocument/2006/relationships/tags" Target="../tags/tag1048.xml"/><Relationship Id="rId7" Type="http://schemas.openxmlformats.org/officeDocument/2006/relationships/tags" Target="../tags/tag935.xml"/><Relationship Id="rId71" Type="http://schemas.openxmlformats.org/officeDocument/2006/relationships/tags" Target="../tags/tag999.xml"/><Relationship Id="rId92" Type="http://schemas.openxmlformats.org/officeDocument/2006/relationships/tags" Target="../tags/tag1020.xml"/><Relationship Id="rId2" Type="http://schemas.openxmlformats.org/officeDocument/2006/relationships/tags" Target="../tags/tag930.xml"/><Relationship Id="rId29" Type="http://schemas.openxmlformats.org/officeDocument/2006/relationships/tags" Target="../tags/tag957.xml"/><Relationship Id="rId24" Type="http://schemas.openxmlformats.org/officeDocument/2006/relationships/tags" Target="../tags/tag952.xml"/><Relationship Id="rId40" Type="http://schemas.openxmlformats.org/officeDocument/2006/relationships/tags" Target="../tags/tag968.xml"/><Relationship Id="rId45" Type="http://schemas.openxmlformats.org/officeDocument/2006/relationships/tags" Target="../tags/tag973.xml"/><Relationship Id="rId66" Type="http://schemas.openxmlformats.org/officeDocument/2006/relationships/tags" Target="../tags/tag994.xml"/><Relationship Id="rId87" Type="http://schemas.openxmlformats.org/officeDocument/2006/relationships/tags" Target="../tags/tag1015.xml"/><Relationship Id="rId110" Type="http://schemas.openxmlformats.org/officeDocument/2006/relationships/tags" Target="../tags/tag1038.xml"/><Relationship Id="rId115" Type="http://schemas.openxmlformats.org/officeDocument/2006/relationships/tags" Target="../tags/tag104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075.xml"/><Relationship Id="rId117" Type="http://schemas.openxmlformats.org/officeDocument/2006/relationships/tags" Target="../tags/tag1166.xml"/><Relationship Id="rId21" Type="http://schemas.openxmlformats.org/officeDocument/2006/relationships/tags" Target="../tags/tag1070.xml"/><Relationship Id="rId42" Type="http://schemas.openxmlformats.org/officeDocument/2006/relationships/tags" Target="../tags/tag1091.xml"/><Relationship Id="rId47" Type="http://schemas.openxmlformats.org/officeDocument/2006/relationships/tags" Target="../tags/tag1096.xml"/><Relationship Id="rId63" Type="http://schemas.openxmlformats.org/officeDocument/2006/relationships/tags" Target="../tags/tag1112.xml"/><Relationship Id="rId68" Type="http://schemas.openxmlformats.org/officeDocument/2006/relationships/tags" Target="../tags/tag1117.xml"/><Relationship Id="rId84" Type="http://schemas.openxmlformats.org/officeDocument/2006/relationships/tags" Target="../tags/tag1133.xml"/><Relationship Id="rId89" Type="http://schemas.openxmlformats.org/officeDocument/2006/relationships/tags" Target="../tags/tag1138.xml"/><Relationship Id="rId112" Type="http://schemas.openxmlformats.org/officeDocument/2006/relationships/tags" Target="../tags/tag1161.xml"/><Relationship Id="rId133" Type="http://schemas.openxmlformats.org/officeDocument/2006/relationships/tags" Target="../tags/tag1182.xml"/><Relationship Id="rId138" Type="http://schemas.openxmlformats.org/officeDocument/2006/relationships/tags" Target="../tags/tag1187.xml"/><Relationship Id="rId154" Type="http://schemas.openxmlformats.org/officeDocument/2006/relationships/tags" Target="../tags/tag1203.xml"/><Relationship Id="rId16" Type="http://schemas.openxmlformats.org/officeDocument/2006/relationships/tags" Target="../tags/tag1065.xml"/><Relationship Id="rId107" Type="http://schemas.openxmlformats.org/officeDocument/2006/relationships/tags" Target="../tags/tag1156.xml"/><Relationship Id="rId11" Type="http://schemas.openxmlformats.org/officeDocument/2006/relationships/tags" Target="../tags/tag1060.xml"/><Relationship Id="rId32" Type="http://schemas.openxmlformats.org/officeDocument/2006/relationships/tags" Target="../tags/tag1081.xml"/><Relationship Id="rId37" Type="http://schemas.openxmlformats.org/officeDocument/2006/relationships/tags" Target="../tags/tag1086.xml"/><Relationship Id="rId53" Type="http://schemas.openxmlformats.org/officeDocument/2006/relationships/tags" Target="../tags/tag1102.xml"/><Relationship Id="rId58" Type="http://schemas.openxmlformats.org/officeDocument/2006/relationships/tags" Target="../tags/tag1107.xml"/><Relationship Id="rId74" Type="http://schemas.openxmlformats.org/officeDocument/2006/relationships/tags" Target="../tags/tag1123.xml"/><Relationship Id="rId79" Type="http://schemas.openxmlformats.org/officeDocument/2006/relationships/tags" Target="../tags/tag1128.xml"/><Relationship Id="rId102" Type="http://schemas.openxmlformats.org/officeDocument/2006/relationships/tags" Target="../tags/tag1151.xml"/><Relationship Id="rId123" Type="http://schemas.openxmlformats.org/officeDocument/2006/relationships/tags" Target="../tags/tag1172.xml"/><Relationship Id="rId128" Type="http://schemas.openxmlformats.org/officeDocument/2006/relationships/tags" Target="../tags/tag1177.xml"/><Relationship Id="rId144" Type="http://schemas.openxmlformats.org/officeDocument/2006/relationships/tags" Target="../tags/tag1193.xml"/><Relationship Id="rId149" Type="http://schemas.openxmlformats.org/officeDocument/2006/relationships/tags" Target="../tags/tag1198.xml"/><Relationship Id="rId5" Type="http://schemas.openxmlformats.org/officeDocument/2006/relationships/tags" Target="../tags/tag1054.xml"/><Relationship Id="rId90" Type="http://schemas.openxmlformats.org/officeDocument/2006/relationships/tags" Target="../tags/tag1139.xml"/><Relationship Id="rId95" Type="http://schemas.openxmlformats.org/officeDocument/2006/relationships/tags" Target="../tags/tag1144.xml"/><Relationship Id="rId22" Type="http://schemas.openxmlformats.org/officeDocument/2006/relationships/tags" Target="../tags/tag1071.xml"/><Relationship Id="rId27" Type="http://schemas.openxmlformats.org/officeDocument/2006/relationships/tags" Target="../tags/tag1076.xml"/><Relationship Id="rId43" Type="http://schemas.openxmlformats.org/officeDocument/2006/relationships/tags" Target="../tags/tag1092.xml"/><Relationship Id="rId48" Type="http://schemas.openxmlformats.org/officeDocument/2006/relationships/tags" Target="../tags/tag1097.xml"/><Relationship Id="rId64" Type="http://schemas.openxmlformats.org/officeDocument/2006/relationships/tags" Target="../tags/tag1113.xml"/><Relationship Id="rId69" Type="http://schemas.openxmlformats.org/officeDocument/2006/relationships/tags" Target="../tags/tag1118.xml"/><Relationship Id="rId113" Type="http://schemas.openxmlformats.org/officeDocument/2006/relationships/tags" Target="../tags/tag1162.xml"/><Relationship Id="rId118" Type="http://schemas.openxmlformats.org/officeDocument/2006/relationships/tags" Target="../tags/tag1167.xml"/><Relationship Id="rId134" Type="http://schemas.openxmlformats.org/officeDocument/2006/relationships/tags" Target="../tags/tag1183.xml"/><Relationship Id="rId139" Type="http://schemas.openxmlformats.org/officeDocument/2006/relationships/tags" Target="../tags/tag1188.xml"/><Relationship Id="rId80" Type="http://schemas.openxmlformats.org/officeDocument/2006/relationships/tags" Target="../tags/tag1129.xml"/><Relationship Id="rId85" Type="http://schemas.openxmlformats.org/officeDocument/2006/relationships/tags" Target="../tags/tag1134.xml"/><Relationship Id="rId150" Type="http://schemas.openxmlformats.org/officeDocument/2006/relationships/tags" Target="../tags/tag1199.xml"/><Relationship Id="rId155" Type="http://schemas.openxmlformats.org/officeDocument/2006/relationships/tags" Target="../tags/tag1204.xml"/><Relationship Id="rId12" Type="http://schemas.openxmlformats.org/officeDocument/2006/relationships/tags" Target="../tags/tag1061.xml"/><Relationship Id="rId17" Type="http://schemas.openxmlformats.org/officeDocument/2006/relationships/tags" Target="../tags/tag1066.xml"/><Relationship Id="rId25" Type="http://schemas.openxmlformats.org/officeDocument/2006/relationships/tags" Target="../tags/tag1074.xml"/><Relationship Id="rId33" Type="http://schemas.openxmlformats.org/officeDocument/2006/relationships/tags" Target="../tags/tag1082.xml"/><Relationship Id="rId38" Type="http://schemas.openxmlformats.org/officeDocument/2006/relationships/tags" Target="../tags/tag1087.xml"/><Relationship Id="rId46" Type="http://schemas.openxmlformats.org/officeDocument/2006/relationships/tags" Target="../tags/tag1095.xml"/><Relationship Id="rId59" Type="http://schemas.openxmlformats.org/officeDocument/2006/relationships/tags" Target="../tags/tag1108.xml"/><Relationship Id="rId67" Type="http://schemas.openxmlformats.org/officeDocument/2006/relationships/tags" Target="../tags/tag1116.xml"/><Relationship Id="rId103" Type="http://schemas.openxmlformats.org/officeDocument/2006/relationships/tags" Target="../tags/tag1152.xml"/><Relationship Id="rId108" Type="http://schemas.openxmlformats.org/officeDocument/2006/relationships/tags" Target="../tags/tag1157.xml"/><Relationship Id="rId116" Type="http://schemas.openxmlformats.org/officeDocument/2006/relationships/tags" Target="../tags/tag1165.xml"/><Relationship Id="rId124" Type="http://schemas.openxmlformats.org/officeDocument/2006/relationships/tags" Target="../tags/tag1173.xml"/><Relationship Id="rId129" Type="http://schemas.openxmlformats.org/officeDocument/2006/relationships/tags" Target="../tags/tag1178.xml"/><Relationship Id="rId137" Type="http://schemas.openxmlformats.org/officeDocument/2006/relationships/tags" Target="../tags/tag1186.xml"/><Relationship Id="rId20" Type="http://schemas.openxmlformats.org/officeDocument/2006/relationships/tags" Target="../tags/tag1069.xml"/><Relationship Id="rId41" Type="http://schemas.openxmlformats.org/officeDocument/2006/relationships/tags" Target="../tags/tag1090.xml"/><Relationship Id="rId54" Type="http://schemas.openxmlformats.org/officeDocument/2006/relationships/tags" Target="../tags/tag1103.xml"/><Relationship Id="rId62" Type="http://schemas.openxmlformats.org/officeDocument/2006/relationships/tags" Target="../tags/tag1111.xml"/><Relationship Id="rId70" Type="http://schemas.openxmlformats.org/officeDocument/2006/relationships/tags" Target="../tags/tag1119.xml"/><Relationship Id="rId75" Type="http://schemas.openxmlformats.org/officeDocument/2006/relationships/tags" Target="../tags/tag1124.xml"/><Relationship Id="rId83" Type="http://schemas.openxmlformats.org/officeDocument/2006/relationships/tags" Target="../tags/tag1132.xml"/><Relationship Id="rId88" Type="http://schemas.openxmlformats.org/officeDocument/2006/relationships/tags" Target="../tags/tag1137.xml"/><Relationship Id="rId91" Type="http://schemas.openxmlformats.org/officeDocument/2006/relationships/tags" Target="../tags/tag1140.xml"/><Relationship Id="rId96" Type="http://schemas.openxmlformats.org/officeDocument/2006/relationships/tags" Target="../tags/tag1145.xml"/><Relationship Id="rId111" Type="http://schemas.openxmlformats.org/officeDocument/2006/relationships/tags" Target="../tags/tag1160.xml"/><Relationship Id="rId132" Type="http://schemas.openxmlformats.org/officeDocument/2006/relationships/tags" Target="../tags/tag1181.xml"/><Relationship Id="rId140" Type="http://schemas.openxmlformats.org/officeDocument/2006/relationships/tags" Target="../tags/tag1189.xml"/><Relationship Id="rId145" Type="http://schemas.openxmlformats.org/officeDocument/2006/relationships/tags" Target="../tags/tag1194.xml"/><Relationship Id="rId153" Type="http://schemas.openxmlformats.org/officeDocument/2006/relationships/tags" Target="../tags/tag1202.xml"/><Relationship Id="rId1" Type="http://schemas.openxmlformats.org/officeDocument/2006/relationships/tags" Target="../tags/tag1050.xml"/><Relationship Id="rId6" Type="http://schemas.openxmlformats.org/officeDocument/2006/relationships/tags" Target="../tags/tag1055.xml"/><Relationship Id="rId15" Type="http://schemas.openxmlformats.org/officeDocument/2006/relationships/tags" Target="../tags/tag1064.xml"/><Relationship Id="rId23" Type="http://schemas.openxmlformats.org/officeDocument/2006/relationships/tags" Target="../tags/tag1072.xml"/><Relationship Id="rId28" Type="http://schemas.openxmlformats.org/officeDocument/2006/relationships/tags" Target="../tags/tag1077.xml"/><Relationship Id="rId36" Type="http://schemas.openxmlformats.org/officeDocument/2006/relationships/tags" Target="../tags/tag1085.xml"/><Relationship Id="rId49" Type="http://schemas.openxmlformats.org/officeDocument/2006/relationships/tags" Target="../tags/tag1098.xml"/><Relationship Id="rId57" Type="http://schemas.openxmlformats.org/officeDocument/2006/relationships/tags" Target="../tags/tag1106.xml"/><Relationship Id="rId106" Type="http://schemas.openxmlformats.org/officeDocument/2006/relationships/tags" Target="../tags/tag1155.xml"/><Relationship Id="rId114" Type="http://schemas.openxmlformats.org/officeDocument/2006/relationships/tags" Target="../tags/tag1163.xml"/><Relationship Id="rId119" Type="http://schemas.openxmlformats.org/officeDocument/2006/relationships/tags" Target="../tags/tag1168.xml"/><Relationship Id="rId127" Type="http://schemas.openxmlformats.org/officeDocument/2006/relationships/tags" Target="../tags/tag1176.xml"/><Relationship Id="rId10" Type="http://schemas.openxmlformats.org/officeDocument/2006/relationships/tags" Target="../tags/tag1059.xml"/><Relationship Id="rId31" Type="http://schemas.openxmlformats.org/officeDocument/2006/relationships/tags" Target="../tags/tag1080.xml"/><Relationship Id="rId44" Type="http://schemas.openxmlformats.org/officeDocument/2006/relationships/tags" Target="../tags/tag1093.xml"/><Relationship Id="rId52" Type="http://schemas.openxmlformats.org/officeDocument/2006/relationships/tags" Target="../tags/tag1101.xml"/><Relationship Id="rId60" Type="http://schemas.openxmlformats.org/officeDocument/2006/relationships/tags" Target="../tags/tag1109.xml"/><Relationship Id="rId65" Type="http://schemas.openxmlformats.org/officeDocument/2006/relationships/tags" Target="../tags/tag1114.xml"/><Relationship Id="rId73" Type="http://schemas.openxmlformats.org/officeDocument/2006/relationships/tags" Target="../tags/tag1122.xml"/><Relationship Id="rId78" Type="http://schemas.openxmlformats.org/officeDocument/2006/relationships/tags" Target="../tags/tag1127.xml"/><Relationship Id="rId81" Type="http://schemas.openxmlformats.org/officeDocument/2006/relationships/tags" Target="../tags/tag1130.xml"/><Relationship Id="rId86" Type="http://schemas.openxmlformats.org/officeDocument/2006/relationships/tags" Target="../tags/tag1135.xml"/><Relationship Id="rId94" Type="http://schemas.openxmlformats.org/officeDocument/2006/relationships/tags" Target="../tags/tag1143.xml"/><Relationship Id="rId99" Type="http://schemas.openxmlformats.org/officeDocument/2006/relationships/tags" Target="../tags/tag1148.xml"/><Relationship Id="rId101" Type="http://schemas.openxmlformats.org/officeDocument/2006/relationships/tags" Target="../tags/tag1150.xml"/><Relationship Id="rId122" Type="http://schemas.openxmlformats.org/officeDocument/2006/relationships/tags" Target="../tags/tag1171.xml"/><Relationship Id="rId130" Type="http://schemas.openxmlformats.org/officeDocument/2006/relationships/tags" Target="../tags/tag1179.xml"/><Relationship Id="rId135" Type="http://schemas.openxmlformats.org/officeDocument/2006/relationships/tags" Target="../tags/tag1184.xml"/><Relationship Id="rId143" Type="http://schemas.openxmlformats.org/officeDocument/2006/relationships/tags" Target="../tags/tag1192.xml"/><Relationship Id="rId148" Type="http://schemas.openxmlformats.org/officeDocument/2006/relationships/tags" Target="../tags/tag1197.xml"/><Relationship Id="rId151" Type="http://schemas.openxmlformats.org/officeDocument/2006/relationships/tags" Target="../tags/tag1200.xml"/><Relationship Id="rId156" Type="http://schemas.openxmlformats.org/officeDocument/2006/relationships/slideLayout" Target="../slideLayouts/slideLayout1.xml"/><Relationship Id="rId4" Type="http://schemas.openxmlformats.org/officeDocument/2006/relationships/tags" Target="../tags/tag1053.xml"/><Relationship Id="rId9" Type="http://schemas.openxmlformats.org/officeDocument/2006/relationships/tags" Target="../tags/tag1058.xml"/><Relationship Id="rId13" Type="http://schemas.openxmlformats.org/officeDocument/2006/relationships/tags" Target="../tags/tag1062.xml"/><Relationship Id="rId18" Type="http://schemas.openxmlformats.org/officeDocument/2006/relationships/tags" Target="../tags/tag1067.xml"/><Relationship Id="rId39" Type="http://schemas.openxmlformats.org/officeDocument/2006/relationships/tags" Target="../tags/tag1088.xml"/><Relationship Id="rId109" Type="http://schemas.openxmlformats.org/officeDocument/2006/relationships/tags" Target="../tags/tag1158.xml"/><Relationship Id="rId34" Type="http://schemas.openxmlformats.org/officeDocument/2006/relationships/tags" Target="../tags/tag1083.xml"/><Relationship Id="rId50" Type="http://schemas.openxmlformats.org/officeDocument/2006/relationships/tags" Target="../tags/tag1099.xml"/><Relationship Id="rId55" Type="http://schemas.openxmlformats.org/officeDocument/2006/relationships/tags" Target="../tags/tag1104.xml"/><Relationship Id="rId76" Type="http://schemas.openxmlformats.org/officeDocument/2006/relationships/tags" Target="../tags/tag1125.xml"/><Relationship Id="rId97" Type="http://schemas.openxmlformats.org/officeDocument/2006/relationships/tags" Target="../tags/tag1146.xml"/><Relationship Id="rId104" Type="http://schemas.openxmlformats.org/officeDocument/2006/relationships/tags" Target="../tags/tag1153.xml"/><Relationship Id="rId120" Type="http://schemas.openxmlformats.org/officeDocument/2006/relationships/tags" Target="../tags/tag1169.xml"/><Relationship Id="rId125" Type="http://schemas.openxmlformats.org/officeDocument/2006/relationships/tags" Target="../tags/tag1174.xml"/><Relationship Id="rId141" Type="http://schemas.openxmlformats.org/officeDocument/2006/relationships/tags" Target="../tags/tag1190.xml"/><Relationship Id="rId146" Type="http://schemas.openxmlformats.org/officeDocument/2006/relationships/tags" Target="../tags/tag1195.xml"/><Relationship Id="rId7" Type="http://schemas.openxmlformats.org/officeDocument/2006/relationships/tags" Target="../tags/tag1056.xml"/><Relationship Id="rId71" Type="http://schemas.openxmlformats.org/officeDocument/2006/relationships/tags" Target="../tags/tag1120.xml"/><Relationship Id="rId92" Type="http://schemas.openxmlformats.org/officeDocument/2006/relationships/tags" Target="../tags/tag1141.xml"/><Relationship Id="rId2" Type="http://schemas.openxmlformats.org/officeDocument/2006/relationships/tags" Target="../tags/tag1051.xml"/><Relationship Id="rId29" Type="http://schemas.openxmlformats.org/officeDocument/2006/relationships/tags" Target="../tags/tag1078.xml"/><Relationship Id="rId24" Type="http://schemas.openxmlformats.org/officeDocument/2006/relationships/tags" Target="../tags/tag1073.xml"/><Relationship Id="rId40" Type="http://schemas.openxmlformats.org/officeDocument/2006/relationships/tags" Target="../tags/tag1089.xml"/><Relationship Id="rId45" Type="http://schemas.openxmlformats.org/officeDocument/2006/relationships/tags" Target="../tags/tag1094.xml"/><Relationship Id="rId66" Type="http://schemas.openxmlformats.org/officeDocument/2006/relationships/tags" Target="../tags/tag1115.xml"/><Relationship Id="rId87" Type="http://schemas.openxmlformats.org/officeDocument/2006/relationships/tags" Target="../tags/tag1136.xml"/><Relationship Id="rId110" Type="http://schemas.openxmlformats.org/officeDocument/2006/relationships/tags" Target="../tags/tag1159.xml"/><Relationship Id="rId115" Type="http://schemas.openxmlformats.org/officeDocument/2006/relationships/tags" Target="../tags/tag1164.xml"/><Relationship Id="rId131" Type="http://schemas.openxmlformats.org/officeDocument/2006/relationships/tags" Target="../tags/tag1180.xml"/><Relationship Id="rId136" Type="http://schemas.openxmlformats.org/officeDocument/2006/relationships/tags" Target="../tags/tag1185.xml"/><Relationship Id="rId61" Type="http://schemas.openxmlformats.org/officeDocument/2006/relationships/tags" Target="../tags/tag1110.xml"/><Relationship Id="rId82" Type="http://schemas.openxmlformats.org/officeDocument/2006/relationships/tags" Target="../tags/tag1131.xml"/><Relationship Id="rId152" Type="http://schemas.openxmlformats.org/officeDocument/2006/relationships/tags" Target="../tags/tag1201.xml"/><Relationship Id="rId19" Type="http://schemas.openxmlformats.org/officeDocument/2006/relationships/tags" Target="../tags/tag1068.xml"/><Relationship Id="rId14" Type="http://schemas.openxmlformats.org/officeDocument/2006/relationships/tags" Target="../tags/tag1063.xml"/><Relationship Id="rId30" Type="http://schemas.openxmlformats.org/officeDocument/2006/relationships/tags" Target="../tags/tag1079.xml"/><Relationship Id="rId35" Type="http://schemas.openxmlformats.org/officeDocument/2006/relationships/tags" Target="../tags/tag1084.xml"/><Relationship Id="rId56" Type="http://schemas.openxmlformats.org/officeDocument/2006/relationships/tags" Target="../tags/tag1105.xml"/><Relationship Id="rId77" Type="http://schemas.openxmlformats.org/officeDocument/2006/relationships/tags" Target="../tags/tag1126.xml"/><Relationship Id="rId100" Type="http://schemas.openxmlformats.org/officeDocument/2006/relationships/tags" Target="../tags/tag1149.xml"/><Relationship Id="rId105" Type="http://schemas.openxmlformats.org/officeDocument/2006/relationships/tags" Target="../tags/tag1154.xml"/><Relationship Id="rId126" Type="http://schemas.openxmlformats.org/officeDocument/2006/relationships/tags" Target="../tags/tag1175.xml"/><Relationship Id="rId147" Type="http://schemas.openxmlformats.org/officeDocument/2006/relationships/tags" Target="../tags/tag1196.xml"/><Relationship Id="rId8" Type="http://schemas.openxmlformats.org/officeDocument/2006/relationships/tags" Target="../tags/tag1057.xml"/><Relationship Id="rId51" Type="http://schemas.openxmlformats.org/officeDocument/2006/relationships/tags" Target="../tags/tag1100.xml"/><Relationship Id="rId72" Type="http://schemas.openxmlformats.org/officeDocument/2006/relationships/tags" Target="../tags/tag1121.xml"/><Relationship Id="rId93" Type="http://schemas.openxmlformats.org/officeDocument/2006/relationships/tags" Target="../tags/tag1142.xml"/><Relationship Id="rId98" Type="http://schemas.openxmlformats.org/officeDocument/2006/relationships/tags" Target="../tags/tag1147.xml"/><Relationship Id="rId121" Type="http://schemas.openxmlformats.org/officeDocument/2006/relationships/tags" Target="../tags/tag1170.xml"/><Relationship Id="rId142" Type="http://schemas.openxmlformats.org/officeDocument/2006/relationships/tags" Target="../tags/tag1191.xml"/><Relationship Id="rId3" Type="http://schemas.openxmlformats.org/officeDocument/2006/relationships/tags" Target="../tags/tag105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321.xml"/><Relationship Id="rId299" Type="http://schemas.openxmlformats.org/officeDocument/2006/relationships/tags" Target="../tags/tag1503.xml"/><Relationship Id="rId303" Type="http://schemas.openxmlformats.org/officeDocument/2006/relationships/tags" Target="../tags/tag1507.xml"/><Relationship Id="rId21" Type="http://schemas.openxmlformats.org/officeDocument/2006/relationships/tags" Target="../tags/tag1225.xml"/><Relationship Id="rId42" Type="http://schemas.openxmlformats.org/officeDocument/2006/relationships/tags" Target="../tags/tag1246.xml"/><Relationship Id="rId63" Type="http://schemas.openxmlformats.org/officeDocument/2006/relationships/tags" Target="../tags/tag1267.xml"/><Relationship Id="rId84" Type="http://schemas.openxmlformats.org/officeDocument/2006/relationships/tags" Target="../tags/tag1288.xml"/><Relationship Id="rId138" Type="http://schemas.openxmlformats.org/officeDocument/2006/relationships/tags" Target="../tags/tag1342.xml"/><Relationship Id="rId159" Type="http://schemas.openxmlformats.org/officeDocument/2006/relationships/tags" Target="../tags/tag1363.xml"/><Relationship Id="rId170" Type="http://schemas.openxmlformats.org/officeDocument/2006/relationships/tags" Target="../tags/tag1374.xml"/><Relationship Id="rId191" Type="http://schemas.openxmlformats.org/officeDocument/2006/relationships/tags" Target="../tags/tag1395.xml"/><Relationship Id="rId205" Type="http://schemas.openxmlformats.org/officeDocument/2006/relationships/tags" Target="../tags/tag1409.xml"/><Relationship Id="rId226" Type="http://schemas.openxmlformats.org/officeDocument/2006/relationships/tags" Target="../tags/tag1430.xml"/><Relationship Id="rId247" Type="http://schemas.openxmlformats.org/officeDocument/2006/relationships/tags" Target="../tags/tag1451.xml"/><Relationship Id="rId107" Type="http://schemas.openxmlformats.org/officeDocument/2006/relationships/tags" Target="../tags/tag1311.xml"/><Relationship Id="rId268" Type="http://schemas.openxmlformats.org/officeDocument/2006/relationships/tags" Target="../tags/tag1472.xml"/><Relationship Id="rId289" Type="http://schemas.openxmlformats.org/officeDocument/2006/relationships/tags" Target="../tags/tag1493.xml"/><Relationship Id="rId11" Type="http://schemas.openxmlformats.org/officeDocument/2006/relationships/tags" Target="../tags/tag1215.xml"/><Relationship Id="rId32" Type="http://schemas.openxmlformats.org/officeDocument/2006/relationships/tags" Target="../tags/tag1236.xml"/><Relationship Id="rId53" Type="http://schemas.openxmlformats.org/officeDocument/2006/relationships/tags" Target="../tags/tag1257.xml"/><Relationship Id="rId74" Type="http://schemas.openxmlformats.org/officeDocument/2006/relationships/tags" Target="../tags/tag1278.xml"/><Relationship Id="rId128" Type="http://schemas.openxmlformats.org/officeDocument/2006/relationships/tags" Target="../tags/tag1332.xml"/><Relationship Id="rId149" Type="http://schemas.openxmlformats.org/officeDocument/2006/relationships/tags" Target="../tags/tag1353.xml"/><Relationship Id="rId5" Type="http://schemas.openxmlformats.org/officeDocument/2006/relationships/tags" Target="../tags/tag1209.xml"/><Relationship Id="rId95" Type="http://schemas.openxmlformats.org/officeDocument/2006/relationships/tags" Target="../tags/tag1299.xml"/><Relationship Id="rId160" Type="http://schemas.openxmlformats.org/officeDocument/2006/relationships/tags" Target="../tags/tag1364.xml"/><Relationship Id="rId181" Type="http://schemas.openxmlformats.org/officeDocument/2006/relationships/tags" Target="../tags/tag1385.xml"/><Relationship Id="rId216" Type="http://schemas.openxmlformats.org/officeDocument/2006/relationships/tags" Target="../tags/tag1420.xml"/><Relationship Id="rId237" Type="http://schemas.openxmlformats.org/officeDocument/2006/relationships/tags" Target="../tags/tag1441.xml"/><Relationship Id="rId258" Type="http://schemas.openxmlformats.org/officeDocument/2006/relationships/tags" Target="../tags/tag1462.xml"/><Relationship Id="rId279" Type="http://schemas.openxmlformats.org/officeDocument/2006/relationships/tags" Target="../tags/tag1483.xml"/><Relationship Id="rId22" Type="http://schemas.openxmlformats.org/officeDocument/2006/relationships/tags" Target="../tags/tag1226.xml"/><Relationship Id="rId43" Type="http://schemas.openxmlformats.org/officeDocument/2006/relationships/tags" Target="../tags/tag1247.xml"/><Relationship Id="rId64" Type="http://schemas.openxmlformats.org/officeDocument/2006/relationships/tags" Target="../tags/tag1268.xml"/><Relationship Id="rId118" Type="http://schemas.openxmlformats.org/officeDocument/2006/relationships/tags" Target="../tags/tag1322.xml"/><Relationship Id="rId139" Type="http://schemas.openxmlformats.org/officeDocument/2006/relationships/tags" Target="../tags/tag1343.xml"/><Relationship Id="rId290" Type="http://schemas.openxmlformats.org/officeDocument/2006/relationships/tags" Target="../tags/tag1494.xml"/><Relationship Id="rId304" Type="http://schemas.openxmlformats.org/officeDocument/2006/relationships/tags" Target="../tags/tag1508.xml"/><Relationship Id="rId85" Type="http://schemas.openxmlformats.org/officeDocument/2006/relationships/tags" Target="../tags/tag1289.xml"/><Relationship Id="rId150" Type="http://schemas.openxmlformats.org/officeDocument/2006/relationships/tags" Target="../tags/tag1354.xml"/><Relationship Id="rId171" Type="http://schemas.openxmlformats.org/officeDocument/2006/relationships/tags" Target="../tags/tag1375.xml"/><Relationship Id="rId192" Type="http://schemas.openxmlformats.org/officeDocument/2006/relationships/tags" Target="../tags/tag1396.xml"/><Relationship Id="rId206" Type="http://schemas.openxmlformats.org/officeDocument/2006/relationships/tags" Target="../tags/tag1410.xml"/><Relationship Id="rId227" Type="http://schemas.openxmlformats.org/officeDocument/2006/relationships/tags" Target="../tags/tag1431.xml"/><Relationship Id="rId248" Type="http://schemas.openxmlformats.org/officeDocument/2006/relationships/tags" Target="../tags/tag1452.xml"/><Relationship Id="rId269" Type="http://schemas.openxmlformats.org/officeDocument/2006/relationships/tags" Target="../tags/tag1473.xml"/><Relationship Id="rId12" Type="http://schemas.openxmlformats.org/officeDocument/2006/relationships/tags" Target="../tags/tag1216.xml"/><Relationship Id="rId33" Type="http://schemas.openxmlformats.org/officeDocument/2006/relationships/tags" Target="../tags/tag1237.xml"/><Relationship Id="rId108" Type="http://schemas.openxmlformats.org/officeDocument/2006/relationships/tags" Target="../tags/tag1312.xml"/><Relationship Id="rId129" Type="http://schemas.openxmlformats.org/officeDocument/2006/relationships/tags" Target="../tags/tag1333.xml"/><Relationship Id="rId280" Type="http://schemas.openxmlformats.org/officeDocument/2006/relationships/tags" Target="../tags/tag1484.xml"/><Relationship Id="rId54" Type="http://schemas.openxmlformats.org/officeDocument/2006/relationships/tags" Target="../tags/tag1258.xml"/><Relationship Id="rId75" Type="http://schemas.openxmlformats.org/officeDocument/2006/relationships/tags" Target="../tags/tag1279.xml"/><Relationship Id="rId96" Type="http://schemas.openxmlformats.org/officeDocument/2006/relationships/tags" Target="../tags/tag1300.xml"/><Relationship Id="rId140" Type="http://schemas.openxmlformats.org/officeDocument/2006/relationships/tags" Target="../tags/tag1344.xml"/><Relationship Id="rId161" Type="http://schemas.openxmlformats.org/officeDocument/2006/relationships/tags" Target="../tags/tag1365.xml"/><Relationship Id="rId182" Type="http://schemas.openxmlformats.org/officeDocument/2006/relationships/tags" Target="../tags/tag1386.xml"/><Relationship Id="rId217" Type="http://schemas.openxmlformats.org/officeDocument/2006/relationships/tags" Target="../tags/tag1421.xml"/><Relationship Id="rId6" Type="http://schemas.openxmlformats.org/officeDocument/2006/relationships/tags" Target="../tags/tag1210.xml"/><Relationship Id="rId238" Type="http://schemas.openxmlformats.org/officeDocument/2006/relationships/tags" Target="../tags/tag1442.xml"/><Relationship Id="rId259" Type="http://schemas.openxmlformats.org/officeDocument/2006/relationships/tags" Target="../tags/tag1463.xml"/><Relationship Id="rId23" Type="http://schemas.openxmlformats.org/officeDocument/2006/relationships/tags" Target="../tags/tag1227.xml"/><Relationship Id="rId119" Type="http://schemas.openxmlformats.org/officeDocument/2006/relationships/tags" Target="../tags/tag1323.xml"/><Relationship Id="rId270" Type="http://schemas.openxmlformats.org/officeDocument/2006/relationships/tags" Target="../tags/tag1474.xml"/><Relationship Id="rId291" Type="http://schemas.openxmlformats.org/officeDocument/2006/relationships/tags" Target="../tags/tag1495.xml"/><Relationship Id="rId305" Type="http://schemas.openxmlformats.org/officeDocument/2006/relationships/tags" Target="../tags/tag1509.xml"/><Relationship Id="rId44" Type="http://schemas.openxmlformats.org/officeDocument/2006/relationships/tags" Target="../tags/tag1248.xml"/><Relationship Id="rId65" Type="http://schemas.openxmlformats.org/officeDocument/2006/relationships/tags" Target="../tags/tag1269.xml"/><Relationship Id="rId86" Type="http://schemas.openxmlformats.org/officeDocument/2006/relationships/tags" Target="../tags/tag1290.xml"/><Relationship Id="rId130" Type="http://schemas.openxmlformats.org/officeDocument/2006/relationships/tags" Target="../tags/tag1334.xml"/><Relationship Id="rId151" Type="http://schemas.openxmlformats.org/officeDocument/2006/relationships/tags" Target="../tags/tag1355.xml"/><Relationship Id="rId172" Type="http://schemas.openxmlformats.org/officeDocument/2006/relationships/tags" Target="../tags/tag1376.xml"/><Relationship Id="rId193" Type="http://schemas.openxmlformats.org/officeDocument/2006/relationships/tags" Target="../tags/tag1397.xml"/><Relationship Id="rId207" Type="http://schemas.openxmlformats.org/officeDocument/2006/relationships/tags" Target="../tags/tag1411.xml"/><Relationship Id="rId228" Type="http://schemas.openxmlformats.org/officeDocument/2006/relationships/tags" Target="../tags/tag1432.xml"/><Relationship Id="rId249" Type="http://schemas.openxmlformats.org/officeDocument/2006/relationships/tags" Target="../tags/tag1453.xml"/><Relationship Id="rId13" Type="http://schemas.openxmlformats.org/officeDocument/2006/relationships/tags" Target="../tags/tag1217.xml"/><Relationship Id="rId109" Type="http://schemas.openxmlformats.org/officeDocument/2006/relationships/tags" Target="../tags/tag1313.xml"/><Relationship Id="rId260" Type="http://schemas.openxmlformats.org/officeDocument/2006/relationships/tags" Target="../tags/tag1464.xml"/><Relationship Id="rId281" Type="http://schemas.openxmlformats.org/officeDocument/2006/relationships/tags" Target="../tags/tag1485.xml"/><Relationship Id="rId34" Type="http://schemas.openxmlformats.org/officeDocument/2006/relationships/tags" Target="../tags/tag1238.xml"/><Relationship Id="rId55" Type="http://schemas.openxmlformats.org/officeDocument/2006/relationships/tags" Target="../tags/tag1259.xml"/><Relationship Id="rId76" Type="http://schemas.openxmlformats.org/officeDocument/2006/relationships/tags" Target="../tags/tag1280.xml"/><Relationship Id="rId97" Type="http://schemas.openxmlformats.org/officeDocument/2006/relationships/tags" Target="../tags/tag1301.xml"/><Relationship Id="rId120" Type="http://schemas.openxmlformats.org/officeDocument/2006/relationships/tags" Target="../tags/tag1324.xml"/><Relationship Id="rId141" Type="http://schemas.openxmlformats.org/officeDocument/2006/relationships/tags" Target="../tags/tag1345.xml"/><Relationship Id="rId7" Type="http://schemas.openxmlformats.org/officeDocument/2006/relationships/tags" Target="../tags/tag1211.xml"/><Relationship Id="rId162" Type="http://schemas.openxmlformats.org/officeDocument/2006/relationships/tags" Target="../tags/tag1366.xml"/><Relationship Id="rId183" Type="http://schemas.openxmlformats.org/officeDocument/2006/relationships/tags" Target="../tags/tag1387.xml"/><Relationship Id="rId218" Type="http://schemas.openxmlformats.org/officeDocument/2006/relationships/tags" Target="../tags/tag1422.xml"/><Relationship Id="rId239" Type="http://schemas.openxmlformats.org/officeDocument/2006/relationships/tags" Target="../tags/tag1443.xml"/><Relationship Id="rId2" Type="http://schemas.openxmlformats.org/officeDocument/2006/relationships/tags" Target="../tags/tag1206.xml"/><Relationship Id="rId29" Type="http://schemas.openxmlformats.org/officeDocument/2006/relationships/tags" Target="../tags/tag1233.xml"/><Relationship Id="rId250" Type="http://schemas.openxmlformats.org/officeDocument/2006/relationships/tags" Target="../tags/tag1454.xml"/><Relationship Id="rId255" Type="http://schemas.openxmlformats.org/officeDocument/2006/relationships/tags" Target="../tags/tag1459.xml"/><Relationship Id="rId271" Type="http://schemas.openxmlformats.org/officeDocument/2006/relationships/tags" Target="../tags/tag1475.xml"/><Relationship Id="rId276" Type="http://schemas.openxmlformats.org/officeDocument/2006/relationships/tags" Target="../tags/tag1480.xml"/><Relationship Id="rId292" Type="http://schemas.openxmlformats.org/officeDocument/2006/relationships/tags" Target="../tags/tag1496.xml"/><Relationship Id="rId297" Type="http://schemas.openxmlformats.org/officeDocument/2006/relationships/tags" Target="../tags/tag1501.xml"/><Relationship Id="rId306" Type="http://schemas.openxmlformats.org/officeDocument/2006/relationships/slideLayout" Target="../slideLayouts/slideLayout1.xml"/><Relationship Id="rId24" Type="http://schemas.openxmlformats.org/officeDocument/2006/relationships/tags" Target="../tags/tag1228.xml"/><Relationship Id="rId40" Type="http://schemas.openxmlformats.org/officeDocument/2006/relationships/tags" Target="../tags/tag1244.xml"/><Relationship Id="rId45" Type="http://schemas.openxmlformats.org/officeDocument/2006/relationships/tags" Target="../tags/tag1249.xml"/><Relationship Id="rId66" Type="http://schemas.openxmlformats.org/officeDocument/2006/relationships/tags" Target="../tags/tag1270.xml"/><Relationship Id="rId87" Type="http://schemas.openxmlformats.org/officeDocument/2006/relationships/tags" Target="../tags/tag1291.xml"/><Relationship Id="rId110" Type="http://schemas.openxmlformats.org/officeDocument/2006/relationships/tags" Target="../tags/tag1314.xml"/><Relationship Id="rId115" Type="http://schemas.openxmlformats.org/officeDocument/2006/relationships/tags" Target="../tags/tag1319.xml"/><Relationship Id="rId131" Type="http://schemas.openxmlformats.org/officeDocument/2006/relationships/tags" Target="../tags/tag1335.xml"/><Relationship Id="rId136" Type="http://schemas.openxmlformats.org/officeDocument/2006/relationships/tags" Target="../tags/tag1340.xml"/><Relationship Id="rId157" Type="http://schemas.openxmlformats.org/officeDocument/2006/relationships/tags" Target="../tags/tag1361.xml"/><Relationship Id="rId178" Type="http://schemas.openxmlformats.org/officeDocument/2006/relationships/tags" Target="../tags/tag1382.xml"/><Relationship Id="rId301" Type="http://schemas.openxmlformats.org/officeDocument/2006/relationships/tags" Target="../tags/tag1505.xml"/><Relationship Id="rId61" Type="http://schemas.openxmlformats.org/officeDocument/2006/relationships/tags" Target="../tags/tag1265.xml"/><Relationship Id="rId82" Type="http://schemas.openxmlformats.org/officeDocument/2006/relationships/tags" Target="../tags/tag1286.xml"/><Relationship Id="rId152" Type="http://schemas.openxmlformats.org/officeDocument/2006/relationships/tags" Target="../tags/tag1356.xml"/><Relationship Id="rId173" Type="http://schemas.openxmlformats.org/officeDocument/2006/relationships/tags" Target="../tags/tag1377.xml"/><Relationship Id="rId194" Type="http://schemas.openxmlformats.org/officeDocument/2006/relationships/tags" Target="../tags/tag1398.xml"/><Relationship Id="rId199" Type="http://schemas.openxmlformats.org/officeDocument/2006/relationships/tags" Target="../tags/tag1403.xml"/><Relationship Id="rId203" Type="http://schemas.openxmlformats.org/officeDocument/2006/relationships/tags" Target="../tags/tag1407.xml"/><Relationship Id="rId208" Type="http://schemas.openxmlformats.org/officeDocument/2006/relationships/tags" Target="../tags/tag1412.xml"/><Relationship Id="rId229" Type="http://schemas.openxmlformats.org/officeDocument/2006/relationships/tags" Target="../tags/tag1433.xml"/><Relationship Id="rId19" Type="http://schemas.openxmlformats.org/officeDocument/2006/relationships/tags" Target="../tags/tag1223.xml"/><Relationship Id="rId224" Type="http://schemas.openxmlformats.org/officeDocument/2006/relationships/tags" Target="../tags/tag1428.xml"/><Relationship Id="rId240" Type="http://schemas.openxmlformats.org/officeDocument/2006/relationships/tags" Target="../tags/tag1444.xml"/><Relationship Id="rId245" Type="http://schemas.openxmlformats.org/officeDocument/2006/relationships/tags" Target="../tags/tag1449.xml"/><Relationship Id="rId261" Type="http://schemas.openxmlformats.org/officeDocument/2006/relationships/tags" Target="../tags/tag1465.xml"/><Relationship Id="rId266" Type="http://schemas.openxmlformats.org/officeDocument/2006/relationships/tags" Target="../tags/tag1470.xml"/><Relationship Id="rId287" Type="http://schemas.openxmlformats.org/officeDocument/2006/relationships/tags" Target="../tags/tag1491.xml"/><Relationship Id="rId14" Type="http://schemas.openxmlformats.org/officeDocument/2006/relationships/tags" Target="../tags/tag1218.xml"/><Relationship Id="rId30" Type="http://schemas.openxmlformats.org/officeDocument/2006/relationships/tags" Target="../tags/tag1234.xml"/><Relationship Id="rId35" Type="http://schemas.openxmlformats.org/officeDocument/2006/relationships/tags" Target="../tags/tag1239.xml"/><Relationship Id="rId56" Type="http://schemas.openxmlformats.org/officeDocument/2006/relationships/tags" Target="../tags/tag1260.xml"/><Relationship Id="rId77" Type="http://schemas.openxmlformats.org/officeDocument/2006/relationships/tags" Target="../tags/tag1281.xml"/><Relationship Id="rId100" Type="http://schemas.openxmlformats.org/officeDocument/2006/relationships/tags" Target="../tags/tag1304.xml"/><Relationship Id="rId105" Type="http://schemas.openxmlformats.org/officeDocument/2006/relationships/tags" Target="../tags/tag1309.xml"/><Relationship Id="rId126" Type="http://schemas.openxmlformats.org/officeDocument/2006/relationships/tags" Target="../tags/tag1330.xml"/><Relationship Id="rId147" Type="http://schemas.openxmlformats.org/officeDocument/2006/relationships/tags" Target="../tags/tag1351.xml"/><Relationship Id="rId168" Type="http://schemas.openxmlformats.org/officeDocument/2006/relationships/tags" Target="../tags/tag1372.xml"/><Relationship Id="rId282" Type="http://schemas.openxmlformats.org/officeDocument/2006/relationships/tags" Target="../tags/tag1486.xml"/><Relationship Id="rId8" Type="http://schemas.openxmlformats.org/officeDocument/2006/relationships/tags" Target="../tags/tag1212.xml"/><Relationship Id="rId51" Type="http://schemas.openxmlformats.org/officeDocument/2006/relationships/tags" Target="../tags/tag1255.xml"/><Relationship Id="rId72" Type="http://schemas.openxmlformats.org/officeDocument/2006/relationships/tags" Target="../tags/tag1276.xml"/><Relationship Id="rId93" Type="http://schemas.openxmlformats.org/officeDocument/2006/relationships/tags" Target="../tags/tag1297.xml"/><Relationship Id="rId98" Type="http://schemas.openxmlformats.org/officeDocument/2006/relationships/tags" Target="../tags/tag1302.xml"/><Relationship Id="rId121" Type="http://schemas.openxmlformats.org/officeDocument/2006/relationships/tags" Target="../tags/tag1325.xml"/><Relationship Id="rId142" Type="http://schemas.openxmlformats.org/officeDocument/2006/relationships/tags" Target="../tags/tag1346.xml"/><Relationship Id="rId163" Type="http://schemas.openxmlformats.org/officeDocument/2006/relationships/tags" Target="../tags/tag1367.xml"/><Relationship Id="rId184" Type="http://schemas.openxmlformats.org/officeDocument/2006/relationships/tags" Target="../tags/tag1388.xml"/><Relationship Id="rId189" Type="http://schemas.openxmlformats.org/officeDocument/2006/relationships/tags" Target="../tags/tag1393.xml"/><Relationship Id="rId219" Type="http://schemas.openxmlformats.org/officeDocument/2006/relationships/tags" Target="../tags/tag1423.xml"/><Relationship Id="rId3" Type="http://schemas.openxmlformats.org/officeDocument/2006/relationships/tags" Target="../tags/tag1207.xml"/><Relationship Id="rId214" Type="http://schemas.openxmlformats.org/officeDocument/2006/relationships/tags" Target="../tags/tag1418.xml"/><Relationship Id="rId230" Type="http://schemas.openxmlformats.org/officeDocument/2006/relationships/tags" Target="../tags/tag1434.xml"/><Relationship Id="rId235" Type="http://schemas.openxmlformats.org/officeDocument/2006/relationships/tags" Target="../tags/tag1439.xml"/><Relationship Id="rId251" Type="http://schemas.openxmlformats.org/officeDocument/2006/relationships/tags" Target="../tags/tag1455.xml"/><Relationship Id="rId256" Type="http://schemas.openxmlformats.org/officeDocument/2006/relationships/tags" Target="../tags/tag1460.xml"/><Relationship Id="rId277" Type="http://schemas.openxmlformats.org/officeDocument/2006/relationships/tags" Target="../tags/tag1481.xml"/><Relationship Id="rId298" Type="http://schemas.openxmlformats.org/officeDocument/2006/relationships/tags" Target="../tags/tag1502.xml"/><Relationship Id="rId25" Type="http://schemas.openxmlformats.org/officeDocument/2006/relationships/tags" Target="../tags/tag1229.xml"/><Relationship Id="rId46" Type="http://schemas.openxmlformats.org/officeDocument/2006/relationships/tags" Target="../tags/tag1250.xml"/><Relationship Id="rId67" Type="http://schemas.openxmlformats.org/officeDocument/2006/relationships/tags" Target="../tags/tag1271.xml"/><Relationship Id="rId116" Type="http://schemas.openxmlformats.org/officeDocument/2006/relationships/tags" Target="../tags/tag1320.xml"/><Relationship Id="rId137" Type="http://schemas.openxmlformats.org/officeDocument/2006/relationships/tags" Target="../tags/tag1341.xml"/><Relationship Id="rId158" Type="http://schemas.openxmlformats.org/officeDocument/2006/relationships/tags" Target="../tags/tag1362.xml"/><Relationship Id="rId272" Type="http://schemas.openxmlformats.org/officeDocument/2006/relationships/tags" Target="../tags/tag1476.xml"/><Relationship Id="rId293" Type="http://schemas.openxmlformats.org/officeDocument/2006/relationships/tags" Target="../tags/tag1497.xml"/><Relationship Id="rId302" Type="http://schemas.openxmlformats.org/officeDocument/2006/relationships/tags" Target="../tags/tag1506.xml"/><Relationship Id="rId20" Type="http://schemas.openxmlformats.org/officeDocument/2006/relationships/tags" Target="../tags/tag1224.xml"/><Relationship Id="rId41" Type="http://schemas.openxmlformats.org/officeDocument/2006/relationships/tags" Target="../tags/tag1245.xml"/><Relationship Id="rId62" Type="http://schemas.openxmlformats.org/officeDocument/2006/relationships/tags" Target="../tags/tag1266.xml"/><Relationship Id="rId83" Type="http://schemas.openxmlformats.org/officeDocument/2006/relationships/tags" Target="../tags/tag1287.xml"/><Relationship Id="rId88" Type="http://schemas.openxmlformats.org/officeDocument/2006/relationships/tags" Target="../tags/tag1292.xml"/><Relationship Id="rId111" Type="http://schemas.openxmlformats.org/officeDocument/2006/relationships/tags" Target="../tags/tag1315.xml"/><Relationship Id="rId132" Type="http://schemas.openxmlformats.org/officeDocument/2006/relationships/tags" Target="../tags/tag1336.xml"/><Relationship Id="rId153" Type="http://schemas.openxmlformats.org/officeDocument/2006/relationships/tags" Target="../tags/tag1357.xml"/><Relationship Id="rId174" Type="http://schemas.openxmlformats.org/officeDocument/2006/relationships/tags" Target="../tags/tag1378.xml"/><Relationship Id="rId179" Type="http://schemas.openxmlformats.org/officeDocument/2006/relationships/tags" Target="../tags/tag1383.xml"/><Relationship Id="rId195" Type="http://schemas.openxmlformats.org/officeDocument/2006/relationships/tags" Target="../tags/tag1399.xml"/><Relationship Id="rId209" Type="http://schemas.openxmlformats.org/officeDocument/2006/relationships/tags" Target="../tags/tag1413.xml"/><Relationship Id="rId190" Type="http://schemas.openxmlformats.org/officeDocument/2006/relationships/tags" Target="../tags/tag1394.xml"/><Relationship Id="rId204" Type="http://schemas.openxmlformats.org/officeDocument/2006/relationships/tags" Target="../tags/tag1408.xml"/><Relationship Id="rId220" Type="http://schemas.openxmlformats.org/officeDocument/2006/relationships/tags" Target="../tags/tag1424.xml"/><Relationship Id="rId225" Type="http://schemas.openxmlformats.org/officeDocument/2006/relationships/tags" Target="../tags/tag1429.xml"/><Relationship Id="rId241" Type="http://schemas.openxmlformats.org/officeDocument/2006/relationships/tags" Target="../tags/tag1445.xml"/><Relationship Id="rId246" Type="http://schemas.openxmlformats.org/officeDocument/2006/relationships/tags" Target="../tags/tag1450.xml"/><Relationship Id="rId267" Type="http://schemas.openxmlformats.org/officeDocument/2006/relationships/tags" Target="../tags/tag1471.xml"/><Relationship Id="rId288" Type="http://schemas.openxmlformats.org/officeDocument/2006/relationships/tags" Target="../tags/tag1492.xml"/><Relationship Id="rId15" Type="http://schemas.openxmlformats.org/officeDocument/2006/relationships/tags" Target="../tags/tag1219.xml"/><Relationship Id="rId36" Type="http://schemas.openxmlformats.org/officeDocument/2006/relationships/tags" Target="../tags/tag1240.xml"/><Relationship Id="rId57" Type="http://schemas.openxmlformats.org/officeDocument/2006/relationships/tags" Target="../tags/tag1261.xml"/><Relationship Id="rId106" Type="http://schemas.openxmlformats.org/officeDocument/2006/relationships/tags" Target="../tags/tag1310.xml"/><Relationship Id="rId127" Type="http://schemas.openxmlformats.org/officeDocument/2006/relationships/tags" Target="../tags/tag1331.xml"/><Relationship Id="rId262" Type="http://schemas.openxmlformats.org/officeDocument/2006/relationships/tags" Target="../tags/tag1466.xml"/><Relationship Id="rId283" Type="http://schemas.openxmlformats.org/officeDocument/2006/relationships/tags" Target="../tags/tag1487.xml"/><Relationship Id="rId10" Type="http://schemas.openxmlformats.org/officeDocument/2006/relationships/tags" Target="../tags/tag1214.xml"/><Relationship Id="rId31" Type="http://schemas.openxmlformats.org/officeDocument/2006/relationships/tags" Target="../tags/tag1235.xml"/><Relationship Id="rId52" Type="http://schemas.openxmlformats.org/officeDocument/2006/relationships/tags" Target="../tags/tag1256.xml"/><Relationship Id="rId73" Type="http://schemas.openxmlformats.org/officeDocument/2006/relationships/tags" Target="../tags/tag1277.xml"/><Relationship Id="rId78" Type="http://schemas.openxmlformats.org/officeDocument/2006/relationships/tags" Target="../tags/tag1282.xml"/><Relationship Id="rId94" Type="http://schemas.openxmlformats.org/officeDocument/2006/relationships/tags" Target="../tags/tag1298.xml"/><Relationship Id="rId99" Type="http://schemas.openxmlformats.org/officeDocument/2006/relationships/tags" Target="../tags/tag1303.xml"/><Relationship Id="rId101" Type="http://schemas.openxmlformats.org/officeDocument/2006/relationships/tags" Target="../tags/tag1305.xml"/><Relationship Id="rId122" Type="http://schemas.openxmlformats.org/officeDocument/2006/relationships/tags" Target="../tags/tag1326.xml"/><Relationship Id="rId143" Type="http://schemas.openxmlformats.org/officeDocument/2006/relationships/tags" Target="../tags/tag1347.xml"/><Relationship Id="rId148" Type="http://schemas.openxmlformats.org/officeDocument/2006/relationships/tags" Target="../tags/tag1352.xml"/><Relationship Id="rId164" Type="http://schemas.openxmlformats.org/officeDocument/2006/relationships/tags" Target="../tags/tag1368.xml"/><Relationship Id="rId169" Type="http://schemas.openxmlformats.org/officeDocument/2006/relationships/tags" Target="../tags/tag1373.xml"/><Relationship Id="rId185" Type="http://schemas.openxmlformats.org/officeDocument/2006/relationships/tags" Target="../tags/tag1389.xml"/><Relationship Id="rId4" Type="http://schemas.openxmlformats.org/officeDocument/2006/relationships/tags" Target="../tags/tag1208.xml"/><Relationship Id="rId9" Type="http://schemas.openxmlformats.org/officeDocument/2006/relationships/tags" Target="../tags/tag1213.xml"/><Relationship Id="rId180" Type="http://schemas.openxmlformats.org/officeDocument/2006/relationships/tags" Target="../tags/tag1384.xml"/><Relationship Id="rId210" Type="http://schemas.openxmlformats.org/officeDocument/2006/relationships/tags" Target="../tags/tag1414.xml"/><Relationship Id="rId215" Type="http://schemas.openxmlformats.org/officeDocument/2006/relationships/tags" Target="../tags/tag1419.xml"/><Relationship Id="rId236" Type="http://schemas.openxmlformats.org/officeDocument/2006/relationships/tags" Target="../tags/tag1440.xml"/><Relationship Id="rId257" Type="http://schemas.openxmlformats.org/officeDocument/2006/relationships/tags" Target="../tags/tag1461.xml"/><Relationship Id="rId278" Type="http://schemas.openxmlformats.org/officeDocument/2006/relationships/tags" Target="../tags/tag1482.xml"/><Relationship Id="rId26" Type="http://schemas.openxmlformats.org/officeDocument/2006/relationships/tags" Target="../tags/tag1230.xml"/><Relationship Id="rId231" Type="http://schemas.openxmlformats.org/officeDocument/2006/relationships/tags" Target="../tags/tag1435.xml"/><Relationship Id="rId252" Type="http://schemas.openxmlformats.org/officeDocument/2006/relationships/tags" Target="../tags/tag1456.xml"/><Relationship Id="rId273" Type="http://schemas.openxmlformats.org/officeDocument/2006/relationships/tags" Target="../tags/tag1477.xml"/><Relationship Id="rId294" Type="http://schemas.openxmlformats.org/officeDocument/2006/relationships/tags" Target="../tags/tag1498.xml"/><Relationship Id="rId47" Type="http://schemas.openxmlformats.org/officeDocument/2006/relationships/tags" Target="../tags/tag1251.xml"/><Relationship Id="rId68" Type="http://schemas.openxmlformats.org/officeDocument/2006/relationships/tags" Target="../tags/tag1272.xml"/><Relationship Id="rId89" Type="http://schemas.openxmlformats.org/officeDocument/2006/relationships/tags" Target="../tags/tag1293.xml"/><Relationship Id="rId112" Type="http://schemas.openxmlformats.org/officeDocument/2006/relationships/tags" Target="../tags/tag1316.xml"/><Relationship Id="rId133" Type="http://schemas.openxmlformats.org/officeDocument/2006/relationships/tags" Target="../tags/tag1337.xml"/><Relationship Id="rId154" Type="http://schemas.openxmlformats.org/officeDocument/2006/relationships/tags" Target="../tags/tag1358.xml"/><Relationship Id="rId175" Type="http://schemas.openxmlformats.org/officeDocument/2006/relationships/tags" Target="../tags/tag1379.xml"/><Relationship Id="rId196" Type="http://schemas.openxmlformats.org/officeDocument/2006/relationships/tags" Target="../tags/tag1400.xml"/><Relationship Id="rId200" Type="http://schemas.openxmlformats.org/officeDocument/2006/relationships/tags" Target="../tags/tag1404.xml"/><Relationship Id="rId16" Type="http://schemas.openxmlformats.org/officeDocument/2006/relationships/tags" Target="../tags/tag1220.xml"/><Relationship Id="rId221" Type="http://schemas.openxmlformats.org/officeDocument/2006/relationships/tags" Target="../tags/tag1425.xml"/><Relationship Id="rId242" Type="http://schemas.openxmlformats.org/officeDocument/2006/relationships/tags" Target="../tags/tag1446.xml"/><Relationship Id="rId263" Type="http://schemas.openxmlformats.org/officeDocument/2006/relationships/tags" Target="../tags/tag1467.xml"/><Relationship Id="rId284" Type="http://schemas.openxmlformats.org/officeDocument/2006/relationships/tags" Target="../tags/tag1488.xml"/><Relationship Id="rId37" Type="http://schemas.openxmlformats.org/officeDocument/2006/relationships/tags" Target="../tags/tag1241.xml"/><Relationship Id="rId58" Type="http://schemas.openxmlformats.org/officeDocument/2006/relationships/tags" Target="../tags/tag1262.xml"/><Relationship Id="rId79" Type="http://schemas.openxmlformats.org/officeDocument/2006/relationships/tags" Target="../tags/tag1283.xml"/><Relationship Id="rId102" Type="http://schemas.openxmlformats.org/officeDocument/2006/relationships/tags" Target="../tags/tag1306.xml"/><Relationship Id="rId123" Type="http://schemas.openxmlformats.org/officeDocument/2006/relationships/tags" Target="../tags/tag1327.xml"/><Relationship Id="rId144" Type="http://schemas.openxmlformats.org/officeDocument/2006/relationships/tags" Target="../tags/tag1348.xml"/><Relationship Id="rId90" Type="http://schemas.openxmlformats.org/officeDocument/2006/relationships/tags" Target="../tags/tag1294.xml"/><Relationship Id="rId165" Type="http://schemas.openxmlformats.org/officeDocument/2006/relationships/tags" Target="../tags/tag1369.xml"/><Relationship Id="rId186" Type="http://schemas.openxmlformats.org/officeDocument/2006/relationships/tags" Target="../tags/tag1390.xml"/><Relationship Id="rId211" Type="http://schemas.openxmlformats.org/officeDocument/2006/relationships/tags" Target="../tags/tag1415.xml"/><Relationship Id="rId232" Type="http://schemas.openxmlformats.org/officeDocument/2006/relationships/tags" Target="../tags/tag1436.xml"/><Relationship Id="rId253" Type="http://schemas.openxmlformats.org/officeDocument/2006/relationships/tags" Target="../tags/tag1457.xml"/><Relationship Id="rId274" Type="http://schemas.openxmlformats.org/officeDocument/2006/relationships/tags" Target="../tags/tag1478.xml"/><Relationship Id="rId295" Type="http://schemas.openxmlformats.org/officeDocument/2006/relationships/tags" Target="../tags/tag1499.xml"/><Relationship Id="rId27" Type="http://schemas.openxmlformats.org/officeDocument/2006/relationships/tags" Target="../tags/tag1231.xml"/><Relationship Id="rId48" Type="http://schemas.openxmlformats.org/officeDocument/2006/relationships/tags" Target="../tags/tag1252.xml"/><Relationship Id="rId69" Type="http://schemas.openxmlformats.org/officeDocument/2006/relationships/tags" Target="../tags/tag1273.xml"/><Relationship Id="rId113" Type="http://schemas.openxmlformats.org/officeDocument/2006/relationships/tags" Target="../tags/tag1317.xml"/><Relationship Id="rId134" Type="http://schemas.openxmlformats.org/officeDocument/2006/relationships/tags" Target="../tags/tag1338.xml"/><Relationship Id="rId80" Type="http://schemas.openxmlformats.org/officeDocument/2006/relationships/tags" Target="../tags/tag1284.xml"/><Relationship Id="rId155" Type="http://schemas.openxmlformats.org/officeDocument/2006/relationships/tags" Target="../tags/tag1359.xml"/><Relationship Id="rId176" Type="http://schemas.openxmlformats.org/officeDocument/2006/relationships/tags" Target="../tags/tag1380.xml"/><Relationship Id="rId197" Type="http://schemas.openxmlformats.org/officeDocument/2006/relationships/tags" Target="../tags/tag1401.xml"/><Relationship Id="rId201" Type="http://schemas.openxmlformats.org/officeDocument/2006/relationships/tags" Target="../tags/tag1405.xml"/><Relationship Id="rId222" Type="http://schemas.openxmlformats.org/officeDocument/2006/relationships/tags" Target="../tags/tag1426.xml"/><Relationship Id="rId243" Type="http://schemas.openxmlformats.org/officeDocument/2006/relationships/tags" Target="../tags/tag1447.xml"/><Relationship Id="rId264" Type="http://schemas.openxmlformats.org/officeDocument/2006/relationships/tags" Target="../tags/tag1468.xml"/><Relationship Id="rId285" Type="http://schemas.openxmlformats.org/officeDocument/2006/relationships/tags" Target="../tags/tag1489.xml"/><Relationship Id="rId17" Type="http://schemas.openxmlformats.org/officeDocument/2006/relationships/tags" Target="../tags/tag1221.xml"/><Relationship Id="rId38" Type="http://schemas.openxmlformats.org/officeDocument/2006/relationships/tags" Target="../tags/tag1242.xml"/><Relationship Id="rId59" Type="http://schemas.openxmlformats.org/officeDocument/2006/relationships/tags" Target="../tags/tag1263.xml"/><Relationship Id="rId103" Type="http://schemas.openxmlformats.org/officeDocument/2006/relationships/tags" Target="../tags/tag1307.xml"/><Relationship Id="rId124" Type="http://schemas.openxmlformats.org/officeDocument/2006/relationships/tags" Target="../tags/tag1328.xml"/><Relationship Id="rId70" Type="http://schemas.openxmlformats.org/officeDocument/2006/relationships/tags" Target="../tags/tag1274.xml"/><Relationship Id="rId91" Type="http://schemas.openxmlformats.org/officeDocument/2006/relationships/tags" Target="../tags/tag1295.xml"/><Relationship Id="rId145" Type="http://schemas.openxmlformats.org/officeDocument/2006/relationships/tags" Target="../tags/tag1349.xml"/><Relationship Id="rId166" Type="http://schemas.openxmlformats.org/officeDocument/2006/relationships/tags" Target="../tags/tag1370.xml"/><Relationship Id="rId187" Type="http://schemas.openxmlformats.org/officeDocument/2006/relationships/tags" Target="../tags/tag1391.xml"/><Relationship Id="rId1" Type="http://schemas.openxmlformats.org/officeDocument/2006/relationships/tags" Target="../tags/tag1205.xml"/><Relationship Id="rId212" Type="http://schemas.openxmlformats.org/officeDocument/2006/relationships/tags" Target="../tags/tag1416.xml"/><Relationship Id="rId233" Type="http://schemas.openxmlformats.org/officeDocument/2006/relationships/tags" Target="../tags/tag1437.xml"/><Relationship Id="rId254" Type="http://schemas.openxmlformats.org/officeDocument/2006/relationships/tags" Target="../tags/tag1458.xml"/><Relationship Id="rId28" Type="http://schemas.openxmlformats.org/officeDocument/2006/relationships/tags" Target="../tags/tag1232.xml"/><Relationship Id="rId49" Type="http://schemas.openxmlformats.org/officeDocument/2006/relationships/tags" Target="../tags/tag1253.xml"/><Relationship Id="rId114" Type="http://schemas.openxmlformats.org/officeDocument/2006/relationships/tags" Target="../tags/tag1318.xml"/><Relationship Id="rId275" Type="http://schemas.openxmlformats.org/officeDocument/2006/relationships/tags" Target="../tags/tag1479.xml"/><Relationship Id="rId296" Type="http://schemas.openxmlformats.org/officeDocument/2006/relationships/tags" Target="../tags/tag1500.xml"/><Relationship Id="rId300" Type="http://schemas.openxmlformats.org/officeDocument/2006/relationships/tags" Target="../tags/tag1504.xml"/><Relationship Id="rId60" Type="http://schemas.openxmlformats.org/officeDocument/2006/relationships/tags" Target="../tags/tag1264.xml"/><Relationship Id="rId81" Type="http://schemas.openxmlformats.org/officeDocument/2006/relationships/tags" Target="../tags/tag1285.xml"/><Relationship Id="rId135" Type="http://schemas.openxmlformats.org/officeDocument/2006/relationships/tags" Target="../tags/tag1339.xml"/><Relationship Id="rId156" Type="http://schemas.openxmlformats.org/officeDocument/2006/relationships/tags" Target="../tags/tag1360.xml"/><Relationship Id="rId177" Type="http://schemas.openxmlformats.org/officeDocument/2006/relationships/tags" Target="../tags/tag1381.xml"/><Relationship Id="rId198" Type="http://schemas.openxmlformats.org/officeDocument/2006/relationships/tags" Target="../tags/tag1402.xml"/><Relationship Id="rId202" Type="http://schemas.openxmlformats.org/officeDocument/2006/relationships/tags" Target="../tags/tag1406.xml"/><Relationship Id="rId223" Type="http://schemas.openxmlformats.org/officeDocument/2006/relationships/tags" Target="../tags/tag1427.xml"/><Relationship Id="rId244" Type="http://schemas.openxmlformats.org/officeDocument/2006/relationships/tags" Target="../tags/tag1448.xml"/><Relationship Id="rId18" Type="http://schemas.openxmlformats.org/officeDocument/2006/relationships/tags" Target="../tags/tag1222.xml"/><Relationship Id="rId39" Type="http://schemas.openxmlformats.org/officeDocument/2006/relationships/tags" Target="../tags/tag1243.xml"/><Relationship Id="rId265" Type="http://schemas.openxmlformats.org/officeDocument/2006/relationships/tags" Target="../tags/tag1469.xml"/><Relationship Id="rId286" Type="http://schemas.openxmlformats.org/officeDocument/2006/relationships/tags" Target="../tags/tag1490.xml"/><Relationship Id="rId50" Type="http://schemas.openxmlformats.org/officeDocument/2006/relationships/tags" Target="../tags/tag1254.xml"/><Relationship Id="rId104" Type="http://schemas.openxmlformats.org/officeDocument/2006/relationships/tags" Target="../tags/tag1308.xml"/><Relationship Id="rId125" Type="http://schemas.openxmlformats.org/officeDocument/2006/relationships/tags" Target="../tags/tag1329.xml"/><Relationship Id="rId146" Type="http://schemas.openxmlformats.org/officeDocument/2006/relationships/tags" Target="../tags/tag1350.xml"/><Relationship Id="rId167" Type="http://schemas.openxmlformats.org/officeDocument/2006/relationships/tags" Target="../tags/tag1371.xml"/><Relationship Id="rId188" Type="http://schemas.openxmlformats.org/officeDocument/2006/relationships/tags" Target="../tags/tag1392.xml"/><Relationship Id="rId71" Type="http://schemas.openxmlformats.org/officeDocument/2006/relationships/tags" Target="../tags/tag1275.xml"/><Relationship Id="rId92" Type="http://schemas.openxmlformats.org/officeDocument/2006/relationships/tags" Target="../tags/tag1296.xml"/><Relationship Id="rId213" Type="http://schemas.openxmlformats.org/officeDocument/2006/relationships/tags" Target="../tags/tag1417.xml"/><Relationship Id="rId234" Type="http://schemas.openxmlformats.org/officeDocument/2006/relationships/tags" Target="../tags/tag143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626.xml"/><Relationship Id="rId21" Type="http://schemas.openxmlformats.org/officeDocument/2006/relationships/tags" Target="../tags/tag1530.xml"/><Relationship Id="rId42" Type="http://schemas.openxmlformats.org/officeDocument/2006/relationships/tags" Target="../tags/tag1551.xml"/><Relationship Id="rId63" Type="http://schemas.openxmlformats.org/officeDocument/2006/relationships/tags" Target="../tags/tag1572.xml"/><Relationship Id="rId84" Type="http://schemas.openxmlformats.org/officeDocument/2006/relationships/tags" Target="../tags/tag1593.xml"/><Relationship Id="rId138" Type="http://schemas.openxmlformats.org/officeDocument/2006/relationships/tags" Target="../tags/tag1647.xml"/><Relationship Id="rId159" Type="http://schemas.openxmlformats.org/officeDocument/2006/relationships/tags" Target="../tags/tag1668.xml"/><Relationship Id="rId170" Type="http://schemas.openxmlformats.org/officeDocument/2006/relationships/tags" Target="../tags/tag1679.xml"/><Relationship Id="rId191" Type="http://schemas.openxmlformats.org/officeDocument/2006/relationships/tags" Target="../tags/tag1700.xml"/><Relationship Id="rId205" Type="http://schemas.openxmlformats.org/officeDocument/2006/relationships/tags" Target="../tags/tag1714.xml"/><Relationship Id="rId107" Type="http://schemas.openxmlformats.org/officeDocument/2006/relationships/tags" Target="../tags/tag1616.xml"/><Relationship Id="rId11" Type="http://schemas.openxmlformats.org/officeDocument/2006/relationships/tags" Target="../tags/tag1520.xml"/><Relationship Id="rId32" Type="http://schemas.openxmlformats.org/officeDocument/2006/relationships/tags" Target="../tags/tag1541.xml"/><Relationship Id="rId53" Type="http://schemas.openxmlformats.org/officeDocument/2006/relationships/tags" Target="../tags/tag1562.xml"/><Relationship Id="rId74" Type="http://schemas.openxmlformats.org/officeDocument/2006/relationships/tags" Target="../tags/tag1583.xml"/><Relationship Id="rId128" Type="http://schemas.openxmlformats.org/officeDocument/2006/relationships/tags" Target="../tags/tag1637.xml"/><Relationship Id="rId149" Type="http://schemas.openxmlformats.org/officeDocument/2006/relationships/tags" Target="../tags/tag1658.xml"/><Relationship Id="rId5" Type="http://schemas.openxmlformats.org/officeDocument/2006/relationships/tags" Target="../tags/tag1514.xml"/><Relationship Id="rId95" Type="http://schemas.openxmlformats.org/officeDocument/2006/relationships/tags" Target="../tags/tag1604.xml"/><Relationship Id="rId160" Type="http://schemas.openxmlformats.org/officeDocument/2006/relationships/tags" Target="../tags/tag1669.xml"/><Relationship Id="rId181" Type="http://schemas.openxmlformats.org/officeDocument/2006/relationships/tags" Target="../tags/tag1690.xml"/><Relationship Id="rId216" Type="http://schemas.openxmlformats.org/officeDocument/2006/relationships/tags" Target="../tags/tag1725.xml"/><Relationship Id="rId211" Type="http://schemas.openxmlformats.org/officeDocument/2006/relationships/tags" Target="../tags/tag1720.xml"/><Relationship Id="rId22" Type="http://schemas.openxmlformats.org/officeDocument/2006/relationships/tags" Target="../tags/tag1531.xml"/><Relationship Id="rId27" Type="http://schemas.openxmlformats.org/officeDocument/2006/relationships/tags" Target="../tags/tag1536.xml"/><Relationship Id="rId43" Type="http://schemas.openxmlformats.org/officeDocument/2006/relationships/tags" Target="../tags/tag1552.xml"/><Relationship Id="rId48" Type="http://schemas.openxmlformats.org/officeDocument/2006/relationships/tags" Target="../tags/tag1557.xml"/><Relationship Id="rId64" Type="http://schemas.openxmlformats.org/officeDocument/2006/relationships/tags" Target="../tags/tag1573.xml"/><Relationship Id="rId69" Type="http://schemas.openxmlformats.org/officeDocument/2006/relationships/tags" Target="../tags/tag1578.xml"/><Relationship Id="rId113" Type="http://schemas.openxmlformats.org/officeDocument/2006/relationships/tags" Target="../tags/tag1622.xml"/><Relationship Id="rId118" Type="http://schemas.openxmlformats.org/officeDocument/2006/relationships/tags" Target="../tags/tag1627.xml"/><Relationship Id="rId134" Type="http://schemas.openxmlformats.org/officeDocument/2006/relationships/tags" Target="../tags/tag1643.xml"/><Relationship Id="rId139" Type="http://schemas.openxmlformats.org/officeDocument/2006/relationships/tags" Target="../tags/tag1648.xml"/><Relationship Id="rId80" Type="http://schemas.openxmlformats.org/officeDocument/2006/relationships/tags" Target="../tags/tag1589.xml"/><Relationship Id="rId85" Type="http://schemas.openxmlformats.org/officeDocument/2006/relationships/tags" Target="../tags/tag1594.xml"/><Relationship Id="rId150" Type="http://schemas.openxmlformats.org/officeDocument/2006/relationships/tags" Target="../tags/tag1659.xml"/><Relationship Id="rId155" Type="http://schemas.openxmlformats.org/officeDocument/2006/relationships/tags" Target="../tags/tag1664.xml"/><Relationship Id="rId171" Type="http://schemas.openxmlformats.org/officeDocument/2006/relationships/tags" Target="../tags/tag1680.xml"/><Relationship Id="rId176" Type="http://schemas.openxmlformats.org/officeDocument/2006/relationships/tags" Target="../tags/tag1685.xml"/><Relationship Id="rId192" Type="http://schemas.openxmlformats.org/officeDocument/2006/relationships/tags" Target="../tags/tag1701.xml"/><Relationship Id="rId197" Type="http://schemas.openxmlformats.org/officeDocument/2006/relationships/tags" Target="../tags/tag1706.xml"/><Relationship Id="rId206" Type="http://schemas.openxmlformats.org/officeDocument/2006/relationships/tags" Target="../tags/tag1715.xml"/><Relationship Id="rId201" Type="http://schemas.openxmlformats.org/officeDocument/2006/relationships/tags" Target="../tags/tag1710.xml"/><Relationship Id="rId222" Type="http://schemas.openxmlformats.org/officeDocument/2006/relationships/tags" Target="../tags/tag1731.xml"/><Relationship Id="rId12" Type="http://schemas.openxmlformats.org/officeDocument/2006/relationships/tags" Target="../tags/tag1521.xml"/><Relationship Id="rId17" Type="http://schemas.openxmlformats.org/officeDocument/2006/relationships/tags" Target="../tags/tag1526.xml"/><Relationship Id="rId33" Type="http://schemas.openxmlformats.org/officeDocument/2006/relationships/tags" Target="../tags/tag1542.xml"/><Relationship Id="rId38" Type="http://schemas.openxmlformats.org/officeDocument/2006/relationships/tags" Target="../tags/tag1547.xml"/><Relationship Id="rId59" Type="http://schemas.openxmlformats.org/officeDocument/2006/relationships/tags" Target="../tags/tag1568.xml"/><Relationship Id="rId103" Type="http://schemas.openxmlformats.org/officeDocument/2006/relationships/tags" Target="../tags/tag1612.xml"/><Relationship Id="rId108" Type="http://schemas.openxmlformats.org/officeDocument/2006/relationships/tags" Target="../tags/tag1617.xml"/><Relationship Id="rId124" Type="http://schemas.openxmlformats.org/officeDocument/2006/relationships/tags" Target="../tags/tag1633.xml"/><Relationship Id="rId129" Type="http://schemas.openxmlformats.org/officeDocument/2006/relationships/tags" Target="../tags/tag1638.xml"/><Relationship Id="rId54" Type="http://schemas.openxmlformats.org/officeDocument/2006/relationships/tags" Target="../tags/tag1563.xml"/><Relationship Id="rId70" Type="http://schemas.openxmlformats.org/officeDocument/2006/relationships/tags" Target="../tags/tag1579.xml"/><Relationship Id="rId75" Type="http://schemas.openxmlformats.org/officeDocument/2006/relationships/tags" Target="../tags/tag1584.xml"/><Relationship Id="rId91" Type="http://schemas.openxmlformats.org/officeDocument/2006/relationships/tags" Target="../tags/tag1600.xml"/><Relationship Id="rId96" Type="http://schemas.openxmlformats.org/officeDocument/2006/relationships/tags" Target="../tags/tag1605.xml"/><Relationship Id="rId140" Type="http://schemas.openxmlformats.org/officeDocument/2006/relationships/tags" Target="../tags/tag1649.xml"/><Relationship Id="rId145" Type="http://schemas.openxmlformats.org/officeDocument/2006/relationships/tags" Target="../tags/tag1654.xml"/><Relationship Id="rId161" Type="http://schemas.openxmlformats.org/officeDocument/2006/relationships/tags" Target="../tags/tag1670.xml"/><Relationship Id="rId166" Type="http://schemas.openxmlformats.org/officeDocument/2006/relationships/tags" Target="../tags/tag1675.xml"/><Relationship Id="rId182" Type="http://schemas.openxmlformats.org/officeDocument/2006/relationships/tags" Target="../tags/tag1691.xml"/><Relationship Id="rId187" Type="http://schemas.openxmlformats.org/officeDocument/2006/relationships/tags" Target="../tags/tag1696.xml"/><Relationship Id="rId217" Type="http://schemas.openxmlformats.org/officeDocument/2006/relationships/tags" Target="../tags/tag1726.xml"/><Relationship Id="rId1" Type="http://schemas.openxmlformats.org/officeDocument/2006/relationships/tags" Target="../tags/tag1510.xml"/><Relationship Id="rId6" Type="http://schemas.openxmlformats.org/officeDocument/2006/relationships/tags" Target="../tags/tag1515.xml"/><Relationship Id="rId212" Type="http://schemas.openxmlformats.org/officeDocument/2006/relationships/tags" Target="../tags/tag1721.xml"/><Relationship Id="rId23" Type="http://schemas.openxmlformats.org/officeDocument/2006/relationships/tags" Target="../tags/tag1532.xml"/><Relationship Id="rId28" Type="http://schemas.openxmlformats.org/officeDocument/2006/relationships/tags" Target="../tags/tag1537.xml"/><Relationship Id="rId49" Type="http://schemas.openxmlformats.org/officeDocument/2006/relationships/tags" Target="../tags/tag1558.xml"/><Relationship Id="rId114" Type="http://schemas.openxmlformats.org/officeDocument/2006/relationships/tags" Target="../tags/tag1623.xml"/><Relationship Id="rId119" Type="http://schemas.openxmlformats.org/officeDocument/2006/relationships/tags" Target="../tags/tag1628.xml"/><Relationship Id="rId44" Type="http://schemas.openxmlformats.org/officeDocument/2006/relationships/tags" Target="../tags/tag1553.xml"/><Relationship Id="rId60" Type="http://schemas.openxmlformats.org/officeDocument/2006/relationships/tags" Target="../tags/tag1569.xml"/><Relationship Id="rId65" Type="http://schemas.openxmlformats.org/officeDocument/2006/relationships/tags" Target="../tags/tag1574.xml"/><Relationship Id="rId81" Type="http://schemas.openxmlformats.org/officeDocument/2006/relationships/tags" Target="../tags/tag1590.xml"/><Relationship Id="rId86" Type="http://schemas.openxmlformats.org/officeDocument/2006/relationships/tags" Target="../tags/tag1595.xml"/><Relationship Id="rId130" Type="http://schemas.openxmlformats.org/officeDocument/2006/relationships/tags" Target="../tags/tag1639.xml"/><Relationship Id="rId135" Type="http://schemas.openxmlformats.org/officeDocument/2006/relationships/tags" Target="../tags/tag1644.xml"/><Relationship Id="rId151" Type="http://schemas.openxmlformats.org/officeDocument/2006/relationships/tags" Target="../tags/tag1660.xml"/><Relationship Id="rId156" Type="http://schemas.openxmlformats.org/officeDocument/2006/relationships/tags" Target="../tags/tag1665.xml"/><Relationship Id="rId177" Type="http://schemas.openxmlformats.org/officeDocument/2006/relationships/tags" Target="../tags/tag1686.xml"/><Relationship Id="rId198" Type="http://schemas.openxmlformats.org/officeDocument/2006/relationships/tags" Target="../tags/tag1707.xml"/><Relationship Id="rId172" Type="http://schemas.openxmlformats.org/officeDocument/2006/relationships/tags" Target="../tags/tag1681.xml"/><Relationship Id="rId193" Type="http://schemas.openxmlformats.org/officeDocument/2006/relationships/tags" Target="../tags/tag1702.xml"/><Relationship Id="rId202" Type="http://schemas.openxmlformats.org/officeDocument/2006/relationships/tags" Target="../tags/tag1711.xml"/><Relationship Id="rId207" Type="http://schemas.openxmlformats.org/officeDocument/2006/relationships/tags" Target="../tags/tag1716.xml"/><Relationship Id="rId223" Type="http://schemas.openxmlformats.org/officeDocument/2006/relationships/slideLayout" Target="../slideLayouts/slideLayout1.xml"/><Relationship Id="rId13" Type="http://schemas.openxmlformats.org/officeDocument/2006/relationships/tags" Target="../tags/tag1522.xml"/><Relationship Id="rId18" Type="http://schemas.openxmlformats.org/officeDocument/2006/relationships/tags" Target="../tags/tag1527.xml"/><Relationship Id="rId39" Type="http://schemas.openxmlformats.org/officeDocument/2006/relationships/tags" Target="../tags/tag1548.xml"/><Relationship Id="rId109" Type="http://schemas.openxmlformats.org/officeDocument/2006/relationships/tags" Target="../tags/tag1618.xml"/><Relationship Id="rId34" Type="http://schemas.openxmlformats.org/officeDocument/2006/relationships/tags" Target="../tags/tag1543.xml"/><Relationship Id="rId50" Type="http://schemas.openxmlformats.org/officeDocument/2006/relationships/tags" Target="../tags/tag1559.xml"/><Relationship Id="rId55" Type="http://schemas.openxmlformats.org/officeDocument/2006/relationships/tags" Target="../tags/tag1564.xml"/><Relationship Id="rId76" Type="http://schemas.openxmlformats.org/officeDocument/2006/relationships/tags" Target="../tags/tag1585.xml"/><Relationship Id="rId97" Type="http://schemas.openxmlformats.org/officeDocument/2006/relationships/tags" Target="../tags/tag1606.xml"/><Relationship Id="rId104" Type="http://schemas.openxmlformats.org/officeDocument/2006/relationships/tags" Target="../tags/tag1613.xml"/><Relationship Id="rId120" Type="http://schemas.openxmlformats.org/officeDocument/2006/relationships/tags" Target="../tags/tag1629.xml"/><Relationship Id="rId125" Type="http://schemas.openxmlformats.org/officeDocument/2006/relationships/tags" Target="../tags/tag1634.xml"/><Relationship Id="rId141" Type="http://schemas.openxmlformats.org/officeDocument/2006/relationships/tags" Target="../tags/tag1650.xml"/><Relationship Id="rId146" Type="http://schemas.openxmlformats.org/officeDocument/2006/relationships/tags" Target="../tags/tag1655.xml"/><Relationship Id="rId167" Type="http://schemas.openxmlformats.org/officeDocument/2006/relationships/tags" Target="../tags/tag1676.xml"/><Relationship Id="rId188" Type="http://schemas.openxmlformats.org/officeDocument/2006/relationships/tags" Target="../tags/tag1697.xml"/><Relationship Id="rId7" Type="http://schemas.openxmlformats.org/officeDocument/2006/relationships/tags" Target="../tags/tag1516.xml"/><Relationship Id="rId71" Type="http://schemas.openxmlformats.org/officeDocument/2006/relationships/tags" Target="../tags/tag1580.xml"/><Relationship Id="rId92" Type="http://schemas.openxmlformats.org/officeDocument/2006/relationships/tags" Target="../tags/tag1601.xml"/><Relationship Id="rId162" Type="http://schemas.openxmlformats.org/officeDocument/2006/relationships/tags" Target="../tags/tag1671.xml"/><Relationship Id="rId183" Type="http://schemas.openxmlformats.org/officeDocument/2006/relationships/tags" Target="../tags/tag1692.xml"/><Relationship Id="rId213" Type="http://schemas.openxmlformats.org/officeDocument/2006/relationships/tags" Target="../tags/tag1722.xml"/><Relationship Id="rId218" Type="http://schemas.openxmlformats.org/officeDocument/2006/relationships/tags" Target="../tags/tag1727.xml"/><Relationship Id="rId2" Type="http://schemas.openxmlformats.org/officeDocument/2006/relationships/tags" Target="../tags/tag1511.xml"/><Relationship Id="rId29" Type="http://schemas.openxmlformats.org/officeDocument/2006/relationships/tags" Target="../tags/tag1538.xml"/><Relationship Id="rId24" Type="http://schemas.openxmlformats.org/officeDocument/2006/relationships/tags" Target="../tags/tag1533.xml"/><Relationship Id="rId40" Type="http://schemas.openxmlformats.org/officeDocument/2006/relationships/tags" Target="../tags/tag1549.xml"/><Relationship Id="rId45" Type="http://schemas.openxmlformats.org/officeDocument/2006/relationships/tags" Target="../tags/tag1554.xml"/><Relationship Id="rId66" Type="http://schemas.openxmlformats.org/officeDocument/2006/relationships/tags" Target="../tags/tag1575.xml"/><Relationship Id="rId87" Type="http://schemas.openxmlformats.org/officeDocument/2006/relationships/tags" Target="../tags/tag1596.xml"/><Relationship Id="rId110" Type="http://schemas.openxmlformats.org/officeDocument/2006/relationships/tags" Target="../tags/tag1619.xml"/><Relationship Id="rId115" Type="http://schemas.openxmlformats.org/officeDocument/2006/relationships/tags" Target="../tags/tag1624.xml"/><Relationship Id="rId131" Type="http://schemas.openxmlformats.org/officeDocument/2006/relationships/tags" Target="../tags/tag1640.xml"/><Relationship Id="rId136" Type="http://schemas.openxmlformats.org/officeDocument/2006/relationships/tags" Target="../tags/tag1645.xml"/><Relationship Id="rId157" Type="http://schemas.openxmlformats.org/officeDocument/2006/relationships/tags" Target="../tags/tag1666.xml"/><Relationship Id="rId178" Type="http://schemas.openxmlformats.org/officeDocument/2006/relationships/tags" Target="../tags/tag1687.xml"/><Relationship Id="rId61" Type="http://schemas.openxmlformats.org/officeDocument/2006/relationships/tags" Target="../tags/tag1570.xml"/><Relationship Id="rId82" Type="http://schemas.openxmlformats.org/officeDocument/2006/relationships/tags" Target="../tags/tag1591.xml"/><Relationship Id="rId152" Type="http://schemas.openxmlformats.org/officeDocument/2006/relationships/tags" Target="../tags/tag1661.xml"/><Relationship Id="rId173" Type="http://schemas.openxmlformats.org/officeDocument/2006/relationships/tags" Target="../tags/tag1682.xml"/><Relationship Id="rId194" Type="http://schemas.openxmlformats.org/officeDocument/2006/relationships/tags" Target="../tags/tag1703.xml"/><Relationship Id="rId199" Type="http://schemas.openxmlformats.org/officeDocument/2006/relationships/tags" Target="../tags/tag1708.xml"/><Relationship Id="rId203" Type="http://schemas.openxmlformats.org/officeDocument/2006/relationships/tags" Target="../tags/tag1712.xml"/><Relationship Id="rId208" Type="http://schemas.openxmlformats.org/officeDocument/2006/relationships/tags" Target="../tags/tag1717.xml"/><Relationship Id="rId19" Type="http://schemas.openxmlformats.org/officeDocument/2006/relationships/tags" Target="../tags/tag1528.xml"/><Relationship Id="rId14" Type="http://schemas.openxmlformats.org/officeDocument/2006/relationships/tags" Target="../tags/tag1523.xml"/><Relationship Id="rId30" Type="http://schemas.openxmlformats.org/officeDocument/2006/relationships/tags" Target="../tags/tag1539.xml"/><Relationship Id="rId35" Type="http://schemas.openxmlformats.org/officeDocument/2006/relationships/tags" Target="../tags/tag1544.xml"/><Relationship Id="rId56" Type="http://schemas.openxmlformats.org/officeDocument/2006/relationships/tags" Target="../tags/tag1565.xml"/><Relationship Id="rId77" Type="http://schemas.openxmlformats.org/officeDocument/2006/relationships/tags" Target="../tags/tag1586.xml"/><Relationship Id="rId100" Type="http://schemas.openxmlformats.org/officeDocument/2006/relationships/tags" Target="../tags/tag1609.xml"/><Relationship Id="rId105" Type="http://schemas.openxmlformats.org/officeDocument/2006/relationships/tags" Target="../tags/tag1614.xml"/><Relationship Id="rId126" Type="http://schemas.openxmlformats.org/officeDocument/2006/relationships/tags" Target="../tags/tag1635.xml"/><Relationship Id="rId147" Type="http://schemas.openxmlformats.org/officeDocument/2006/relationships/tags" Target="../tags/tag1656.xml"/><Relationship Id="rId168" Type="http://schemas.openxmlformats.org/officeDocument/2006/relationships/tags" Target="../tags/tag1677.xml"/><Relationship Id="rId8" Type="http://schemas.openxmlformats.org/officeDocument/2006/relationships/tags" Target="../tags/tag1517.xml"/><Relationship Id="rId51" Type="http://schemas.openxmlformats.org/officeDocument/2006/relationships/tags" Target="../tags/tag1560.xml"/><Relationship Id="rId72" Type="http://schemas.openxmlformats.org/officeDocument/2006/relationships/tags" Target="../tags/tag1581.xml"/><Relationship Id="rId93" Type="http://schemas.openxmlformats.org/officeDocument/2006/relationships/tags" Target="../tags/tag1602.xml"/><Relationship Id="rId98" Type="http://schemas.openxmlformats.org/officeDocument/2006/relationships/tags" Target="../tags/tag1607.xml"/><Relationship Id="rId121" Type="http://schemas.openxmlformats.org/officeDocument/2006/relationships/tags" Target="../tags/tag1630.xml"/><Relationship Id="rId142" Type="http://schemas.openxmlformats.org/officeDocument/2006/relationships/tags" Target="../tags/tag1651.xml"/><Relationship Id="rId163" Type="http://schemas.openxmlformats.org/officeDocument/2006/relationships/tags" Target="../tags/tag1672.xml"/><Relationship Id="rId184" Type="http://schemas.openxmlformats.org/officeDocument/2006/relationships/tags" Target="../tags/tag1693.xml"/><Relationship Id="rId189" Type="http://schemas.openxmlformats.org/officeDocument/2006/relationships/tags" Target="../tags/tag1698.xml"/><Relationship Id="rId219" Type="http://schemas.openxmlformats.org/officeDocument/2006/relationships/tags" Target="../tags/tag1728.xml"/><Relationship Id="rId3" Type="http://schemas.openxmlformats.org/officeDocument/2006/relationships/tags" Target="../tags/tag1512.xml"/><Relationship Id="rId214" Type="http://schemas.openxmlformats.org/officeDocument/2006/relationships/tags" Target="../tags/tag1723.xml"/><Relationship Id="rId25" Type="http://schemas.openxmlformats.org/officeDocument/2006/relationships/tags" Target="../tags/tag1534.xml"/><Relationship Id="rId46" Type="http://schemas.openxmlformats.org/officeDocument/2006/relationships/tags" Target="../tags/tag1555.xml"/><Relationship Id="rId67" Type="http://schemas.openxmlformats.org/officeDocument/2006/relationships/tags" Target="../tags/tag1576.xml"/><Relationship Id="rId116" Type="http://schemas.openxmlformats.org/officeDocument/2006/relationships/tags" Target="../tags/tag1625.xml"/><Relationship Id="rId137" Type="http://schemas.openxmlformats.org/officeDocument/2006/relationships/tags" Target="../tags/tag1646.xml"/><Relationship Id="rId158" Type="http://schemas.openxmlformats.org/officeDocument/2006/relationships/tags" Target="../tags/tag1667.xml"/><Relationship Id="rId20" Type="http://schemas.openxmlformats.org/officeDocument/2006/relationships/tags" Target="../tags/tag1529.xml"/><Relationship Id="rId41" Type="http://schemas.openxmlformats.org/officeDocument/2006/relationships/tags" Target="../tags/tag1550.xml"/><Relationship Id="rId62" Type="http://schemas.openxmlformats.org/officeDocument/2006/relationships/tags" Target="../tags/tag1571.xml"/><Relationship Id="rId83" Type="http://schemas.openxmlformats.org/officeDocument/2006/relationships/tags" Target="../tags/tag1592.xml"/><Relationship Id="rId88" Type="http://schemas.openxmlformats.org/officeDocument/2006/relationships/tags" Target="../tags/tag1597.xml"/><Relationship Id="rId111" Type="http://schemas.openxmlformats.org/officeDocument/2006/relationships/tags" Target="../tags/tag1620.xml"/><Relationship Id="rId132" Type="http://schemas.openxmlformats.org/officeDocument/2006/relationships/tags" Target="../tags/tag1641.xml"/><Relationship Id="rId153" Type="http://schemas.openxmlformats.org/officeDocument/2006/relationships/tags" Target="../tags/tag1662.xml"/><Relationship Id="rId174" Type="http://schemas.openxmlformats.org/officeDocument/2006/relationships/tags" Target="../tags/tag1683.xml"/><Relationship Id="rId179" Type="http://schemas.openxmlformats.org/officeDocument/2006/relationships/tags" Target="../tags/tag1688.xml"/><Relationship Id="rId195" Type="http://schemas.openxmlformats.org/officeDocument/2006/relationships/tags" Target="../tags/tag1704.xml"/><Relationship Id="rId209" Type="http://schemas.openxmlformats.org/officeDocument/2006/relationships/tags" Target="../tags/tag1718.xml"/><Relationship Id="rId190" Type="http://schemas.openxmlformats.org/officeDocument/2006/relationships/tags" Target="../tags/tag1699.xml"/><Relationship Id="rId204" Type="http://schemas.openxmlformats.org/officeDocument/2006/relationships/tags" Target="../tags/tag1713.xml"/><Relationship Id="rId220" Type="http://schemas.openxmlformats.org/officeDocument/2006/relationships/tags" Target="../tags/tag1729.xml"/><Relationship Id="rId15" Type="http://schemas.openxmlformats.org/officeDocument/2006/relationships/tags" Target="../tags/tag1524.xml"/><Relationship Id="rId36" Type="http://schemas.openxmlformats.org/officeDocument/2006/relationships/tags" Target="../tags/tag1545.xml"/><Relationship Id="rId57" Type="http://schemas.openxmlformats.org/officeDocument/2006/relationships/tags" Target="../tags/tag1566.xml"/><Relationship Id="rId106" Type="http://schemas.openxmlformats.org/officeDocument/2006/relationships/tags" Target="../tags/tag1615.xml"/><Relationship Id="rId127" Type="http://schemas.openxmlformats.org/officeDocument/2006/relationships/tags" Target="../tags/tag1636.xml"/><Relationship Id="rId10" Type="http://schemas.openxmlformats.org/officeDocument/2006/relationships/tags" Target="../tags/tag1519.xml"/><Relationship Id="rId31" Type="http://schemas.openxmlformats.org/officeDocument/2006/relationships/tags" Target="../tags/tag1540.xml"/><Relationship Id="rId52" Type="http://schemas.openxmlformats.org/officeDocument/2006/relationships/tags" Target="../tags/tag1561.xml"/><Relationship Id="rId73" Type="http://schemas.openxmlformats.org/officeDocument/2006/relationships/tags" Target="../tags/tag1582.xml"/><Relationship Id="rId78" Type="http://schemas.openxmlformats.org/officeDocument/2006/relationships/tags" Target="../tags/tag1587.xml"/><Relationship Id="rId94" Type="http://schemas.openxmlformats.org/officeDocument/2006/relationships/tags" Target="../tags/tag1603.xml"/><Relationship Id="rId99" Type="http://schemas.openxmlformats.org/officeDocument/2006/relationships/tags" Target="../tags/tag1608.xml"/><Relationship Id="rId101" Type="http://schemas.openxmlformats.org/officeDocument/2006/relationships/tags" Target="../tags/tag1610.xml"/><Relationship Id="rId122" Type="http://schemas.openxmlformats.org/officeDocument/2006/relationships/tags" Target="../tags/tag1631.xml"/><Relationship Id="rId143" Type="http://schemas.openxmlformats.org/officeDocument/2006/relationships/tags" Target="../tags/tag1652.xml"/><Relationship Id="rId148" Type="http://schemas.openxmlformats.org/officeDocument/2006/relationships/tags" Target="../tags/tag1657.xml"/><Relationship Id="rId164" Type="http://schemas.openxmlformats.org/officeDocument/2006/relationships/tags" Target="../tags/tag1673.xml"/><Relationship Id="rId169" Type="http://schemas.openxmlformats.org/officeDocument/2006/relationships/tags" Target="../tags/tag1678.xml"/><Relationship Id="rId185" Type="http://schemas.openxmlformats.org/officeDocument/2006/relationships/tags" Target="../tags/tag1694.xml"/><Relationship Id="rId4" Type="http://schemas.openxmlformats.org/officeDocument/2006/relationships/tags" Target="../tags/tag1513.xml"/><Relationship Id="rId9" Type="http://schemas.openxmlformats.org/officeDocument/2006/relationships/tags" Target="../tags/tag1518.xml"/><Relationship Id="rId180" Type="http://schemas.openxmlformats.org/officeDocument/2006/relationships/tags" Target="../tags/tag1689.xml"/><Relationship Id="rId210" Type="http://schemas.openxmlformats.org/officeDocument/2006/relationships/tags" Target="../tags/tag1719.xml"/><Relationship Id="rId215" Type="http://schemas.openxmlformats.org/officeDocument/2006/relationships/tags" Target="../tags/tag1724.xml"/><Relationship Id="rId26" Type="http://schemas.openxmlformats.org/officeDocument/2006/relationships/tags" Target="../tags/tag1535.xml"/><Relationship Id="rId47" Type="http://schemas.openxmlformats.org/officeDocument/2006/relationships/tags" Target="../tags/tag1556.xml"/><Relationship Id="rId68" Type="http://schemas.openxmlformats.org/officeDocument/2006/relationships/tags" Target="../tags/tag1577.xml"/><Relationship Id="rId89" Type="http://schemas.openxmlformats.org/officeDocument/2006/relationships/tags" Target="../tags/tag1598.xml"/><Relationship Id="rId112" Type="http://schemas.openxmlformats.org/officeDocument/2006/relationships/tags" Target="../tags/tag1621.xml"/><Relationship Id="rId133" Type="http://schemas.openxmlformats.org/officeDocument/2006/relationships/tags" Target="../tags/tag1642.xml"/><Relationship Id="rId154" Type="http://schemas.openxmlformats.org/officeDocument/2006/relationships/tags" Target="../tags/tag1663.xml"/><Relationship Id="rId175" Type="http://schemas.openxmlformats.org/officeDocument/2006/relationships/tags" Target="../tags/tag1684.xml"/><Relationship Id="rId196" Type="http://schemas.openxmlformats.org/officeDocument/2006/relationships/tags" Target="../tags/tag1705.xml"/><Relationship Id="rId200" Type="http://schemas.openxmlformats.org/officeDocument/2006/relationships/tags" Target="../tags/tag1709.xml"/><Relationship Id="rId16" Type="http://schemas.openxmlformats.org/officeDocument/2006/relationships/tags" Target="../tags/tag1525.xml"/><Relationship Id="rId221" Type="http://schemas.openxmlformats.org/officeDocument/2006/relationships/tags" Target="../tags/tag1730.xml"/><Relationship Id="rId37" Type="http://schemas.openxmlformats.org/officeDocument/2006/relationships/tags" Target="../tags/tag1546.xml"/><Relationship Id="rId58" Type="http://schemas.openxmlformats.org/officeDocument/2006/relationships/tags" Target="../tags/tag1567.xml"/><Relationship Id="rId79" Type="http://schemas.openxmlformats.org/officeDocument/2006/relationships/tags" Target="../tags/tag1588.xml"/><Relationship Id="rId102" Type="http://schemas.openxmlformats.org/officeDocument/2006/relationships/tags" Target="../tags/tag1611.xml"/><Relationship Id="rId123" Type="http://schemas.openxmlformats.org/officeDocument/2006/relationships/tags" Target="../tags/tag1632.xml"/><Relationship Id="rId144" Type="http://schemas.openxmlformats.org/officeDocument/2006/relationships/tags" Target="../tags/tag1653.xml"/><Relationship Id="rId90" Type="http://schemas.openxmlformats.org/officeDocument/2006/relationships/tags" Target="../tags/tag1599.xml"/><Relationship Id="rId165" Type="http://schemas.openxmlformats.org/officeDocument/2006/relationships/tags" Target="../tags/tag1674.xml"/><Relationship Id="rId186" Type="http://schemas.openxmlformats.org/officeDocument/2006/relationships/tags" Target="../tags/tag169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757.xml"/><Relationship Id="rId21" Type="http://schemas.openxmlformats.org/officeDocument/2006/relationships/tags" Target="../tags/tag1752.xml"/><Relationship Id="rId34" Type="http://schemas.openxmlformats.org/officeDocument/2006/relationships/tags" Target="../tags/tag1765.xml"/><Relationship Id="rId42" Type="http://schemas.openxmlformats.org/officeDocument/2006/relationships/tags" Target="../tags/tag1773.xml"/><Relationship Id="rId47" Type="http://schemas.openxmlformats.org/officeDocument/2006/relationships/tags" Target="../tags/tag1778.xml"/><Relationship Id="rId50" Type="http://schemas.openxmlformats.org/officeDocument/2006/relationships/tags" Target="../tags/tag1781.xml"/><Relationship Id="rId55" Type="http://schemas.openxmlformats.org/officeDocument/2006/relationships/tags" Target="../tags/tag1786.xml"/><Relationship Id="rId63" Type="http://schemas.openxmlformats.org/officeDocument/2006/relationships/tags" Target="../tags/tag1794.xml"/><Relationship Id="rId68" Type="http://schemas.openxmlformats.org/officeDocument/2006/relationships/tags" Target="../tags/tag1799.xml"/><Relationship Id="rId76" Type="http://schemas.openxmlformats.org/officeDocument/2006/relationships/tags" Target="../tags/tag1807.xml"/><Relationship Id="rId84" Type="http://schemas.openxmlformats.org/officeDocument/2006/relationships/tags" Target="../tags/tag1815.xml"/><Relationship Id="rId89" Type="http://schemas.openxmlformats.org/officeDocument/2006/relationships/tags" Target="../tags/tag1820.xml"/><Relationship Id="rId97" Type="http://schemas.openxmlformats.org/officeDocument/2006/relationships/tags" Target="../tags/tag1828.xml"/><Relationship Id="rId7" Type="http://schemas.openxmlformats.org/officeDocument/2006/relationships/tags" Target="../tags/tag1738.xml"/><Relationship Id="rId71" Type="http://schemas.openxmlformats.org/officeDocument/2006/relationships/tags" Target="../tags/tag1802.xml"/><Relationship Id="rId92" Type="http://schemas.openxmlformats.org/officeDocument/2006/relationships/tags" Target="../tags/tag1823.xml"/><Relationship Id="rId2" Type="http://schemas.openxmlformats.org/officeDocument/2006/relationships/tags" Target="../tags/tag1733.xml"/><Relationship Id="rId16" Type="http://schemas.openxmlformats.org/officeDocument/2006/relationships/tags" Target="../tags/tag1747.xml"/><Relationship Id="rId29" Type="http://schemas.openxmlformats.org/officeDocument/2006/relationships/tags" Target="../tags/tag1760.xml"/><Relationship Id="rId11" Type="http://schemas.openxmlformats.org/officeDocument/2006/relationships/tags" Target="../tags/tag1742.xml"/><Relationship Id="rId24" Type="http://schemas.openxmlformats.org/officeDocument/2006/relationships/tags" Target="../tags/tag1755.xml"/><Relationship Id="rId32" Type="http://schemas.openxmlformats.org/officeDocument/2006/relationships/tags" Target="../tags/tag1763.xml"/><Relationship Id="rId37" Type="http://schemas.openxmlformats.org/officeDocument/2006/relationships/tags" Target="../tags/tag1768.xml"/><Relationship Id="rId40" Type="http://schemas.openxmlformats.org/officeDocument/2006/relationships/tags" Target="../tags/tag1771.xml"/><Relationship Id="rId45" Type="http://schemas.openxmlformats.org/officeDocument/2006/relationships/tags" Target="../tags/tag1776.xml"/><Relationship Id="rId53" Type="http://schemas.openxmlformats.org/officeDocument/2006/relationships/tags" Target="../tags/tag1784.xml"/><Relationship Id="rId58" Type="http://schemas.openxmlformats.org/officeDocument/2006/relationships/tags" Target="../tags/tag1789.xml"/><Relationship Id="rId66" Type="http://schemas.openxmlformats.org/officeDocument/2006/relationships/tags" Target="../tags/tag1797.xml"/><Relationship Id="rId74" Type="http://schemas.openxmlformats.org/officeDocument/2006/relationships/tags" Target="../tags/tag1805.xml"/><Relationship Id="rId79" Type="http://schemas.openxmlformats.org/officeDocument/2006/relationships/tags" Target="../tags/tag1810.xml"/><Relationship Id="rId87" Type="http://schemas.openxmlformats.org/officeDocument/2006/relationships/tags" Target="../tags/tag1818.xml"/><Relationship Id="rId5" Type="http://schemas.openxmlformats.org/officeDocument/2006/relationships/tags" Target="../tags/tag1736.xml"/><Relationship Id="rId61" Type="http://schemas.openxmlformats.org/officeDocument/2006/relationships/tags" Target="../tags/tag1792.xml"/><Relationship Id="rId82" Type="http://schemas.openxmlformats.org/officeDocument/2006/relationships/tags" Target="../tags/tag1813.xml"/><Relationship Id="rId90" Type="http://schemas.openxmlformats.org/officeDocument/2006/relationships/tags" Target="../tags/tag1821.xml"/><Relationship Id="rId95" Type="http://schemas.openxmlformats.org/officeDocument/2006/relationships/tags" Target="../tags/tag1826.xml"/><Relationship Id="rId19" Type="http://schemas.openxmlformats.org/officeDocument/2006/relationships/tags" Target="../tags/tag1750.xml"/><Relationship Id="rId14" Type="http://schemas.openxmlformats.org/officeDocument/2006/relationships/tags" Target="../tags/tag1745.xml"/><Relationship Id="rId22" Type="http://schemas.openxmlformats.org/officeDocument/2006/relationships/tags" Target="../tags/tag1753.xml"/><Relationship Id="rId27" Type="http://schemas.openxmlformats.org/officeDocument/2006/relationships/tags" Target="../tags/tag1758.xml"/><Relationship Id="rId30" Type="http://schemas.openxmlformats.org/officeDocument/2006/relationships/tags" Target="../tags/tag1761.xml"/><Relationship Id="rId35" Type="http://schemas.openxmlformats.org/officeDocument/2006/relationships/tags" Target="../tags/tag1766.xml"/><Relationship Id="rId43" Type="http://schemas.openxmlformats.org/officeDocument/2006/relationships/tags" Target="../tags/tag1774.xml"/><Relationship Id="rId48" Type="http://schemas.openxmlformats.org/officeDocument/2006/relationships/tags" Target="../tags/tag1779.xml"/><Relationship Id="rId56" Type="http://schemas.openxmlformats.org/officeDocument/2006/relationships/tags" Target="../tags/tag1787.xml"/><Relationship Id="rId64" Type="http://schemas.openxmlformats.org/officeDocument/2006/relationships/tags" Target="../tags/tag1795.xml"/><Relationship Id="rId69" Type="http://schemas.openxmlformats.org/officeDocument/2006/relationships/tags" Target="../tags/tag1800.xml"/><Relationship Id="rId77" Type="http://schemas.openxmlformats.org/officeDocument/2006/relationships/tags" Target="../tags/tag1808.xml"/><Relationship Id="rId8" Type="http://schemas.openxmlformats.org/officeDocument/2006/relationships/tags" Target="../tags/tag1739.xml"/><Relationship Id="rId51" Type="http://schemas.openxmlformats.org/officeDocument/2006/relationships/tags" Target="../tags/tag1782.xml"/><Relationship Id="rId72" Type="http://schemas.openxmlformats.org/officeDocument/2006/relationships/tags" Target="../tags/tag1803.xml"/><Relationship Id="rId80" Type="http://schemas.openxmlformats.org/officeDocument/2006/relationships/tags" Target="../tags/tag1811.xml"/><Relationship Id="rId85" Type="http://schemas.openxmlformats.org/officeDocument/2006/relationships/tags" Target="../tags/tag1816.xml"/><Relationship Id="rId93" Type="http://schemas.openxmlformats.org/officeDocument/2006/relationships/tags" Target="../tags/tag1824.xml"/><Relationship Id="rId98" Type="http://schemas.openxmlformats.org/officeDocument/2006/relationships/slideLayout" Target="../slideLayouts/slideLayout1.xml"/><Relationship Id="rId3" Type="http://schemas.openxmlformats.org/officeDocument/2006/relationships/tags" Target="../tags/tag1734.xml"/><Relationship Id="rId12" Type="http://schemas.openxmlformats.org/officeDocument/2006/relationships/tags" Target="../tags/tag1743.xml"/><Relationship Id="rId17" Type="http://schemas.openxmlformats.org/officeDocument/2006/relationships/tags" Target="../tags/tag1748.xml"/><Relationship Id="rId25" Type="http://schemas.openxmlformats.org/officeDocument/2006/relationships/tags" Target="../tags/tag1756.xml"/><Relationship Id="rId33" Type="http://schemas.openxmlformats.org/officeDocument/2006/relationships/tags" Target="../tags/tag1764.xml"/><Relationship Id="rId38" Type="http://schemas.openxmlformats.org/officeDocument/2006/relationships/tags" Target="../tags/tag1769.xml"/><Relationship Id="rId46" Type="http://schemas.openxmlformats.org/officeDocument/2006/relationships/tags" Target="../tags/tag1777.xml"/><Relationship Id="rId59" Type="http://schemas.openxmlformats.org/officeDocument/2006/relationships/tags" Target="../tags/tag1790.xml"/><Relationship Id="rId67" Type="http://schemas.openxmlformats.org/officeDocument/2006/relationships/tags" Target="../tags/tag1798.xml"/><Relationship Id="rId20" Type="http://schemas.openxmlformats.org/officeDocument/2006/relationships/tags" Target="../tags/tag1751.xml"/><Relationship Id="rId41" Type="http://schemas.openxmlformats.org/officeDocument/2006/relationships/tags" Target="../tags/tag1772.xml"/><Relationship Id="rId54" Type="http://schemas.openxmlformats.org/officeDocument/2006/relationships/tags" Target="../tags/tag1785.xml"/><Relationship Id="rId62" Type="http://schemas.openxmlformats.org/officeDocument/2006/relationships/tags" Target="../tags/tag1793.xml"/><Relationship Id="rId70" Type="http://schemas.openxmlformats.org/officeDocument/2006/relationships/tags" Target="../tags/tag1801.xml"/><Relationship Id="rId75" Type="http://schemas.openxmlformats.org/officeDocument/2006/relationships/tags" Target="../tags/tag1806.xml"/><Relationship Id="rId83" Type="http://schemas.openxmlformats.org/officeDocument/2006/relationships/tags" Target="../tags/tag1814.xml"/><Relationship Id="rId88" Type="http://schemas.openxmlformats.org/officeDocument/2006/relationships/tags" Target="../tags/tag1819.xml"/><Relationship Id="rId91" Type="http://schemas.openxmlformats.org/officeDocument/2006/relationships/tags" Target="../tags/tag1822.xml"/><Relationship Id="rId96" Type="http://schemas.openxmlformats.org/officeDocument/2006/relationships/tags" Target="../tags/tag1827.xml"/><Relationship Id="rId1" Type="http://schemas.openxmlformats.org/officeDocument/2006/relationships/tags" Target="../tags/tag1732.xml"/><Relationship Id="rId6" Type="http://schemas.openxmlformats.org/officeDocument/2006/relationships/tags" Target="../tags/tag1737.xml"/><Relationship Id="rId15" Type="http://schemas.openxmlformats.org/officeDocument/2006/relationships/tags" Target="../tags/tag1746.xml"/><Relationship Id="rId23" Type="http://schemas.openxmlformats.org/officeDocument/2006/relationships/tags" Target="../tags/tag1754.xml"/><Relationship Id="rId28" Type="http://schemas.openxmlformats.org/officeDocument/2006/relationships/tags" Target="../tags/tag1759.xml"/><Relationship Id="rId36" Type="http://schemas.openxmlformats.org/officeDocument/2006/relationships/tags" Target="../tags/tag1767.xml"/><Relationship Id="rId49" Type="http://schemas.openxmlformats.org/officeDocument/2006/relationships/tags" Target="../tags/tag1780.xml"/><Relationship Id="rId57" Type="http://schemas.openxmlformats.org/officeDocument/2006/relationships/tags" Target="../tags/tag1788.xml"/><Relationship Id="rId10" Type="http://schemas.openxmlformats.org/officeDocument/2006/relationships/tags" Target="../tags/tag1741.xml"/><Relationship Id="rId31" Type="http://schemas.openxmlformats.org/officeDocument/2006/relationships/tags" Target="../tags/tag1762.xml"/><Relationship Id="rId44" Type="http://schemas.openxmlformats.org/officeDocument/2006/relationships/tags" Target="../tags/tag1775.xml"/><Relationship Id="rId52" Type="http://schemas.openxmlformats.org/officeDocument/2006/relationships/tags" Target="../tags/tag1783.xml"/><Relationship Id="rId60" Type="http://schemas.openxmlformats.org/officeDocument/2006/relationships/tags" Target="../tags/tag1791.xml"/><Relationship Id="rId65" Type="http://schemas.openxmlformats.org/officeDocument/2006/relationships/tags" Target="../tags/tag1796.xml"/><Relationship Id="rId73" Type="http://schemas.openxmlformats.org/officeDocument/2006/relationships/tags" Target="../tags/tag1804.xml"/><Relationship Id="rId78" Type="http://schemas.openxmlformats.org/officeDocument/2006/relationships/tags" Target="../tags/tag1809.xml"/><Relationship Id="rId81" Type="http://schemas.openxmlformats.org/officeDocument/2006/relationships/tags" Target="../tags/tag1812.xml"/><Relationship Id="rId86" Type="http://schemas.openxmlformats.org/officeDocument/2006/relationships/tags" Target="../tags/tag1817.xml"/><Relationship Id="rId94" Type="http://schemas.openxmlformats.org/officeDocument/2006/relationships/tags" Target="../tags/tag1825.xml"/><Relationship Id="rId4" Type="http://schemas.openxmlformats.org/officeDocument/2006/relationships/tags" Target="../tags/tag1735.xml"/><Relationship Id="rId9" Type="http://schemas.openxmlformats.org/officeDocument/2006/relationships/tags" Target="../tags/tag1740.xml"/><Relationship Id="rId13" Type="http://schemas.openxmlformats.org/officeDocument/2006/relationships/tags" Target="../tags/tag1744.xml"/><Relationship Id="rId18" Type="http://schemas.openxmlformats.org/officeDocument/2006/relationships/tags" Target="../tags/tag1749.xml"/><Relationship Id="rId39" Type="http://schemas.openxmlformats.org/officeDocument/2006/relationships/tags" Target="../tags/tag17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MARTInkShape-2383"/>
          <p:cNvSpPr/>
          <p:nvPr>
            <p:custDataLst>
              <p:tags r:id="rId1"/>
            </p:custDataLst>
          </p:nvPr>
        </p:nvSpPr>
        <p:spPr>
          <a:xfrm>
            <a:off x="4240793" y="2200275"/>
            <a:ext cx="1478287" cy="74176"/>
          </a:xfrm>
          <a:custGeom>
            <a:avLst/>
            <a:gdLst/>
            <a:ahLst/>
            <a:cxnLst/>
            <a:rect l="0" t="0" r="0" b="0"/>
            <a:pathLst>
              <a:path w="1478287" h="74176">
                <a:moveTo>
                  <a:pt x="74032" y="0"/>
                </a:moveTo>
                <a:lnTo>
                  <a:pt x="74032" y="0"/>
                </a:lnTo>
                <a:lnTo>
                  <a:pt x="42948" y="2822"/>
                </a:lnTo>
                <a:lnTo>
                  <a:pt x="12710" y="9701"/>
                </a:lnTo>
                <a:lnTo>
                  <a:pt x="5150" y="14189"/>
                </a:lnTo>
                <a:lnTo>
                  <a:pt x="1085" y="19711"/>
                </a:lnTo>
                <a:lnTo>
                  <a:pt x="0" y="22666"/>
                </a:lnTo>
                <a:lnTo>
                  <a:pt x="1394" y="24636"/>
                </a:lnTo>
                <a:lnTo>
                  <a:pt x="38057" y="34775"/>
                </a:lnTo>
                <a:lnTo>
                  <a:pt x="69369" y="38173"/>
                </a:lnTo>
                <a:lnTo>
                  <a:pt x="104062" y="42719"/>
                </a:lnTo>
                <a:lnTo>
                  <a:pt x="138532" y="45445"/>
                </a:lnTo>
                <a:lnTo>
                  <a:pt x="184865" y="46979"/>
                </a:lnTo>
                <a:lnTo>
                  <a:pt x="228227" y="47434"/>
                </a:lnTo>
                <a:lnTo>
                  <a:pt x="260038" y="47540"/>
                </a:lnTo>
                <a:lnTo>
                  <a:pt x="295343" y="47587"/>
                </a:lnTo>
                <a:lnTo>
                  <a:pt x="332201" y="47608"/>
                </a:lnTo>
                <a:lnTo>
                  <a:pt x="369749" y="47618"/>
                </a:lnTo>
                <a:lnTo>
                  <a:pt x="407603" y="47622"/>
                </a:lnTo>
                <a:lnTo>
                  <a:pt x="448417" y="44801"/>
                </a:lnTo>
                <a:lnTo>
                  <a:pt x="491250" y="41078"/>
                </a:lnTo>
                <a:lnTo>
                  <a:pt x="534982" y="39424"/>
                </a:lnTo>
                <a:lnTo>
                  <a:pt x="581935" y="38688"/>
                </a:lnTo>
                <a:lnTo>
                  <a:pt x="606308" y="38492"/>
                </a:lnTo>
                <a:lnTo>
                  <a:pt x="631026" y="38361"/>
                </a:lnTo>
                <a:lnTo>
                  <a:pt x="655969" y="38274"/>
                </a:lnTo>
                <a:lnTo>
                  <a:pt x="681065" y="38216"/>
                </a:lnTo>
                <a:lnTo>
                  <a:pt x="706262" y="38177"/>
                </a:lnTo>
                <a:lnTo>
                  <a:pt x="731527" y="38151"/>
                </a:lnTo>
                <a:lnTo>
                  <a:pt x="756837" y="38134"/>
                </a:lnTo>
                <a:lnTo>
                  <a:pt x="781119" y="38123"/>
                </a:lnTo>
                <a:lnTo>
                  <a:pt x="827854" y="38110"/>
                </a:lnTo>
                <a:lnTo>
                  <a:pt x="851747" y="38107"/>
                </a:lnTo>
                <a:lnTo>
                  <a:pt x="876142" y="38105"/>
                </a:lnTo>
                <a:lnTo>
                  <a:pt x="900871" y="38103"/>
                </a:lnTo>
                <a:lnTo>
                  <a:pt x="948105" y="38101"/>
                </a:lnTo>
                <a:lnTo>
                  <a:pt x="994851" y="38101"/>
                </a:lnTo>
                <a:lnTo>
                  <a:pt x="1019170" y="38100"/>
                </a:lnTo>
                <a:lnTo>
                  <a:pt x="1066651" y="38100"/>
                </a:lnTo>
                <a:lnTo>
                  <a:pt x="1108921" y="38100"/>
                </a:lnTo>
                <a:lnTo>
                  <a:pt x="1148875" y="38100"/>
                </a:lnTo>
                <a:lnTo>
                  <a:pt x="1187798" y="38100"/>
                </a:lnTo>
                <a:lnTo>
                  <a:pt x="1226264" y="38100"/>
                </a:lnTo>
                <a:lnTo>
                  <a:pt x="1273508" y="43156"/>
                </a:lnTo>
                <a:lnTo>
                  <a:pt x="1319373" y="46301"/>
                </a:lnTo>
                <a:lnTo>
                  <a:pt x="1356356" y="47036"/>
                </a:lnTo>
                <a:lnTo>
                  <a:pt x="1392195" y="47364"/>
                </a:lnTo>
                <a:lnTo>
                  <a:pt x="1438096" y="47573"/>
                </a:lnTo>
                <a:lnTo>
                  <a:pt x="1478286" y="47623"/>
                </a:lnTo>
                <a:lnTo>
                  <a:pt x="1435624" y="47625"/>
                </a:lnTo>
                <a:lnTo>
                  <a:pt x="1403085" y="47625"/>
                </a:lnTo>
                <a:lnTo>
                  <a:pt x="1359177" y="47625"/>
                </a:lnTo>
                <a:lnTo>
                  <a:pt x="1319356" y="47625"/>
                </a:lnTo>
                <a:lnTo>
                  <a:pt x="1275690" y="47625"/>
                </a:lnTo>
                <a:lnTo>
                  <a:pt x="1229238" y="47625"/>
                </a:lnTo>
                <a:lnTo>
                  <a:pt x="1181961" y="47625"/>
                </a:lnTo>
                <a:lnTo>
                  <a:pt x="1147470" y="47625"/>
                </a:lnTo>
                <a:lnTo>
                  <a:pt x="1110973" y="47625"/>
                </a:lnTo>
                <a:lnTo>
                  <a:pt x="1073586" y="47625"/>
                </a:lnTo>
                <a:lnTo>
                  <a:pt x="1032980" y="47625"/>
                </a:lnTo>
                <a:lnTo>
                  <a:pt x="990240" y="47625"/>
                </a:lnTo>
                <a:lnTo>
                  <a:pt x="946548" y="47625"/>
                </a:lnTo>
                <a:lnTo>
                  <a:pt x="902437" y="47625"/>
                </a:lnTo>
                <a:lnTo>
                  <a:pt x="857078" y="47625"/>
                </a:lnTo>
                <a:lnTo>
                  <a:pt x="833129" y="47625"/>
                </a:lnTo>
                <a:lnTo>
                  <a:pt x="808696" y="47625"/>
                </a:lnTo>
                <a:lnTo>
                  <a:pt x="761794" y="47625"/>
                </a:lnTo>
                <a:lnTo>
                  <a:pt x="715196" y="48683"/>
                </a:lnTo>
                <a:lnTo>
                  <a:pt x="690916" y="50447"/>
                </a:lnTo>
                <a:lnTo>
                  <a:pt x="666264" y="52681"/>
                </a:lnTo>
                <a:lnTo>
                  <a:pt x="619115" y="55164"/>
                </a:lnTo>
                <a:lnTo>
                  <a:pt x="573466" y="57326"/>
                </a:lnTo>
                <a:lnTo>
                  <a:pt x="528483" y="61814"/>
                </a:lnTo>
                <a:lnTo>
                  <a:pt x="486619" y="64515"/>
                </a:lnTo>
                <a:lnTo>
                  <a:pt x="445787" y="66773"/>
                </a:lnTo>
                <a:lnTo>
                  <a:pt x="402945" y="71305"/>
                </a:lnTo>
                <a:lnTo>
                  <a:pt x="359210" y="74024"/>
                </a:lnTo>
                <a:lnTo>
                  <a:pt x="315077" y="74175"/>
                </a:lnTo>
                <a:lnTo>
                  <a:pt x="270769" y="70714"/>
                </a:lnTo>
                <a:lnTo>
                  <a:pt x="226382" y="68470"/>
                </a:lnTo>
                <a:lnTo>
                  <a:pt x="159757" y="666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6" name="SMARTInkShape-Group448"/>
          <p:cNvGrpSpPr/>
          <p:nvPr/>
        </p:nvGrpSpPr>
        <p:grpSpPr>
          <a:xfrm>
            <a:off x="6688662" y="76631"/>
            <a:ext cx="590528" cy="275795"/>
            <a:chOff x="6688662" y="76631"/>
            <a:chExt cx="590528" cy="275795"/>
          </a:xfrm>
        </p:grpSpPr>
        <p:sp>
          <p:nvSpPr>
            <p:cNvPr id="834" name="SMARTInkShape-2384"/>
            <p:cNvSpPr/>
            <p:nvPr>
              <p:custDataLst>
                <p:tags r:id="rId233"/>
              </p:custDataLst>
            </p:nvPr>
          </p:nvSpPr>
          <p:spPr>
            <a:xfrm>
              <a:off x="6735180" y="133350"/>
              <a:ext cx="544010" cy="131911"/>
            </a:xfrm>
            <a:custGeom>
              <a:avLst/>
              <a:gdLst/>
              <a:ahLst/>
              <a:cxnLst/>
              <a:rect l="0" t="0" r="0" b="0"/>
              <a:pathLst>
                <a:path w="544010" h="131911">
                  <a:moveTo>
                    <a:pt x="94245" y="114300"/>
                  </a:moveTo>
                  <a:lnTo>
                    <a:pt x="94245" y="114300"/>
                  </a:lnTo>
                  <a:lnTo>
                    <a:pt x="48111" y="114300"/>
                  </a:lnTo>
                  <a:lnTo>
                    <a:pt x="21612" y="115358"/>
                  </a:lnTo>
                  <a:lnTo>
                    <a:pt x="2391" y="122501"/>
                  </a:lnTo>
                  <a:lnTo>
                    <a:pt x="1259" y="124001"/>
                  </a:lnTo>
                  <a:lnTo>
                    <a:pt x="0" y="128489"/>
                  </a:lnTo>
                  <a:lnTo>
                    <a:pt x="1782" y="130109"/>
                  </a:lnTo>
                  <a:lnTo>
                    <a:pt x="9406" y="131910"/>
                  </a:lnTo>
                  <a:lnTo>
                    <a:pt x="52003" y="125023"/>
                  </a:lnTo>
                  <a:lnTo>
                    <a:pt x="94953" y="113621"/>
                  </a:lnTo>
                  <a:lnTo>
                    <a:pt x="137542" y="101466"/>
                  </a:lnTo>
                  <a:lnTo>
                    <a:pt x="174219" y="92035"/>
                  </a:lnTo>
                  <a:lnTo>
                    <a:pt x="216954" y="82538"/>
                  </a:lnTo>
                  <a:lnTo>
                    <a:pt x="258073" y="73022"/>
                  </a:lnTo>
                  <a:lnTo>
                    <a:pt x="297068" y="63499"/>
                  </a:lnTo>
                  <a:lnTo>
                    <a:pt x="340490" y="48918"/>
                  </a:lnTo>
                  <a:lnTo>
                    <a:pt x="381813" y="36249"/>
                  </a:lnTo>
                  <a:lnTo>
                    <a:pt x="413611" y="29163"/>
                  </a:lnTo>
                  <a:lnTo>
                    <a:pt x="458748" y="19224"/>
                  </a:lnTo>
                  <a:lnTo>
                    <a:pt x="495052" y="9577"/>
                  </a:lnTo>
                  <a:lnTo>
                    <a:pt x="530075" y="1892"/>
                  </a:lnTo>
                  <a:lnTo>
                    <a:pt x="539478" y="3663"/>
                  </a:lnTo>
                  <a:lnTo>
                    <a:pt x="543466" y="5617"/>
                  </a:lnTo>
                  <a:lnTo>
                    <a:pt x="544009" y="6920"/>
                  </a:lnTo>
                  <a:lnTo>
                    <a:pt x="542254" y="7788"/>
                  </a:lnTo>
                  <a:lnTo>
                    <a:pt x="538968" y="8367"/>
                  </a:lnTo>
                  <a:lnTo>
                    <a:pt x="535719" y="7695"/>
                  </a:lnTo>
                  <a:lnTo>
                    <a:pt x="5228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2385"/>
            <p:cNvSpPr/>
            <p:nvPr>
              <p:custDataLst>
                <p:tags r:id="rId234"/>
              </p:custDataLst>
            </p:nvPr>
          </p:nvSpPr>
          <p:spPr>
            <a:xfrm>
              <a:off x="6688662" y="76631"/>
              <a:ext cx="264589" cy="275795"/>
            </a:xfrm>
            <a:custGeom>
              <a:avLst/>
              <a:gdLst/>
              <a:ahLst/>
              <a:cxnLst/>
              <a:rect l="0" t="0" r="0" b="0"/>
              <a:pathLst>
                <a:path w="264589" h="275795">
                  <a:moveTo>
                    <a:pt x="64563" y="37669"/>
                  </a:moveTo>
                  <a:lnTo>
                    <a:pt x="64563" y="37669"/>
                  </a:lnTo>
                  <a:lnTo>
                    <a:pt x="64563" y="32613"/>
                  </a:lnTo>
                  <a:lnTo>
                    <a:pt x="67385" y="27308"/>
                  </a:lnTo>
                  <a:lnTo>
                    <a:pt x="69619" y="24412"/>
                  </a:lnTo>
                  <a:lnTo>
                    <a:pt x="77746" y="21193"/>
                  </a:lnTo>
                  <a:lnTo>
                    <a:pt x="94222" y="16560"/>
                  </a:lnTo>
                  <a:lnTo>
                    <a:pt x="112509" y="11306"/>
                  </a:lnTo>
                  <a:lnTo>
                    <a:pt x="131333" y="6927"/>
                  </a:lnTo>
                  <a:lnTo>
                    <a:pt x="150317" y="1749"/>
                  </a:lnTo>
                  <a:lnTo>
                    <a:pt x="165581" y="0"/>
                  </a:lnTo>
                  <a:lnTo>
                    <a:pt x="166833" y="914"/>
                  </a:lnTo>
                  <a:lnTo>
                    <a:pt x="168225" y="4753"/>
                  </a:lnTo>
                  <a:lnTo>
                    <a:pt x="163952" y="17921"/>
                  </a:lnTo>
                  <a:lnTo>
                    <a:pt x="130517" y="61962"/>
                  </a:lnTo>
                  <a:lnTo>
                    <a:pt x="91000" y="106287"/>
                  </a:lnTo>
                  <a:lnTo>
                    <a:pt x="77372" y="117907"/>
                  </a:lnTo>
                  <a:lnTo>
                    <a:pt x="32161" y="148908"/>
                  </a:lnTo>
                  <a:lnTo>
                    <a:pt x="12341" y="167671"/>
                  </a:lnTo>
                  <a:lnTo>
                    <a:pt x="2640" y="183550"/>
                  </a:lnTo>
                  <a:lnTo>
                    <a:pt x="0" y="191758"/>
                  </a:lnTo>
                  <a:lnTo>
                    <a:pt x="4471" y="204578"/>
                  </a:lnTo>
                  <a:lnTo>
                    <a:pt x="8627" y="212442"/>
                  </a:lnTo>
                  <a:lnTo>
                    <a:pt x="24533" y="224001"/>
                  </a:lnTo>
                  <a:lnTo>
                    <a:pt x="60111" y="236459"/>
                  </a:lnTo>
                  <a:lnTo>
                    <a:pt x="104371" y="250150"/>
                  </a:lnTo>
                  <a:lnTo>
                    <a:pt x="146913" y="254790"/>
                  </a:lnTo>
                  <a:lnTo>
                    <a:pt x="178774" y="258698"/>
                  </a:lnTo>
                  <a:lnTo>
                    <a:pt x="264588" y="275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7" name="SMARTInkShape-2386"/>
          <p:cNvSpPr/>
          <p:nvPr>
            <p:custDataLst>
              <p:tags r:id="rId2"/>
            </p:custDataLst>
          </p:nvPr>
        </p:nvSpPr>
        <p:spPr>
          <a:xfrm>
            <a:off x="11411053" y="5620358"/>
            <a:ext cx="607535" cy="1022009"/>
          </a:xfrm>
          <a:custGeom>
            <a:avLst/>
            <a:gdLst/>
            <a:ahLst/>
            <a:cxnLst/>
            <a:rect l="0" t="0" r="0" b="0"/>
            <a:pathLst>
              <a:path w="607535" h="1022009">
                <a:moveTo>
                  <a:pt x="495197" y="151792"/>
                </a:moveTo>
                <a:lnTo>
                  <a:pt x="495197" y="151792"/>
                </a:lnTo>
                <a:lnTo>
                  <a:pt x="480650" y="151792"/>
                </a:lnTo>
                <a:lnTo>
                  <a:pt x="479149" y="150734"/>
                </a:lnTo>
                <a:lnTo>
                  <a:pt x="478149" y="148970"/>
                </a:lnTo>
                <a:lnTo>
                  <a:pt x="476411" y="142091"/>
                </a:lnTo>
                <a:lnTo>
                  <a:pt x="476147" y="105643"/>
                </a:lnTo>
                <a:lnTo>
                  <a:pt x="469601" y="96854"/>
                </a:lnTo>
                <a:lnTo>
                  <a:pt x="467945" y="91039"/>
                </a:lnTo>
                <a:lnTo>
                  <a:pt x="466445" y="89065"/>
                </a:lnTo>
                <a:lnTo>
                  <a:pt x="460337" y="85229"/>
                </a:lnTo>
                <a:lnTo>
                  <a:pt x="456324" y="75519"/>
                </a:lnTo>
                <a:lnTo>
                  <a:pt x="443876" y="62464"/>
                </a:lnTo>
                <a:lnTo>
                  <a:pt x="437815" y="59174"/>
                </a:lnTo>
                <a:lnTo>
                  <a:pt x="431594" y="56654"/>
                </a:lnTo>
                <a:lnTo>
                  <a:pt x="409466" y="40135"/>
                </a:lnTo>
                <a:lnTo>
                  <a:pt x="364845" y="28880"/>
                </a:lnTo>
                <a:lnTo>
                  <a:pt x="336350" y="26989"/>
                </a:lnTo>
                <a:lnTo>
                  <a:pt x="312496" y="19776"/>
                </a:lnTo>
                <a:lnTo>
                  <a:pt x="308839" y="20390"/>
                </a:lnTo>
                <a:lnTo>
                  <a:pt x="292123" y="26760"/>
                </a:lnTo>
                <a:lnTo>
                  <a:pt x="269779" y="28955"/>
                </a:lnTo>
                <a:lnTo>
                  <a:pt x="257073" y="35492"/>
                </a:lnTo>
                <a:lnTo>
                  <a:pt x="253897" y="36158"/>
                </a:lnTo>
                <a:lnTo>
                  <a:pt x="244372" y="42153"/>
                </a:lnTo>
                <a:lnTo>
                  <a:pt x="234847" y="50632"/>
                </a:lnTo>
                <a:lnTo>
                  <a:pt x="231321" y="56738"/>
                </a:lnTo>
                <a:lnTo>
                  <a:pt x="228693" y="62979"/>
                </a:lnTo>
                <a:lnTo>
                  <a:pt x="213419" y="83007"/>
                </a:lnTo>
                <a:lnTo>
                  <a:pt x="207409" y="102184"/>
                </a:lnTo>
                <a:lnTo>
                  <a:pt x="183969" y="145736"/>
                </a:lnTo>
                <a:lnTo>
                  <a:pt x="158995" y="189909"/>
                </a:lnTo>
                <a:lnTo>
                  <a:pt x="130465" y="234343"/>
                </a:lnTo>
                <a:lnTo>
                  <a:pt x="111056" y="277498"/>
                </a:lnTo>
                <a:lnTo>
                  <a:pt x="83774" y="324731"/>
                </a:lnTo>
                <a:lnTo>
                  <a:pt x="63926" y="366346"/>
                </a:lnTo>
                <a:lnTo>
                  <a:pt x="54812" y="387908"/>
                </a:lnTo>
                <a:lnTo>
                  <a:pt x="43318" y="430443"/>
                </a:lnTo>
                <a:lnTo>
                  <a:pt x="30049" y="469658"/>
                </a:lnTo>
                <a:lnTo>
                  <a:pt x="22236" y="509147"/>
                </a:lnTo>
                <a:lnTo>
                  <a:pt x="17101" y="546600"/>
                </a:lnTo>
                <a:lnTo>
                  <a:pt x="8874" y="585567"/>
                </a:lnTo>
                <a:lnTo>
                  <a:pt x="2557" y="625687"/>
                </a:lnTo>
                <a:lnTo>
                  <a:pt x="1079" y="658746"/>
                </a:lnTo>
                <a:lnTo>
                  <a:pt x="248" y="704990"/>
                </a:lnTo>
                <a:lnTo>
                  <a:pt x="0" y="741858"/>
                </a:lnTo>
                <a:lnTo>
                  <a:pt x="985" y="784297"/>
                </a:lnTo>
                <a:lnTo>
                  <a:pt x="7443" y="831454"/>
                </a:lnTo>
                <a:lnTo>
                  <a:pt x="10659" y="849681"/>
                </a:lnTo>
                <a:lnTo>
                  <a:pt x="27149" y="893053"/>
                </a:lnTo>
                <a:lnTo>
                  <a:pt x="35293" y="910925"/>
                </a:lnTo>
                <a:lnTo>
                  <a:pt x="71126" y="958021"/>
                </a:lnTo>
                <a:lnTo>
                  <a:pt x="117576" y="987019"/>
                </a:lnTo>
                <a:lnTo>
                  <a:pt x="144831" y="1001576"/>
                </a:lnTo>
                <a:lnTo>
                  <a:pt x="185786" y="1010389"/>
                </a:lnTo>
                <a:lnTo>
                  <a:pt x="219942" y="1022008"/>
                </a:lnTo>
                <a:lnTo>
                  <a:pt x="257949" y="1021233"/>
                </a:lnTo>
                <a:lnTo>
                  <a:pt x="302988" y="1010431"/>
                </a:lnTo>
                <a:lnTo>
                  <a:pt x="348604" y="983402"/>
                </a:lnTo>
                <a:lnTo>
                  <a:pt x="381074" y="959674"/>
                </a:lnTo>
                <a:lnTo>
                  <a:pt x="407916" y="917859"/>
                </a:lnTo>
                <a:lnTo>
                  <a:pt x="438260" y="874974"/>
                </a:lnTo>
                <a:lnTo>
                  <a:pt x="463490" y="832393"/>
                </a:lnTo>
                <a:lnTo>
                  <a:pt x="487797" y="785334"/>
                </a:lnTo>
                <a:lnTo>
                  <a:pt x="506710" y="747816"/>
                </a:lnTo>
                <a:lnTo>
                  <a:pt x="524361" y="709744"/>
                </a:lnTo>
                <a:lnTo>
                  <a:pt x="539176" y="664642"/>
                </a:lnTo>
                <a:lnTo>
                  <a:pt x="546799" y="627010"/>
                </a:lnTo>
                <a:lnTo>
                  <a:pt x="558855" y="586524"/>
                </a:lnTo>
                <a:lnTo>
                  <a:pt x="568269" y="546830"/>
                </a:lnTo>
                <a:lnTo>
                  <a:pt x="576703" y="508847"/>
                </a:lnTo>
                <a:lnTo>
                  <a:pt x="582912" y="467031"/>
                </a:lnTo>
                <a:lnTo>
                  <a:pt x="589455" y="423041"/>
                </a:lnTo>
                <a:lnTo>
                  <a:pt x="590152" y="385503"/>
                </a:lnTo>
                <a:lnTo>
                  <a:pt x="593210" y="343301"/>
                </a:lnTo>
                <a:lnTo>
                  <a:pt x="599081" y="299230"/>
                </a:lnTo>
                <a:lnTo>
                  <a:pt x="600766" y="260624"/>
                </a:lnTo>
                <a:lnTo>
                  <a:pt x="607459" y="214760"/>
                </a:lnTo>
                <a:lnTo>
                  <a:pt x="607534" y="197769"/>
                </a:lnTo>
                <a:lnTo>
                  <a:pt x="601177" y="156632"/>
                </a:lnTo>
                <a:lnTo>
                  <a:pt x="592606" y="115746"/>
                </a:lnTo>
                <a:lnTo>
                  <a:pt x="577613" y="71394"/>
                </a:lnTo>
                <a:lnTo>
                  <a:pt x="558070" y="50830"/>
                </a:lnTo>
                <a:lnTo>
                  <a:pt x="516476" y="25976"/>
                </a:lnTo>
                <a:lnTo>
                  <a:pt x="476587" y="9778"/>
                </a:lnTo>
                <a:lnTo>
                  <a:pt x="444878" y="2469"/>
                </a:lnTo>
                <a:lnTo>
                  <a:pt x="401297" y="0"/>
                </a:lnTo>
                <a:lnTo>
                  <a:pt x="355568" y="570"/>
                </a:lnTo>
                <a:lnTo>
                  <a:pt x="321533" y="5973"/>
                </a:lnTo>
                <a:lnTo>
                  <a:pt x="278994" y="8045"/>
                </a:lnTo>
                <a:lnTo>
                  <a:pt x="257072" y="89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3" name="SMARTInkShape-Group450"/>
          <p:cNvGrpSpPr/>
          <p:nvPr/>
        </p:nvGrpSpPr>
        <p:grpSpPr>
          <a:xfrm>
            <a:off x="11250348" y="5964124"/>
            <a:ext cx="589228" cy="448861"/>
            <a:chOff x="11250348" y="5964124"/>
            <a:chExt cx="589228" cy="448861"/>
          </a:xfrm>
        </p:grpSpPr>
        <p:sp>
          <p:nvSpPr>
            <p:cNvPr id="838" name="SMARTInkShape-2387"/>
            <p:cNvSpPr/>
            <p:nvPr>
              <p:custDataLst>
                <p:tags r:id="rId228"/>
              </p:custDataLst>
            </p:nvPr>
          </p:nvSpPr>
          <p:spPr>
            <a:xfrm>
              <a:off x="11250348" y="6153150"/>
              <a:ext cx="84403" cy="19051"/>
            </a:xfrm>
            <a:custGeom>
              <a:avLst/>
              <a:gdLst/>
              <a:ahLst/>
              <a:cxnLst/>
              <a:rect l="0" t="0" r="0" b="0"/>
              <a:pathLst>
                <a:path w="84403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0849"/>
                  </a:lnTo>
                  <a:lnTo>
                    <a:pt x="618" y="10408"/>
                  </a:lnTo>
                  <a:lnTo>
                    <a:pt x="12034" y="6877"/>
                  </a:lnTo>
                  <a:lnTo>
                    <a:pt x="25565" y="2037"/>
                  </a:lnTo>
                  <a:lnTo>
                    <a:pt x="69870" y="79"/>
                  </a:lnTo>
                  <a:lnTo>
                    <a:pt x="84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2388"/>
            <p:cNvSpPr/>
            <p:nvPr>
              <p:custDataLst>
                <p:tags r:id="rId229"/>
              </p:custDataLst>
            </p:nvPr>
          </p:nvSpPr>
          <p:spPr>
            <a:xfrm>
              <a:off x="11250740" y="6229350"/>
              <a:ext cx="112586" cy="18658"/>
            </a:xfrm>
            <a:custGeom>
              <a:avLst/>
              <a:gdLst/>
              <a:ahLst/>
              <a:cxnLst/>
              <a:rect l="0" t="0" r="0" b="0"/>
              <a:pathLst>
                <a:path w="112586" h="18658">
                  <a:moveTo>
                    <a:pt x="17335" y="9525"/>
                  </a:moveTo>
                  <a:lnTo>
                    <a:pt x="17335" y="9525"/>
                  </a:lnTo>
                  <a:lnTo>
                    <a:pt x="12278" y="14581"/>
                  </a:lnTo>
                  <a:lnTo>
                    <a:pt x="6974" y="17064"/>
                  </a:lnTo>
                  <a:lnTo>
                    <a:pt x="0" y="18657"/>
                  </a:lnTo>
                  <a:lnTo>
                    <a:pt x="8907" y="13877"/>
                  </a:lnTo>
                  <a:lnTo>
                    <a:pt x="48167" y="4851"/>
                  </a:lnTo>
                  <a:lnTo>
                    <a:pt x="112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2389"/>
            <p:cNvSpPr/>
            <p:nvPr>
              <p:custDataLst>
                <p:tags r:id="rId230"/>
              </p:custDataLst>
            </p:nvPr>
          </p:nvSpPr>
          <p:spPr>
            <a:xfrm>
              <a:off x="11687175" y="5964124"/>
              <a:ext cx="114301" cy="169977"/>
            </a:xfrm>
            <a:custGeom>
              <a:avLst/>
              <a:gdLst/>
              <a:ahLst/>
              <a:cxnLst/>
              <a:rect l="0" t="0" r="0" b="0"/>
              <a:pathLst>
                <a:path w="114301" h="169977">
                  <a:moveTo>
                    <a:pt x="0" y="27101"/>
                  </a:moveTo>
                  <a:lnTo>
                    <a:pt x="0" y="27101"/>
                  </a:lnTo>
                  <a:lnTo>
                    <a:pt x="0" y="22045"/>
                  </a:lnTo>
                  <a:lnTo>
                    <a:pt x="2824" y="16740"/>
                  </a:lnTo>
                  <a:lnTo>
                    <a:pt x="5058" y="13844"/>
                  </a:lnTo>
                  <a:lnTo>
                    <a:pt x="10361" y="10626"/>
                  </a:lnTo>
                  <a:lnTo>
                    <a:pt x="45057" y="0"/>
                  </a:lnTo>
                  <a:lnTo>
                    <a:pt x="63679" y="4019"/>
                  </a:lnTo>
                  <a:lnTo>
                    <a:pt x="82602" y="11912"/>
                  </a:lnTo>
                  <a:lnTo>
                    <a:pt x="89629" y="17881"/>
                  </a:lnTo>
                  <a:lnTo>
                    <a:pt x="91501" y="20954"/>
                  </a:lnTo>
                  <a:lnTo>
                    <a:pt x="94140" y="40449"/>
                  </a:lnTo>
                  <a:lnTo>
                    <a:pt x="89864" y="66334"/>
                  </a:lnTo>
                  <a:lnTo>
                    <a:pt x="76839" y="89055"/>
                  </a:lnTo>
                  <a:lnTo>
                    <a:pt x="64629" y="104136"/>
                  </a:lnTo>
                  <a:lnTo>
                    <a:pt x="32696" y="124864"/>
                  </a:lnTo>
                  <a:lnTo>
                    <a:pt x="22998" y="135110"/>
                  </a:lnTo>
                  <a:lnTo>
                    <a:pt x="7755" y="146828"/>
                  </a:lnTo>
                  <a:lnTo>
                    <a:pt x="3448" y="153690"/>
                  </a:lnTo>
                  <a:lnTo>
                    <a:pt x="3357" y="155944"/>
                  </a:lnTo>
                  <a:lnTo>
                    <a:pt x="4354" y="157446"/>
                  </a:lnTo>
                  <a:lnTo>
                    <a:pt x="6077" y="158447"/>
                  </a:lnTo>
                  <a:lnTo>
                    <a:pt x="51516" y="160334"/>
                  </a:lnTo>
                  <a:lnTo>
                    <a:pt x="96455" y="161499"/>
                  </a:lnTo>
                  <a:lnTo>
                    <a:pt x="114300" y="169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2390"/>
            <p:cNvSpPr/>
            <p:nvPr>
              <p:custDataLst>
                <p:tags r:id="rId231"/>
              </p:custDataLst>
            </p:nvPr>
          </p:nvSpPr>
          <p:spPr>
            <a:xfrm>
              <a:off x="11631743" y="6191250"/>
              <a:ext cx="207833" cy="9526"/>
            </a:xfrm>
            <a:custGeom>
              <a:avLst/>
              <a:gdLst/>
              <a:ahLst/>
              <a:cxnLst/>
              <a:rect l="0" t="0" r="0" b="0"/>
              <a:pathLst>
                <a:path w="207833" h="9526">
                  <a:moveTo>
                    <a:pt x="17332" y="0"/>
                  </a:moveTo>
                  <a:lnTo>
                    <a:pt x="17332" y="0"/>
                  </a:lnTo>
                  <a:lnTo>
                    <a:pt x="12274" y="5056"/>
                  </a:lnTo>
                  <a:lnTo>
                    <a:pt x="6971" y="7539"/>
                  </a:lnTo>
                  <a:lnTo>
                    <a:pt x="0" y="9132"/>
                  </a:lnTo>
                  <a:lnTo>
                    <a:pt x="43261" y="9491"/>
                  </a:lnTo>
                  <a:lnTo>
                    <a:pt x="78754" y="9515"/>
                  </a:lnTo>
                  <a:lnTo>
                    <a:pt x="125499" y="9523"/>
                  </a:lnTo>
                  <a:lnTo>
                    <a:pt x="171145" y="9525"/>
                  </a:lnTo>
                  <a:lnTo>
                    <a:pt x="2078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2391"/>
            <p:cNvSpPr/>
            <p:nvPr>
              <p:custDataLst>
                <p:tags r:id="rId232"/>
              </p:custDataLst>
            </p:nvPr>
          </p:nvSpPr>
          <p:spPr>
            <a:xfrm>
              <a:off x="11649075" y="6267450"/>
              <a:ext cx="161926" cy="145535"/>
            </a:xfrm>
            <a:custGeom>
              <a:avLst/>
              <a:gdLst/>
              <a:ahLst/>
              <a:cxnLst/>
              <a:rect l="0" t="0" r="0" b="0"/>
              <a:pathLst>
                <a:path w="161926" h="145535">
                  <a:moveTo>
                    <a:pt x="161925" y="0"/>
                  </a:moveTo>
                  <a:lnTo>
                    <a:pt x="161925" y="0"/>
                  </a:lnTo>
                  <a:lnTo>
                    <a:pt x="118198" y="0"/>
                  </a:lnTo>
                  <a:lnTo>
                    <a:pt x="70776" y="0"/>
                  </a:lnTo>
                  <a:lnTo>
                    <a:pt x="62427" y="0"/>
                  </a:lnTo>
                  <a:lnTo>
                    <a:pt x="60668" y="1058"/>
                  </a:lnTo>
                  <a:lnTo>
                    <a:pt x="59496" y="2822"/>
                  </a:lnTo>
                  <a:lnTo>
                    <a:pt x="48534" y="34337"/>
                  </a:lnTo>
                  <a:lnTo>
                    <a:pt x="47660" y="47045"/>
                  </a:lnTo>
                  <a:lnTo>
                    <a:pt x="89536" y="47621"/>
                  </a:lnTo>
                  <a:lnTo>
                    <a:pt x="103646" y="53268"/>
                  </a:lnTo>
                  <a:lnTo>
                    <a:pt x="120669" y="62703"/>
                  </a:lnTo>
                  <a:lnTo>
                    <a:pt x="124895" y="64026"/>
                  </a:lnTo>
                  <a:lnTo>
                    <a:pt x="132416" y="71142"/>
                  </a:lnTo>
                  <a:lnTo>
                    <a:pt x="138226" y="80302"/>
                  </a:lnTo>
                  <a:lnTo>
                    <a:pt x="140808" y="87900"/>
                  </a:lnTo>
                  <a:lnTo>
                    <a:pt x="139133" y="97628"/>
                  </a:lnTo>
                  <a:lnTo>
                    <a:pt x="133803" y="109007"/>
                  </a:lnTo>
                  <a:lnTo>
                    <a:pt x="124379" y="121120"/>
                  </a:lnTo>
                  <a:lnTo>
                    <a:pt x="102117" y="134783"/>
                  </a:lnTo>
                  <a:lnTo>
                    <a:pt x="75412" y="145534"/>
                  </a:lnTo>
                  <a:lnTo>
                    <a:pt x="42335" y="14530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1" name="SMARTInkShape-Group451"/>
          <p:cNvGrpSpPr/>
          <p:nvPr/>
        </p:nvGrpSpPr>
        <p:grpSpPr>
          <a:xfrm>
            <a:off x="9744667" y="5836095"/>
            <a:ext cx="1322448" cy="601964"/>
            <a:chOff x="9744667" y="5836095"/>
            <a:chExt cx="1322448" cy="601964"/>
          </a:xfrm>
        </p:grpSpPr>
        <p:sp>
          <p:nvSpPr>
            <p:cNvPr id="844" name="SMARTInkShape-2392"/>
            <p:cNvSpPr/>
            <p:nvPr>
              <p:custDataLst>
                <p:tags r:id="rId211"/>
              </p:custDataLst>
            </p:nvPr>
          </p:nvSpPr>
          <p:spPr>
            <a:xfrm>
              <a:off x="9744667" y="5924666"/>
              <a:ext cx="66084" cy="190385"/>
            </a:xfrm>
            <a:custGeom>
              <a:avLst/>
              <a:gdLst/>
              <a:ahLst/>
              <a:cxnLst/>
              <a:rect l="0" t="0" r="0" b="0"/>
              <a:pathLst>
                <a:path w="66084" h="190385">
                  <a:moveTo>
                    <a:pt x="66083" y="9409"/>
                  </a:moveTo>
                  <a:lnTo>
                    <a:pt x="66083" y="9409"/>
                  </a:lnTo>
                  <a:lnTo>
                    <a:pt x="66083" y="277"/>
                  </a:lnTo>
                  <a:lnTo>
                    <a:pt x="61026" y="0"/>
                  </a:lnTo>
                  <a:lnTo>
                    <a:pt x="55722" y="2758"/>
                  </a:lnTo>
                  <a:lnTo>
                    <a:pt x="43694" y="13153"/>
                  </a:lnTo>
                  <a:lnTo>
                    <a:pt x="20421" y="56794"/>
                  </a:lnTo>
                  <a:lnTo>
                    <a:pt x="3900" y="103570"/>
                  </a:lnTo>
                  <a:lnTo>
                    <a:pt x="0" y="139022"/>
                  </a:lnTo>
                  <a:lnTo>
                    <a:pt x="4639" y="163524"/>
                  </a:lnTo>
                  <a:lnTo>
                    <a:pt x="12718" y="180780"/>
                  </a:lnTo>
                  <a:lnTo>
                    <a:pt x="17806" y="183981"/>
                  </a:lnTo>
                  <a:lnTo>
                    <a:pt x="66083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2393"/>
            <p:cNvSpPr/>
            <p:nvPr>
              <p:custDataLst>
                <p:tags r:id="rId212"/>
              </p:custDataLst>
            </p:nvPr>
          </p:nvSpPr>
          <p:spPr>
            <a:xfrm>
              <a:off x="9906000" y="5934317"/>
              <a:ext cx="66676" cy="138397"/>
            </a:xfrm>
            <a:custGeom>
              <a:avLst/>
              <a:gdLst/>
              <a:ahLst/>
              <a:cxnLst/>
              <a:rect l="0" t="0" r="0" b="0"/>
              <a:pathLst>
                <a:path w="66676" h="138397">
                  <a:moveTo>
                    <a:pt x="0" y="28333"/>
                  </a:moveTo>
                  <a:lnTo>
                    <a:pt x="0" y="28333"/>
                  </a:lnTo>
                  <a:lnTo>
                    <a:pt x="0" y="20132"/>
                  </a:lnTo>
                  <a:lnTo>
                    <a:pt x="5057" y="9087"/>
                  </a:lnTo>
                  <a:lnTo>
                    <a:pt x="8663" y="5977"/>
                  </a:lnTo>
                  <a:lnTo>
                    <a:pt x="18314" y="2522"/>
                  </a:lnTo>
                  <a:lnTo>
                    <a:pt x="40932" y="0"/>
                  </a:lnTo>
                  <a:lnTo>
                    <a:pt x="47472" y="2688"/>
                  </a:lnTo>
                  <a:lnTo>
                    <a:pt x="50698" y="4885"/>
                  </a:lnTo>
                  <a:lnTo>
                    <a:pt x="52849" y="8469"/>
                  </a:lnTo>
                  <a:lnTo>
                    <a:pt x="55238" y="18093"/>
                  </a:lnTo>
                  <a:lnTo>
                    <a:pt x="46537" y="58069"/>
                  </a:lnTo>
                  <a:lnTo>
                    <a:pt x="39734" y="75415"/>
                  </a:lnTo>
                  <a:lnTo>
                    <a:pt x="14600" y="110361"/>
                  </a:lnTo>
                  <a:lnTo>
                    <a:pt x="10192" y="129695"/>
                  </a:lnTo>
                  <a:lnTo>
                    <a:pt x="11029" y="130833"/>
                  </a:lnTo>
                  <a:lnTo>
                    <a:pt x="19974" y="135480"/>
                  </a:lnTo>
                  <a:lnTo>
                    <a:pt x="22841" y="137865"/>
                  </a:lnTo>
                  <a:lnTo>
                    <a:pt x="25812" y="138396"/>
                  </a:lnTo>
                  <a:lnTo>
                    <a:pt x="28850" y="137692"/>
                  </a:lnTo>
                  <a:lnTo>
                    <a:pt x="31933" y="136164"/>
                  </a:lnTo>
                  <a:lnTo>
                    <a:pt x="66675" y="12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2394"/>
            <p:cNvSpPr/>
            <p:nvPr>
              <p:custDataLst>
                <p:tags r:id="rId213"/>
              </p:custDataLst>
            </p:nvPr>
          </p:nvSpPr>
          <p:spPr>
            <a:xfrm>
              <a:off x="10002573" y="6019800"/>
              <a:ext cx="84403" cy="9526"/>
            </a:xfrm>
            <a:custGeom>
              <a:avLst/>
              <a:gdLst/>
              <a:ahLst/>
              <a:cxnLst/>
              <a:rect l="0" t="0" r="0" b="0"/>
              <a:pathLst>
                <a:path w="84403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9182" y="4469"/>
                  </a:lnTo>
                  <a:lnTo>
                    <a:pt x="31249" y="883"/>
                  </a:lnTo>
                  <a:lnTo>
                    <a:pt x="84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2395"/>
            <p:cNvSpPr/>
            <p:nvPr>
              <p:custDataLst>
                <p:tags r:id="rId214"/>
              </p:custDataLst>
            </p:nvPr>
          </p:nvSpPr>
          <p:spPr>
            <a:xfrm>
              <a:off x="10048875" y="5948069"/>
              <a:ext cx="19051" cy="119357"/>
            </a:xfrm>
            <a:custGeom>
              <a:avLst/>
              <a:gdLst/>
              <a:ahLst/>
              <a:cxnLst/>
              <a:rect l="0" t="0" r="0" b="0"/>
              <a:pathLst>
                <a:path w="19051" h="119357">
                  <a:moveTo>
                    <a:pt x="19050" y="5056"/>
                  </a:moveTo>
                  <a:lnTo>
                    <a:pt x="19050" y="5056"/>
                  </a:lnTo>
                  <a:lnTo>
                    <a:pt x="19050" y="0"/>
                  </a:lnTo>
                  <a:lnTo>
                    <a:pt x="17992" y="627"/>
                  </a:lnTo>
                  <a:lnTo>
                    <a:pt x="12504" y="10564"/>
                  </a:lnTo>
                  <a:lnTo>
                    <a:pt x="10408" y="22799"/>
                  </a:lnTo>
                  <a:lnTo>
                    <a:pt x="8543" y="64848"/>
                  </a:lnTo>
                  <a:lnTo>
                    <a:pt x="0" y="11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2396"/>
            <p:cNvSpPr/>
            <p:nvPr>
              <p:custDataLst>
                <p:tags r:id="rId215"/>
              </p:custDataLst>
            </p:nvPr>
          </p:nvSpPr>
          <p:spPr>
            <a:xfrm>
              <a:off x="10153650" y="5919062"/>
              <a:ext cx="76201" cy="134766"/>
            </a:xfrm>
            <a:custGeom>
              <a:avLst/>
              <a:gdLst/>
              <a:ahLst/>
              <a:cxnLst/>
              <a:rect l="0" t="0" r="0" b="0"/>
              <a:pathLst>
                <a:path w="76201" h="134766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10361" y="4091"/>
                  </a:lnTo>
                  <a:lnTo>
                    <a:pt x="25509" y="6362"/>
                  </a:lnTo>
                  <a:lnTo>
                    <a:pt x="31800" y="10463"/>
                  </a:lnTo>
                  <a:lnTo>
                    <a:pt x="41290" y="23777"/>
                  </a:lnTo>
                  <a:lnTo>
                    <a:pt x="45747" y="36072"/>
                  </a:lnTo>
                  <a:lnTo>
                    <a:pt x="41147" y="48714"/>
                  </a:lnTo>
                  <a:lnTo>
                    <a:pt x="19317" y="90827"/>
                  </a:lnTo>
                  <a:lnTo>
                    <a:pt x="561" y="127259"/>
                  </a:lnTo>
                  <a:lnTo>
                    <a:pt x="5894" y="128400"/>
                  </a:lnTo>
                  <a:lnTo>
                    <a:pt x="48931" y="134765"/>
                  </a:lnTo>
                  <a:lnTo>
                    <a:pt x="7620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2397"/>
            <p:cNvSpPr/>
            <p:nvPr>
              <p:custDataLst>
                <p:tags r:id="rId216"/>
              </p:custDataLst>
            </p:nvPr>
          </p:nvSpPr>
          <p:spPr>
            <a:xfrm>
              <a:off x="10291037" y="6000750"/>
              <a:ext cx="81689" cy="9526"/>
            </a:xfrm>
            <a:custGeom>
              <a:avLst/>
              <a:gdLst/>
              <a:ahLst/>
              <a:cxnLst/>
              <a:rect l="0" t="0" r="0" b="0"/>
              <a:pathLst>
                <a:path w="816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34642" y="8467"/>
                  </a:lnTo>
                  <a:lnTo>
                    <a:pt x="57617" y="1986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2398"/>
            <p:cNvSpPr/>
            <p:nvPr>
              <p:custDataLst>
                <p:tags r:id="rId217"/>
              </p:custDataLst>
            </p:nvPr>
          </p:nvSpPr>
          <p:spPr>
            <a:xfrm>
              <a:off x="10324042" y="5943600"/>
              <a:ext cx="1059" cy="123826"/>
            </a:xfrm>
            <a:custGeom>
              <a:avLst/>
              <a:gdLst/>
              <a:ahLst/>
              <a:cxnLst/>
              <a:rect l="0" t="0" r="0" b="0"/>
              <a:pathLst>
                <a:path w="1059" h="123826">
                  <a:moveTo>
                    <a:pt x="1058" y="0"/>
                  </a:moveTo>
                  <a:lnTo>
                    <a:pt x="1058" y="0"/>
                  </a:lnTo>
                  <a:lnTo>
                    <a:pt x="1058" y="46070"/>
                  </a:lnTo>
                  <a:lnTo>
                    <a:pt x="0" y="76716"/>
                  </a:lnTo>
                  <a:lnTo>
                    <a:pt x="105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2399"/>
            <p:cNvSpPr/>
            <p:nvPr>
              <p:custDataLst>
                <p:tags r:id="rId218"/>
              </p:custDataLst>
            </p:nvPr>
          </p:nvSpPr>
          <p:spPr>
            <a:xfrm>
              <a:off x="10410825" y="5905500"/>
              <a:ext cx="9491" cy="114301"/>
            </a:xfrm>
            <a:custGeom>
              <a:avLst/>
              <a:gdLst/>
              <a:ahLst/>
              <a:cxnLst/>
              <a:rect l="0" t="0" r="0" b="0"/>
              <a:pathLst>
                <a:path w="9491" h="114301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490" y="39773"/>
                  </a:lnTo>
                  <a:lnTo>
                    <a:pt x="8461" y="8201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400"/>
            <p:cNvSpPr/>
            <p:nvPr>
              <p:custDataLst>
                <p:tags r:id="rId219"/>
              </p:custDataLst>
            </p:nvPr>
          </p:nvSpPr>
          <p:spPr>
            <a:xfrm>
              <a:off x="10553700" y="5972175"/>
              <a:ext cx="104776" cy="9410"/>
            </a:xfrm>
            <a:custGeom>
              <a:avLst/>
              <a:gdLst/>
              <a:ahLst/>
              <a:cxnLst/>
              <a:rect l="0" t="0" r="0" b="0"/>
              <a:pathLst>
                <a:path w="104776" h="9410">
                  <a:moveTo>
                    <a:pt x="0" y="0"/>
                  </a:moveTo>
                  <a:lnTo>
                    <a:pt x="0" y="0"/>
                  </a:lnTo>
                  <a:lnTo>
                    <a:pt x="17900" y="7539"/>
                  </a:lnTo>
                  <a:lnTo>
                    <a:pt x="62666" y="940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2401"/>
            <p:cNvSpPr/>
            <p:nvPr>
              <p:custDataLst>
                <p:tags r:id="rId220"/>
              </p:custDataLst>
            </p:nvPr>
          </p:nvSpPr>
          <p:spPr>
            <a:xfrm>
              <a:off x="10610850" y="59245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2979" y="15210"/>
                  </a:lnTo>
                  <a:lnTo>
                    <a:pt x="115" y="604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2402"/>
            <p:cNvSpPr/>
            <p:nvPr>
              <p:custDataLst>
                <p:tags r:id="rId221"/>
              </p:custDataLst>
            </p:nvPr>
          </p:nvSpPr>
          <p:spPr>
            <a:xfrm>
              <a:off x="10708014" y="5897299"/>
              <a:ext cx="64762" cy="141552"/>
            </a:xfrm>
            <a:custGeom>
              <a:avLst/>
              <a:gdLst/>
              <a:ahLst/>
              <a:cxnLst/>
              <a:rect l="0" t="0" r="0" b="0"/>
              <a:pathLst>
                <a:path w="64762" h="141552">
                  <a:moveTo>
                    <a:pt x="17136" y="8201"/>
                  </a:moveTo>
                  <a:lnTo>
                    <a:pt x="17136" y="8201"/>
                  </a:lnTo>
                  <a:lnTo>
                    <a:pt x="22193" y="3145"/>
                  </a:lnTo>
                  <a:lnTo>
                    <a:pt x="27497" y="662"/>
                  </a:lnTo>
                  <a:lnTo>
                    <a:pt x="30393" y="0"/>
                  </a:lnTo>
                  <a:lnTo>
                    <a:pt x="33383" y="617"/>
                  </a:lnTo>
                  <a:lnTo>
                    <a:pt x="42645" y="6542"/>
                  </a:lnTo>
                  <a:lnTo>
                    <a:pt x="52094" y="16059"/>
                  </a:lnTo>
                  <a:lnTo>
                    <a:pt x="58426" y="26157"/>
                  </a:lnTo>
                  <a:lnTo>
                    <a:pt x="59123" y="40523"/>
                  </a:lnTo>
                  <a:lnTo>
                    <a:pt x="50947" y="70560"/>
                  </a:lnTo>
                  <a:lnTo>
                    <a:pt x="37150" y="90413"/>
                  </a:lnTo>
                  <a:lnTo>
                    <a:pt x="28500" y="97656"/>
                  </a:lnTo>
                  <a:lnTo>
                    <a:pt x="24712" y="99589"/>
                  </a:lnTo>
                  <a:lnTo>
                    <a:pt x="4544" y="124571"/>
                  </a:lnTo>
                  <a:lnTo>
                    <a:pt x="955" y="131535"/>
                  </a:lnTo>
                  <a:lnTo>
                    <a:pt x="0" y="134874"/>
                  </a:lnTo>
                  <a:lnTo>
                    <a:pt x="420" y="137099"/>
                  </a:lnTo>
                  <a:lnTo>
                    <a:pt x="1758" y="138583"/>
                  </a:lnTo>
                  <a:lnTo>
                    <a:pt x="6068" y="140232"/>
                  </a:lnTo>
                  <a:lnTo>
                    <a:pt x="64761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2403"/>
            <p:cNvSpPr/>
            <p:nvPr>
              <p:custDataLst>
                <p:tags r:id="rId222"/>
              </p:custDataLst>
            </p:nvPr>
          </p:nvSpPr>
          <p:spPr>
            <a:xfrm>
              <a:off x="10833962" y="5991225"/>
              <a:ext cx="91214" cy="9526"/>
            </a:xfrm>
            <a:custGeom>
              <a:avLst/>
              <a:gdLst/>
              <a:ahLst/>
              <a:cxnLst/>
              <a:rect l="0" t="0" r="0" b="0"/>
              <a:pathLst>
                <a:path w="9121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6784" y="6703"/>
                  </a:lnTo>
                  <a:lnTo>
                    <a:pt x="91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2404"/>
            <p:cNvSpPr/>
            <p:nvPr>
              <p:custDataLst>
                <p:tags r:id="rId223"/>
              </p:custDataLst>
            </p:nvPr>
          </p:nvSpPr>
          <p:spPr>
            <a:xfrm>
              <a:off x="10858500" y="5924550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14384" y="48905"/>
                  </a:lnTo>
                  <a:lnTo>
                    <a:pt x="8752" y="9603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2405"/>
            <p:cNvSpPr/>
            <p:nvPr>
              <p:custDataLst>
                <p:tags r:id="rId224"/>
              </p:custDataLst>
            </p:nvPr>
          </p:nvSpPr>
          <p:spPr>
            <a:xfrm>
              <a:off x="10963275" y="59340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5057" y="13257"/>
                  </a:lnTo>
                  <a:lnTo>
                    <a:pt x="8202" y="3250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2406"/>
            <p:cNvSpPr/>
            <p:nvPr>
              <p:custDataLst>
                <p:tags r:id="rId225"/>
              </p:custDataLst>
            </p:nvPr>
          </p:nvSpPr>
          <p:spPr>
            <a:xfrm>
              <a:off x="10982325" y="5836095"/>
              <a:ext cx="84790" cy="221806"/>
            </a:xfrm>
            <a:custGeom>
              <a:avLst/>
              <a:gdLst/>
              <a:ahLst/>
              <a:cxnLst/>
              <a:rect l="0" t="0" r="0" b="0"/>
              <a:pathLst>
                <a:path w="84790" h="221806">
                  <a:moveTo>
                    <a:pt x="47625" y="12255"/>
                  </a:moveTo>
                  <a:lnTo>
                    <a:pt x="47625" y="12255"/>
                  </a:lnTo>
                  <a:lnTo>
                    <a:pt x="52682" y="2142"/>
                  </a:lnTo>
                  <a:lnTo>
                    <a:pt x="55231" y="220"/>
                  </a:lnTo>
                  <a:lnTo>
                    <a:pt x="57986" y="0"/>
                  </a:lnTo>
                  <a:lnTo>
                    <a:pt x="60882" y="910"/>
                  </a:lnTo>
                  <a:lnTo>
                    <a:pt x="75071" y="12303"/>
                  </a:lnTo>
                  <a:lnTo>
                    <a:pt x="80990" y="26034"/>
                  </a:lnTo>
                  <a:lnTo>
                    <a:pt x="84789" y="65777"/>
                  </a:lnTo>
                  <a:lnTo>
                    <a:pt x="77936" y="111218"/>
                  </a:lnTo>
                  <a:lnTo>
                    <a:pt x="58254" y="152823"/>
                  </a:lnTo>
                  <a:lnTo>
                    <a:pt x="46704" y="167509"/>
                  </a:lnTo>
                  <a:lnTo>
                    <a:pt x="0" y="22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2407"/>
            <p:cNvSpPr/>
            <p:nvPr>
              <p:custDataLst>
                <p:tags r:id="rId226"/>
              </p:custDataLst>
            </p:nvPr>
          </p:nvSpPr>
          <p:spPr>
            <a:xfrm>
              <a:off x="9890987" y="6153150"/>
              <a:ext cx="910364" cy="57151"/>
            </a:xfrm>
            <a:custGeom>
              <a:avLst/>
              <a:gdLst/>
              <a:ahLst/>
              <a:cxnLst/>
              <a:rect l="0" t="0" r="0" b="0"/>
              <a:pathLst>
                <a:path w="910364" h="571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12557" y="7539"/>
                  </a:lnTo>
                  <a:lnTo>
                    <a:pt x="55097" y="9132"/>
                  </a:lnTo>
                  <a:lnTo>
                    <a:pt x="94037" y="9409"/>
                  </a:lnTo>
                  <a:lnTo>
                    <a:pt x="132383" y="9491"/>
                  </a:lnTo>
                  <a:lnTo>
                    <a:pt x="175614" y="9515"/>
                  </a:lnTo>
                  <a:lnTo>
                    <a:pt x="209159" y="9520"/>
                  </a:lnTo>
                  <a:lnTo>
                    <a:pt x="245234" y="10581"/>
                  </a:lnTo>
                  <a:lnTo>
                    <a:pt x="282432" y="14581"/>
                  </a:lnTo>
                  <a:lnTo>
                    <a:pt x="322955" y="17064"/>
                  </a:lnTo>
                  <a:lnTo>
                    <a:pt x="365659" y="19226"/>
                  </a:lnTo>
                  <a:lnTo>
                    <a:pt x="409334" y="23714"/>
                  </a:lnTo>
                  <a:lnTo>
                    <a:pt x="456260" y="26415"/>
                  </a:lnTo>
                  <a:lnTo>
                    <a:pt x="480628" y="27135"/>
                  </a:lnTo>
                  <a:lnTo>
                    <a:pt x="527457" y="27935"/>
                  </a:lnTo>
                  <a:lnTo>
                    <a:pt x="572967" y="29349"/>
                  </a:lnTo>
                  <a:lnTo>
                    <a:pt x="617887" y="33505"/>
                  </a:lnTo>
                  <a:lnTo>
                    <a:pt x="659724" y="36058"/>
                  </a:lnTo>
                  <a:lnTo>
                    <a:pt x="699484" y="38250"/>
                  </a:lnTo>
                  <a:lnTo>
                    <a:pt x="738322" y="42753"/>
                  </a:lnTo>
                  <a:lnTo>
                    <a:pt x="773929" y="45459"/>
                  </a:lnTo>
                  <a:lnTo>
                    <a:pt x="820902" y="49805"/>
                  </a:lnTo>
                  <a:lnTo>
                    <a:pt x="91036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2408"/>
            <p:cNvSpPr/>
            <p:nvPr>
              <p:custDataLst>
                <p:tags r:id="rId227"/>
              </p:custDataLst>
            </p:nvPr>
          </p:nvSpPr>
          <p:spPr>
            <a:xfrm>
              <a:off x="10144125" y="6277031"/>
              <a:ext cx="228601" cy="161028"/>
            </a:xfrm>
            <a:custGeom>
              <a:avLst/>
              <a:gdLst/>
              <a:ahLst/>
              <a:cxnLst/>
              <a:rect l="0" t="0" r="0" b="0"/>
              <a:pathLst>
                <a:path w="228601" h="161028">
                  <a:moveTo>
                    <a:pt x="228600" y="18994"/>
                  </a:moveTo>
                  <a:lnTo>
                    <a:pt x="228600" y="18994"/>
                  </a:lnTo>
                  <a:lnTo>
                    <a:pt x="220398" y="18994"/>
                  </a:lnTo>
                  <a:lnTo>
                    <a:pt x="175661" y="3184"/>
                  </a:lnTo>
                  <a:lnTo>
                    <a:pt x="132650" y="371"/>
                  </a:lnTo>
                  <a:lnTo>
                    <a:pt x="93170" y="0"/>
                  </a:lnTo>
                  <a:lnTo>
                    <a:pt x="77393" y="1027"/>
                  </a:lnTo>
                  <a:lnTo>
                    <a:pt x="66852" y="5012"/>
                  </a:lnTo>
                  <a:lnTo>
                    <a:pt x="54967" y="13205"/>
                  </a:lnTo>
                  <a:lnTo>
                    <a:pt x="50889" y="19243"/>
                  </a:lnTo>
                  <a:lnTo>
                    <a:pt x="49075" y="26513"/>
                  </a:lnTo>
                  <a:lnTo>
                    <a:pt x="47815" y="49434"/>
                  </a:lnTo>
                  <a:lnTo>
                    <a:pt x="48809" y="51988"/>
                  </a:lnTo>
                  <a:lnTo>
                    <a:pt x="50531" y="53690"/>
                  </a:lnTo>
                  <a:lnTo>
                    <a:pt x="52738" y="54824"/>
                  </a:lnTo>
                  <a:lnTo>
                    <a:pt x="54208" y="56639"/>
                  </a:lnTo>
                  <a:lnTo>
                    <a:pt x="55844" y="61477"/>
                  </a:lnTo>
                  <a:lnTo>
                    <a:pt x="57337" y="63191"/>
                  </a:lnTo>
                  <a:lnTo>
                    <a:pt x="61819" y="65095"/>
                  </a:lnTo>
                  <a:lnTo>
                    <a:pt x="103492" y="71664"/>
                  </a:lnTo>
                  <a:lnTo>
                    <a:pt x="121211" y="79873"/>
                  </a:lnTo>
                  <a:lnTo>
                    <a:pt x="130779" y="88737"/>
                  </a:lnTo>
                  <a:lnTo>
                    <a:pt x="137499" y="99733"/>
                  </a:lnTo>
                  <a:lnTo>
                    <a:pt x="142167" y="125242"/>
                  </a:lnTo>
                  <a:lnTo>
                    <a:pt x="139228" y="128984"/>
                  </a:lnTo>
                  <a:lnTo>
                    <a:pt x="92088" y="155474"/>
                  </a:lnTo>
                  <a:lnTo>
                    <a:pt x="45314" y="161027"/>
                  </a:lnTo>
                  <a:lnTo>
                    <a:pt x="32839" y="160437"/>
                  </a:lnTo>
                  <a:lnTo>
                    <a:pt x="0" y="152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6" name="SMARTInkShape-Group452"/>
          <p:cNvGrpSpPr/>
          <p:nvPr/>
        </p:nvGrpSpPr>
        <p:grpSpPr>
          <a:xfrm>
            <a:off x="8701184" y="6050136"/>
            <a:ext cx="747617" cy="213250"/>
            <a:chOff x="8701184" y="6050136"/>
            <a:chExt cx="747617" cy="213250"/>
          </a:xfrm>
        </p:grpSpPr>
        <p:sp>
          <p:nvSpPr>
            <p:cNvPr id="862" name="SMARTInkShape-2409"/>
            <p:cNvSpPr/>
            <p:nvPr>
              <p:custDataLst>
                <p:tags r:id="rId207"/>
              </p:custDataLst>
            </p:nvPr>
          </p:nvSpPr>
          <p:spPr>
            <a:xfrm>
              <a:off x="8719412" y="6119087"/>
              <a:ext cx="100739" cy="5489"/>
            </a:xfrm>
            <a:custGeom>
              <a:avLst/>
              <a:gdLst/>
              <a:ahLst/>
              <a:cxnLst/>
              <a:rect l="0" t="0" r="0" b="0"/>
              <a:pathLst>
                <a:path w="100739" h="5489">
                  <a:moveTo>
                    <a:pt x="5488" y="5488"/>
                  </a:moveTo>
                  <a:lnTo>
                    <a:pt x="5488" y="5488"/>
                  </a:lnTo>
                  <a:lnTo>
                    <a:pt x="0" y="5488"/>
                  </a:lnTo>
                  <a:lnTo>
                    <a:pt x="41054" y="5488"/>
                  </a:lnTo>
                  <a:lnTo>
                    <a:pt x="71427" y="0"/>
                  </a:lnTo>
                  <a:lnTo>
                    <a:pt x="100738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2410"/>
            <p:cNvSpPr/>
            <p:nvPr>
              <p:custDataLst>
                <p:tags r:id="rId208"/>
              </p:custDataLst>
            </p:nvPr>
          </p:nvSpPr>
          <p:spPr>
            <a:xfrm>
              <a:off x="8701184" y="6200775"/>
              <a:ext cx="128492" cy="9474"/>
            </a:xfrm>
            <a:custGeom>
              <a:avLst/>
              <a:gdLst/>
              <a:ahLst/>
              <a:cxnLst/>
              <a:rect l="0" t="0" r="0" b="0"/>
              <a:pathLst>
                <a:path w="128492" h="9474">
                  <a:moveTo>
                    <a:pt x="14191" y="0"/>
                  </a:moveTo>
                  <a:lnTo>
                    <a:pt x="14191" y="0"/>
                  </a:lnTo>
                  <a:lnTo>
                    <a:pt x="5990" y="0"/>
                  </a:lnTo>
                  <a:lnTo>
                    <a:pt x="0" y="5056"/>
                  </a:lnTo>
                  <a:lnTo>
                    <a:pt x="498" y="6545"/>
                  </a:lnTo>
                  <a:lnTo>
                    <a:pt x="6694" y="8201"/>
                  </a:lnTo>
                  <a:lnTo>
                    <a:pt x="51096" y="9473"/>
                  </a:lnTo>
                  <a:lnTo>
                    <a:pt x="128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411"/>
            <p:cNvSpPr/>
            <p:nvPr>
              <p:custDataLst>
                <p:tags r:id="rId209"/>
              </p:custDataLst>
            </p:nvPr>
          </p:nvSpPr>
          <p:spPr>
            <a:xfrm>
              <a:off x="9088795" y="6050136"/>
              <a:ext cx="140931" cy="213250"/>
            </a:xfrm>
            <a:custGeom>
              <a:avLst/>
              <a:gdLst/>
              <a:ahLst/>
              <a:cxnLst/>
              <a:rect l="0" t="0" r="0" b="0"/>
              <a:pathLst>
                <a:path w="140931" h="213250">
                  <a:moveTo>
                    <a:pt x="26630" y="36339"/>
                  </a:moveTo>
                  <a:lnTo>
                    <a:pt x="26630" y="36339"/>
                  </a:lnTo>
                  <a:lnTo>
                    <a:pt x="26630" y="23082"/>
                  </a:lnTo>
                  <a:lnTo>
                    <a:pt x="27688" y="21151"/>
                  </a:lnTo>
                  <a:lnTo>
                    <a:pt x="29452" y="19864"/>
                  </a:lnTo>
                  <a:lnTo>
                    <a:pt x="74577" y="881"/>
                  </a:lnTo>
                  <a:lnTo>
                    <a:pt x="80819" y="0"/>
                  </a:lnTo>
                  <a:lnTo>
                    <a:pt x="93400" y="4666"/>
                  </a:lnTo>
                  <a:lnTo>
                    <a:pt x="113667" y="19852"/>
                  </a:lnTo>
                  <a:lnTo>
                    <a:pt x="115346" y="26406"/>
                  </a:lnTo>
                  <a:lnTo>
                    <a:pt x="112653" y="53739"/>
                  </a:lnTo>
                  <a:lnTo>
                    <a:pt x="104094" y="77243"/>
                  </a:lnTo>
                  <a:lnTo>
                    <a:pt x="79953" y="113092"/>
                  </a:lnTo>
                  <a:lnTo>
                    <a:pt x="62538" y="135634"/>
                  </a:lnTo>
                  <a:lnTo>
                    <a:pt x="60094" y="140635"/>
                  </a:lnTo>
                  <a:lnTo>
                    <a:pt x="48913" y="149015"/>
                  </a:lnTo>
                  <a:lnTo>
                    <a:pt x="21960" y="166300"/>
                  </a:lnTo>
                  <a:lnTo>
                    <a:pt x="11253" y="177034"/>
                  </a:lnTo>
                  <a:lnTo>
                    <a:pt x="0" y="195050"/>
                  </a:lnTo>
                  <a:lnTo>
                    <a:pt x="411" y="197180"/>
                  </a:lnTo>
                  <a:lnTo>
                    <a:pt x="3688" y="202368"/>
                  </a:lnTo>
                  <a:lnTo>
                    <a:pt x="11495" y="205379"/>
                  </a:lnTo>
                  <a:lnTo>
                    <a:pt x="48508" y="207472"/>
                  </a:lnTo>
                  <a:lnTo>
                    <a:pt x="88846" y="210550"/>
                  </a:lnTo>
                  <a:lnTo>
                    <a:pt x="104024" y="213249"/>
                  </a:lnTo>
                  <a:lnTo>
                    <a:pt x="140930" y="207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2412"/>
            <p:cNvSpPr/>
            <p:nvPr>
              <p:custDataLst>
                <p:tags r:id="rId210"/>
              </p:custDataLst>
            </p:nvPr>
          </p:nvSpPr>
          <p:spPr>
            <a:xfrm>
              <a:off x="9329443" y="6153150"/>
              <a:ext cx="119358" cy="9526"/>
            </a:xfrm>
            <a:custGeom>
              <a:avLst/>
              <a:gdLst/>
              <a:ahLst/>
              <a:cxnLst/>
              <a:rect l="0" t="0" r="0" b="0"/>
              <a:pathLst>
                <a:path w="119358" h="9526">
                  <a:moveTo>
                    <a:pt x="5057" y="9525"/>
                  </a:moveTo>
                  <a:lnTo>
                    <a:pt x="5057" y="9525"/>
                  </a:lnTo>
                  <a:lnTo>
                    <a:pt x="0" y="4469"/>
                  </a:lnTo>
                  <a:lnTo>
                    <a:pt x="627" y="2980"/>
                  </a:lnTo>
                  <a:lnTo>
                    <a:pt x="6969" y="1324"/>
                  </a:lnTo>
                  <a:lnTo>
                    <a:pt x="54235" y="78"/>
                  </a:lnTo>
                  <a:lnTo>
                    <a:pt x="101305" y="7"/>
                  </a:lnTo>
                  <a:lnTo>
                    <a:pt x="119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7" name="SMARTInkShape-2413"/>
          <p:cNvSpPr/>
          <p:nvPr>
            <p:custDataLst>
              <p:tags r:id="rId3"/>
            </p:custDataLst>
          </p:nvPr>
        </p:nvSpPr>
        <p:spPr>
          <a:xfrm>
            <a:off x="8572500" y="1285875"/>
            <a:ext cx="1850619" cy="113871"/>
          </a:xfrm>
          <a:custGeom>
            <a:avLst/>
            <a:gdLst/>
            <a:ahLst/>
            <a:cxnLst/>
            <a:rect l="0" t="0" r="0" b="0"/>
            <a:pathLst>
              <a:path w="1850619" h="113871">
                <a:moveTo>
                  <a:pt x="0" y="19050"/>
                </a:moveTo>
                <a:lnTo>
                  <a:pt x="0" y="19050"/>
                </a:lnTo>
                <a:lnTo>
                  <a:pt x="5056" y="24106"/>
                </a:lnTo>
                <a:lnTo>
                  <a:pt x="33483" y="32307"/>
                </a:lnTo>
                <a:lnTo>
                  <a:pt x="80476" y="36384"/>
                </a:lnTo>
                <a:lnTo>
                  <a:pt x="124505" y="37592"/>
                </a:lnTo>
                <a:lnTo>
                  <a:pt x="164361" y="37949"/>
                </a:lnTo>
                <a:lnTo>
                  <a:pt x="195817" y="40855"/>
                </a:lnTo>
                <a:lnTo>
                  <a:pt x="230963" y="44616"/>
                </a:lnTo>
                <a:lnTo>
                  <a:pt x="267750" y="46288"/>
                </a:lnTo>
                <a:lnTo>
                  <a:pt x="308089" y="47031"/>
                </a:lnTo>
                <a:lnTo>
                  <a:pt x="351770" y="47361"/>
                </a:lnTo>
                <a:lnTo>
                  <a:pt x="375271" y="47449"/>
                </a:lnTo>
                <a:lnTo>
                  <a:pt x="399406" y="47508"/>
                </a:lnTo>
                <a:lnTo>
                  <a:pt x="445977" y="47573"/>
                </a:lnTo>
                <a:lnTo>
                  <a:pt x="493487" y="47602"/>
                </a:lnTo>
                <a:lnTo>
                  <a:pt x="519491" y="47609"/>
                </a:lnTo>
                <a:lnTo>
                  <a:pt x="546352" y="47615"/>
                </a:lnTo>
                <a:lnTo>
                  <a:pt x="572727" y="47618"/>
                </a:lnTo>
                <a:lnTo>
                  <a:pt x="598776" y="47620"/>
                </a:lnTo>
                <a:lnTo>
                  <a:pt x="624609" y="47622"/>
                </a:lnTo>
                <a:lnTo>
                  <a:pt x="651356" y="47623"/>
                </a:lnTo>
                <a:lnTo>
                  <a:pt x="678713" y="47624"/>
                </a:lnTo>
                <a:lnTo>
                  <a:pt x="706475" y="47624"/>
                </a:lnTo>
                <a:lnTo>
                  <a:pt x="735568" y="47624"/>
                </a:lnTo>
                <a:lnTo>
                  <a:pt x="765545" y="47625"/>
                </a:lnTo>
                <a:lnTo>
                  <a:pt x="796113" y="47625"/>
                </a:lnTo>
                <a:lnTo>
                  <a:pt x="826017" y="47625"/>
                </a:lnTo>
                <a:lnTo>
                  <a:pt x="855479" y="47625"/>
                </a:lnTo>
                <a:lnTo>
                  <a:pt x="884644" y="47625"/>
                </a:lnTo>
                <a:lnTo>
                  <a:pt x="913612" y="47625"/>
                </a:lnTo>
                <a:lnTo>
                  <a:pt x="942450" y="47625"/>
                </a:lnTo>
                <a:lnTo>
                  <a:pt x="971200" y="47625"/>
                </a:lnTo>
                <a:lnTo>
                  <a:pt x="998833" y="48683"/>
                </a:lnTo>
                <a:lnTo>
                  <a:pt x="1025723" y="50447"/>
                </a:lnTo>
                <a:lnTo>
                  <a:pt x="1052115" y="52681"/>
                </a:lnTo>
                <a:lnTo>
                  <a:pt x="1079236" y="54171"/>
                </a:lnTo>
                <a:lnTo>
                  <a:pt x="1106840" y="55164"/>
                </a:lnTo>
                <a:lnTo>
                  <a:pt x="1134769" y="55826"/>
                </a:lnTo>
                <a:lnTo>
                  <a:pt x="1162912" y="57326"/>
                </a:lnTo>
                <a:lnTo>
                  <a:pt x="1191199" y="59384"/>
                </a:lnTo>
                <a:lnTo>
                  <a:pt x="1219582" y="61814"/>
                </a:lnTo>
                <a:lnTo>
                  <a:pt x="1248032" y="63435"/>
                </a:lnTo>
                <a:lnTo>
                  <a:pt x="1276521" y="64515"/>
                </a:lnTo>
                <a:lnTo>
                  <a:pt x="1305039" y="65235"/>
                </a:lnTo>
                <a:lnTo>
                  <a:pt x="1331457" y="66773"/>
                </a:lnTo>
                <a:lnTo>
                  <a:pt x="1356479" y="68857"/>
                </a:lnTo>
                <a:lnTo>
                  <a:pt x="1380570" y="71305"/>
                </a:lnTo>
                <a:lnTo>
                  <a:pt x="1405096" y="72937"/>
                </a:lnTo>
                <a:lnTo>
                  <a:pt x="1429915" y="74024"/>
                </a:lnTo>
                <a:lnTo>
                  <a:pt x="1454926" y="74750"/>
                </a:lnTo>
                <a:lnTo>
                  <a:pt x="1502473" y="78378"/>
                </a:lnTo>
                <a:lnTo>
                  <a:pt x="1547242" y="82460"/>
                </a:lnTo>
                <a:lnTo>
                  <a:pt x="1588304" y="84274"/>
                </a:lnTo>
                <a:lnTo>
                  <a:pt x="1624899" y="87902"/>
                </a:lnTo>
                <a:lnTo>
                  <a:pt x="1658802" y="91984"/>
                </a:lnTo>
                <a:lnTo>
                  <a:pt x="1691509" y="93799"/>
                </a:lnTo>
                <a:lnTo>
                  <a:pt x="1734617" y="99876"/>
                </a:lnTo>
                <a:lnTo>
                  <a:pt x="1774199" y="103324"/>
                </a:lnTo>
                <a:lnTo>
                  <a:pt x="1812410" y="111034"/>
                </a:lnTo>
                <a:lnTo>
                  <a:pt x="1850618" y="113870"/>
                </a:lnTo>
                <a:lnTo>
                  <a:pt x="1849695" y="112955"/>
                </a:lnTo>
                <a:lnTo>
                  <a:pt x="1806758" y="94985"/>
                </a:lnTo>
                <a:lnTo>
                  <a:pt x="1766003" y="82498"/>
                </a:lnTo>
                <a:lnTo>
                  <a:pt x="1729641" y="78066"/>
                </a:lnTo>
                <a:lnTo>
                  <a:pt x="1687002" y="71696"/>
                </a:lnTo>
                <a:lnTo>
                  <a:pt x="1653595" y="66085"/>
                </a:lnTo>
                <a:lnTo>
                  <a:pt x="1617582" y="60063"/>
                </a:lnTo>
                <a:lnTo>
                  <a:pt x="1580408" y="53858"/>
                </a:lnTo>
                <a:lnTo>
                  <a:pt x="1539899" y="50395"/>
                </a:lnTo>
                <a:lnTo>
                  <a:pt x="1496141" y="47798"/>
                </a:lnTo>
                <a:lnTo>
                  <a:pt x="1472619" y="45624"/>
                </a:lnTo>
                <a:lnTo>
                  <a:pt x="1448472" y="43116"/>
                </a:lnTo>
                <a:lnTo>
                  <a:pt x="1423906" y="41444"/>
                </a:lnTo>
                <a:lnTo>
                  <a:pt x="1399062" y="40329"/>
                </a:lnTo>
                <a:lnTo>
                  <a:pt x="1374033" y="39586"/>
                </a:lnTo>
                <a:lnTo>
                  <a:pt x="1348881" y="39091"/>
                </a:lnTo>
                <a:lnTo>
                  <a:pt x="1323644" y="38761"/>
                </a:lnTo>
                <a:lnTo>
                  <a:pt x="1298356" y="38540"/>
                </a:lnTo>
                <a:lnTo>
                  <a:pt x="1271970" y="37335"/>
                </a:lnTo>
                <a:lnTo>
                  <a:pt x="1244855" y="35473"/>
                </a:lnTo>
                <a:lnTo>
                  <a:pt x="1217255" y="33174"/>
                </a:lnTo>
                <a:lnTo>
                  <a:pt x="1188269" y="31641"/>
                </a:lnTo>
                <a:lnTo>
                  <a:pt x="1158363" y="30619"/>
                </a:lnTo>
                <a:lnTo>
                  <a:pt x="1127842" y="29938"/>
                </a:lnTo>
                <a:lnTo>
                  <a:pt x="1097969" y="29483"/>
                </a:lnTo>
                <a:lnTo>
                  <a:pt x="1068529" y="29180"/>
                </a:lnTo>
                <a:lnTo>
                  <a:pt x="1039378" y="28979"/>
                </a:lnTo>
                <a:lnTo>
                  <a:pt x="1010418" y="28844"/>
                </a:lnTo>
                <a:lnTo>
                  <a:pt x="981587" y="28754"/>
                </a:lnTo>
                <a:lnTo>
                  <a:pt x="952841" y="28695"/>
                </a:lnTo>
                <a:lnTo>
                  <a:pt x="924152" y="28655"/>
                </a:lnTo>
                <a:lnTo>
                  <a:pt x="895502" y="28628"/>
                </a:lnTo>
                <a:lnTo>
                  <a:pt x="866877" y="28610"/>
                </a:lnTo>
                <a:lnTo>
                  <a:pt x="837210" y="28599"/>
                </a:lnTo>
                <a:lnTo>
                  <a:pt x="806848" y="28591"/>
                </a:lnTo>
                <a:lnTo>
                  <a:pt x="776024" y="28585"/>
                </a:lnTo>
                <a:lnTo>
                  <a:pt x="745948" y="28582"/>
                </a:lnTo>
                <a:lnTo>
                  <a:pt x="716374" y="28580"/>
                </a:lnTo>
                <a:lnTo>
                  <a:pt x="687131" y="28578"/>
                </a:lnTo>
                <a:lnTo>
                  <a:pt x="659172" y="28577"/>
                </a:lnTo>
                <a:lnTo>
                  <a:pt x="632065" y="28576"/>
                </a:lnTo>
                <a:lnTo>
                  <a:pt x="605528" y="28576"/>
                </a:lnTo>
                <a:lnTo>
                  <a:pt x="580427" y="28576"/>
                </a:lnTo>
                <a:lnTo>
                  <a:pt x="556285" y="28575"/>
                </a:lnTo>
                <a:lnTo>
                  <a:pt x="509705" y="27517"/>
                </a:lnTo>
                <a:lnTo>
                  <a:pt x="464307" y="23519"/>
                </a:lnTo>
                <a:lnTo>
                  <a:pt x="422259" y="18214"/>
                </a:lnTo>
                <a:lnTo>
                  <a:pt x="382404" y="13387"/>
                </a:lnTo>
                <a:lnTo>
                  <a:pt x="343524" y="11241"/>
                </a:lnTo>
                <a:lnTo>
                  <a:pt x="307900" y="10288"/>
                </a:lnTo>
                <a:lnTo>
                  <a:pt x="274427" y="8806"/>
                </a:lnTo>
                <a:lnTo>
                  <a:pt x="231125" y="3079"/>
                </a:lnTo>
                <a:lnTo>
                  <a:pt x="2095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SMARTInkShape-2414"/>
          <p:cNvSpPr/>
          <p:nvPr>
            <p:custDataLst>
              <p:tags r:id="rId4"/>
            </p:custDataLst>
          </p:nvPr>
        </p:nvSpPr>
        <p:spPr>
          <a:xfrm>
            <a:off x="7993779" y="6181759"/>
            <a:ext cx="151247" cy="37915"/>
          </a:xfrm>
          <a:custGeom>
            <a:avLst/>
            <a:gdLst/>
            <a:ahLst/>
            <a:cxnLst/>
            <a:rect l="0" t="0" r="0" b="0"/>
            <a:pathLst>
              <a:path w="151247" h="37915">
                <a:moveTo>
                  <a:pt x="64371" y="9491"/>
                </a:moveTo>
                <a:lnTo>
                  <a:pt x="64371" y="9491"/>
                </a:lnTo>
                <a:lnTo>
                  <a:pt x="59315" y="9491"/>
                </a:lnTo>
                <a:lnTo>
                  <a:pt x="29160" y="849"/>
                </a:lnTo>
                <a:lnTo>
                  <a:pt x="0" y="0"/>
                </a:lnTo>
                <a:lnTo>
                  <a:pt x="14418" y="1031"/>
                </a:lnTo>
                <a:lnTo>
                  <a:pt x="52386" y="7508"/>
                </a:lnTo>
                <a:lnTo>
                  <a:pt x="92217" y="8903"/>
                </a:lnTo>
                <a:lnTo>
                  <a:pt x="125186" y="12140"/>
                </a:lnTo>
                <a:lnTo>
                  <a:pt x="151246" y="18109"/>
                </a:lnTo>
                <a:lnTo>
                  <a:pt x="104654" y="29324"/>
                </a:lnTo>
                <a:lnTo>
                  <a:pt x="57158" y="36339"/>
                </a:lnTo>
                <a:lnTo>
                  <a:pt x="26353" y="37838"/>
                </a:lnTo>
                <a:lnTo>
                  <a:pt x="26326" y="37914"/>
                </a:lnTo>
                <a:lnTo>
                  <a:pt x="60184" y="30507"/>
                </a:lnTo>
                <a:lnTo>
                  <a:pt x="150096" y="190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7" name="SMARTInkShape-Group455"/>
          <p:cNvGrpSpPr/>
          <p:nvPr/>
        </p:nvGrpSpPr>
        <p:grpSpPr>
          <a:xfrm>
            <a:off x="7519263" y="5916349"/>
            <a:ext cx="737084" cy="359917"/>
            <a:chOff x="7519263" y="5916349"/>
            <a:chExt cx="737084" cy="359917"/>
          </a:xfrm>
        </p:grpSpPr>
        <p:sp>
          <p:nvSpPr>
            <p:cNvPr id="869" name="SMARTInkShape-2415"/>
            <p:cNvSpPr/>
            <p:nvPr>
              <p:custDataLst>
                <p:tags r:id="rId199"/>
              </p:custDataLst>
            </p:nvPr>
          </p:nvSpPr>
          <p:spPr>
            <a:xfrm>
              <a:off x="7639050" y="5916349"/>
              <a:ext cx="9526" cy="151077"/>
            </a:xfrm>
            <a:custGeom>
              <a:avLst/>
              <a:gdLst/>
              <a:ahLst/>
              <a:cxnLst/>
              <a:rect l="0" t="0" r="0" b="0"/>
              <a:pathLst>
                <a:path w="9526" h="15107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0145"/>
                  </a:lnTo>
                  <a:lnTo>
                    <a:pt x="4469" y="80598"/>
                  </a:lnTo>
                  <a:lnTo>
                    <a:pt x="883" y="126179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2416"/>
            <p:cNvSpPr/>
            <p:nvPr>
              <p:custDataLst>
                <p:tags r:id="rId200"/>
              </p:custDataLst>
            </p:nvPr>
          </p:nvSpPr>
          <p:spPr>
            <a:xfrm>
              <a:off x="7519263" y="6096000"/>
              <a:ext cx="176938" cy="19051"/>
            </a:xfrm>
            <a:custGeom>
              <a:avLst/>
              <a:gdLst/>
              <a:ahLst/>
              <a:cxnLst/>
              <a:rect l="0" t="0" r="0" b="0"/>
              <a:pathLst>
                <a:path w="176938" h="19051">
                  <a:moveTo>
                    <a:pt x="5487" y="0"/>
                  </a:moveTo>
                  <a:lnTo>
                    <a:pt x="5487" y="0"/>
                  </a:lnTo>
                  <a:lnTo>
                    <a:pt x="5487" y="5056"/>
                  </a:lnTo>
                  <a:lnTo>
                    <a:pt x="4429" y="6545"/>
                  </a:lnTo>
                  <a:lnTo>
                    <a:pt x="2665" y="7539"/>
                  </a:lnTo>
                  <a:lnTo>
                    <a:pt x="431" y="8201"/>
                  </a:lnTo>
                  <a:lnTo>
                    <a:pt x="0" y="9701"/>
                  </a:lnTo>
                  <a:lnTo>
                    <a:pt x="2342" y="14189"/>
                  </a:lnTo>
                  <a:lnTo>
                    <a:pt x="4449" y="14751"/>
                  </a:lnTo>
                  <a:lnTo>
                    <a:pt x="6912" y="14066"/>
                  </a:lnTo>
                  <a:lnTo>
                    <a:pt x="9612" y="12553"/>
                  </a:lnTo>
                  <a:lnTo>
                    <a:pt x="50908" y="10122"/>
                  </a:lnTo>
                  <a:lnTo>
                    <a:pt x="95285" y="9644"/>
                  </a:lnTo>
                  <a:lnTo>
                    <a:pt x="120994" y="12382"/>
                  </a:lnTo>
                  <a:lnTo>
                    <a:pt x="1769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417"/>
            <p:cNvSpPr/>
            <p:nvPr>
              <p:custDataLst>
                <p:tags r:id="rId201"/>
              </p:custDataLst>
            </p:nvPr>
          </p:nvSpPr>
          <p:spPr>
            <a:xfrm>
              <a:off x="7562970" y="6173743"/>
              <a:ext cx="112261" cy="102523"/>
            </a:xfrm>
            <a:custGeom>
              <a:avLst/>
              <a:gdLst/>
              <a:ahLst/>
              <a:cxnLst/>
              <a:rect l="0" t="0" r="0" b="0"/>
              <a:pathLst>
                <a:path w="112261" h="102523">
                  <a:moveTo>
                    <a:pt x="28455" y="27032"/>
                  </a:moveTo>
                  <a:lnTo>
                    <a:pt x="28455" y="27032"/>
                  </a:lnTo>
                  <a:lnTo>
                    <a:pt x="23399" y="27032"/>
                  </a:lnTo>
                  <a:lnTo>
                    <a:pt x="18094" y="32677"/>
                  </a:lnTo>
                  <a:lnTo>
                    <a:pt x="13267" y="41183"/>
                  </a:lnTo>
                  <a:lnTo>
                    <a:pt x="10550" y="52979"/>
                  </a:lnTo>
                  <a:lnTo>
                    <a:pt x="8686" y="69410"/>
                  </a:lnTo>
                  <a:lnTo>
                    <a:pt x="0" y="102522"/>
                  </a:lnTo>
                  <a:lnTo>
                    <a:pt x="17191" y="55509"/>
                  </a:lnTo>
                  <a:lnTo>
                    <a:pt x="50027" y="10173"/>
                  </a:lnTo>
                  <a:lnTo>
                    <a:pt x="58504" y="3663"/>
                  </a:lnTo>
                  <a:lnTo>
                    <a:pt x="74282" y="0"/>
                  </a:lnTo>
                  <a:lnTo>
                    <a:pt x="83395" y="1965"/>
                  </a:lnTo>
                  <a:lnTo>
                    <a:pt x="87306" y="3971"/>
                  </a:lnTo>
                  <a:lnTo>
                    <a:pt x="94475" y="11844"/>
                  </a:lnTo>
                  <a:lnTo>
                    <a:pt x="107701" y="34146"/>
                  </a:lnTo>
                  <a:lnTo>
                    <a:pt x="112260" y="57714"/>
                  </a:lnTo>
                  <a:lnTo>
                    <a:pt x="104655" y="93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2418"/>
            <p:cNvSpPr/>
            <p:nvPr>
              <p:custDataLst>
                <p:tags r:id="rId202"/>
              </p:custDataLst>
            </p:nvPr>
          </p:nvSpPr>
          <p:spPr>
            <a:xfrm>
              <a:off x="7863608" y="5938112"/>
              <a:ext cx="165968" cy="186464"/>
            </a:xfrm>
            <a:custGeom>
              <a:avLst/>
              <a:gdLst/>
              <a:ahLst/>
              <a:cxnLst/>
              <a:rect l="0" t="0" r="0" b="0"/>
              <a:pathLst>
                <a:path w="165968" h="186464">
                  <a:moveTo>
                    <a:pt x="137392" y="5488"/>
                  </a:moveTo>
                  <a:lnTo>
                    <a:pt x="137392" y="5488"/>
                  </a:lnTo>
                  <a:lnTo>
                    <a:pt x="137392" y="0"/>
                  </a:lnTo>
                  <a:lnTo>
                    <a:pt x="137392" y="4557"/>
                  </a:lnTo>
                  <a:lnTo>
                    <a:pt x="95974" y="27572"/>
                  </a:lnTo>
                  <a:lnTo>
                    <a:pt x="50737" y="59052"/>
                  </a:lnTo>
                  <a:lnTo>
                    <a:pt x="43140" y="66689"/>
                  </a:lnTo>
                  <a:lnTo>
                    <a:pt x="35177" y="76080"/>
                  </a:lnTo>
                  <a:lnTo>
                    <a:pt x="21970" y="86259"/>
                  </a:lnTo>
                  <a:lnTo>
                    <a:pt x="21285" y="87910"/>
                  </a:lnTo>
                  <a:lnTo>
                    <a:pt x="21887" y="89010"/>
                  </a:lnTo>
                  <a:lnTo>
                    <a:pt x="23347" y="89745"/>
                  </a:lnTo>
                  <a:lnTo>
                    <a:pt x="66909" y="99357"/>
                  </a:lnTo>
                  <a:lnTo>
                    <a:pt x="98304" y="101524"/>
                  </a:lnTo>
                  <a:lnTo>
                    <a:pt x="108731" y="105673"/>
                  </a:lnTo>
                  <a:lnTo>
                    <a:pt x="109818" y="108262"/>
                  </a:lnTo>
                  <a:lnTo>
                    <a:pt x="108426" y="111046"/>
                  </a:lnTo>
                  <a:lnTo>
                    <a:pt x="105382" y="113959"/>
                  </a:lnTo>
                  <a:lnTo>
                    <a:pt x="65110" y="132533"/>
                  </a:lnTo>
                  <a:lnTo>
                    <a:pt x="23189" y="151542"/>
                  </a:lnTo>
                  <a:lnTo>
                    <a:pt x="1155" y="170588"/>
                  </a:lnTo>
                  <a:lnTo>
                    <a:pt x="0" y="173763"/>
                  </a:lnTo>
                  <a:lnTo>
                    <a:pt x="289" y="176938"/>
                  </a:lnTo>
                  <a:lnTo>
                    <a:pt x="1539" y="180113"/>
                  </a:lnTo>
                  <a:lnTo>
                    <a:pt x="5549" y="182230"/>
                  </a:lnTo>
                  <a:lnTo>
                    <a:pt x="43594" y="185905"/>
                  </a:lnTo>
                  <a:lnTo>
                    <a:pt x="81261" y="186298"/>
                  </a:lnTo>
                  <a:lnTo>
                    <a:pt x="126187" y="186430"/>
                  </a:lnTo>
                  <a:lnTo>
                    <a:pt x="165967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2419"/>
            <p:cNvSpPr/>
            <p:nvPr>
              <p:custDataLst>
                <p:tags r:id="rId203"/>
              </p:custDataLst>
            </p:nvPr>
          </p:nvSpPr>
          <p:spPr>
            <a:xfrm>
              <a:off x="8059475" y="5953518"/>
              <a:ext cx="122501" cy="161533"/>
            </a:xfrm>
            <a:custGeom>
              <a:avLst/>
              <a:gdLst/>
              <a:ahLst/>
              <a:cxnLst/>
              <a:rect l="0" t="0" r="0" b="0"/>
              <a:pathLst>
                <a:path w="122501" h="161533">
                  <a:moveTo>
                    <a:pt x="8200" y="9132"/>
                  </a:moveTo>
                  <a:lnTo>
                    <a:pt x="8200" y="9132"/>
                  </a:lnTo>
                  <a:lnTo>
                    <a:pt x="8200" y="4076"/>
                  </a:lnTo>
                  <a:lnTo>
                    <a:pt x="7142" y="2587"/>
                  </a:lnTo>
                  <a:lnTo>
                    <a:pt x="5378" y="1593"/>
                  </a:lnTo>
                  <a:lnTo>
                    <a:pt x="0" y="0"/>
                  </a:lnTo>
                  <a:lnTo>
                    <a:pt x="9181" y="4780"/>
                  </a:lnTo>
                  <a:lnTo>
                    <a:pt x="16750" y="12842"/>
                  </a:lnTo>
                  <a:lnTo>
                    <a:pt x="48094" y="53799"/>
                  </a:lnTo>
                  <a:lnTo>
                    <a:pt x="81661" y="99902"/>
                  </a:lnTo>
                  <a:lnTo>
                    <a:pt x="99107" y="120860"/>
                  </a:lnTo>
                  <a:lnTo>
                    <a:pt x="12250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2420"/>
            <p:cNvSpPr/>
            <p:nvPr>
              <p:custDataLst>
                <p:tags r:id="rId204"/>
              </p:custDataLst>
            </p:nvPr>
          </p:nvSpPr>
          <p:spPr>
            <a:xfrm>
              <a:off x="8048625" y="5943600"/>
              <a:ext cx="152401" cy="180976"/>
            </a:xfrm>
            <a:custGeom>
              <a:avLst/>
              <a:gdLst/>
              <a:ahLst/>
              <a:cxnLst/>
              <a:rect l="0" t="0" r="0" b="0"/>
              <a:pathLst>
                <a:path w="152401" h="180976">
                  <a:moveTo>
                    <a:pt x="152400" y="0"/>
                  </a:moveTo>
                  <a:lnTo>
                    <a:pt x="152400" y="0"/>
                  </a:lnTo>
                  <a:lnTo>
                    <a:pt x="147344" y="5056"/>
                  </a:lnTo>
                  <a:lnTo>
                    <a:pt x="139217" y="7539"/>
                  </a:lnTo>
                  <a:lnTo>
                    <a:pt x="134086" y="8201"/>
                  </a:lnTo>
                  <a:lnTo>
                    <a:pt x="122741" y="14581"/>
                  </a:lnTo>
                  <a:lnTo>
                    <a:pt x="98212" y="35925"/>
                  </a:lnTo>
                  <a:lnTo>
                    <a:pt x="74186" y="71523"/>
                  </a:lnTo>
                  <a:lnTo>
                    <a:pt x="62605" y="83646"/>
                  </a:lnTo>
                  <a:lnTo>
                    <a:pt x="31633" y="12781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2421"/>
            <p:cNvSpPr/>
            <p:nvPr>
              <p:custDataLst>
                <p:tags r:id="rId205"/>
              </p:custDataLst>
            </p:nvPr>
          </p:nvSpPr>
          <p:spPr>
            <a:xfrm>
              <a:off x="8220075" y="61055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2422"/>
            <p:cNvSpPr/>
            <p:nvPr>
              <p:custDataLst>
                <p:tags r:id="rId206"/>
              </p:custDataLst>
            </p:nvPr>
          </p:nvSpPr>
          <p:spPr>
            <a:xfrm>
              <a:off x="8229993" y="6019800"/>
              <a:ext cx="26354" cy="26743"/>
            </a:xfrm>
            <a:custGeom>
              <a:avLst/>
              <a:gdLst/>
              <a:ahLst/>
              <a:cxnLst/>
              <a:rect l="0" t="0" r="0" b="0"/>
              <a:pathLst>
                <a:path w="26354" h="26743">
                  <a:moveTo>
                    <a:pt x="9132" y="0"/>
                  </a:moveTo>
                  <a:lnTo>
                    <a:pt x="9132" y="0"/>
                  </a:lnTo>
                  <a:lnTo>
                    <a:pt x="932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2604" y="10361"/>
                  </a:lnTo>
                  <a:lnTo>
                    <a:pt x="12900" y="22390"/>
                  </a:lnTo>
                  <a:lnTo>
                    <a:pt x="18921" y="25826"/>
                  </a:lnTo>
                  <a:lnTo>
                    <a:pt x="22008" y="26742"/>
                  </a:lnTo>
                  <a:lnTo>
                    <a:pt x="24066" y="26295"/>
                  </a:lnTo>
                  <a:lnTo>
                    <a:pt x="25438" y="24938"/>
                  </a:lnTo>
                  <a:lnTo>
                    <a:pt x="26353" y="22975"/>
                  </a:lnTo>
                  <a:lnTo>
                    <a:pt x="25904" y="20608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0" name="SMARTInkShape-Group456"/>
          <p:cNvGrpSpPr/>
          <p:nvPr/>
        </p:nvGrpSpPr>
        <p:grpSpPr>
          <a:xfrm>
            <a:off x="6984605" y="6021633"/>
            <a:ext cx="302021" cy="178974"/>
            <a:chOff x="6984605" y="6021633"/>
            <a:chExt cx="302021" cy="178974"/>
          </a:xfrm>
        </p:grpSpPr>
        <p:sp>
          <p:nvSpPr>
            <p:cNvPr id="878" name="SMARTInkShape-2423"/>
            <p:cNvSpPr/>
            <p:nvPr>
              <p:custDataLst>
                <p:tags r:id="rId197"/>
              </p:custDataLst>
            </p:nvPr>
          </p:nvSpPr>
          <p:spPr>
            <a:xfrm>
              <a:off x="7219950" y="60960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44781" y="3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2424"/>
            <p:cNvSpPr/>
            <p:nvPr>
              <p:custDataLst>
                <p:tags r:id="rId198"/>
              </p:custDataLst>
            </p:nvPr>
          </p:nvSpPr>
          <p:spPr>
            <a:xfrm>
              <a:off x="6984605" y="6021633"/>
              <a:ext cx="140096" cy="178974"/>
            </a:xfrm>
            <a:custGeom>
              <a:avLst/>
              <a:gdLst/>
              <a:ahLst/>
              <a:cxnLst/>
              <a:rect l="0" t="0" r="0" b="0"/>
              <a:pathLst>
                <a:path w="140096" h="178974">
                  <a:moveTo>
                    <a:pt x="16270" y="26742"/>
                  </a:moveTo>
                  <a:lnTo>
                    <a:pt x="16270" y="26742"/>
                  </a:lnTo>
                  <a:lnTo>
                    <a:pt x="16270" y="21686"/>
                  </a:lnTo>
                  <a:lnTo>
                    <a:pt x="19092" y="16381"/>
                  </a:lnTo>
                  <a:lnTo>
                    <a:pt x="24932" y="10495"/>
                  </a:lnTo>
                  <a:lnTo>
                    <a:pt x="34584" y="4352"/>
                  </a:lnTo>
                  <a:lnTo>
                    <a:pt x="51918" y="0"/>
                  </a:lnTo>
                  <a:lnTo>
                    <a:pt x="64216" y="1804"/>
                  </a:lnTo>
                  <a:lnTo>
                    <a:pt x="74621" y="6134"/>
                  </a:lnTo>
                  <a:lnTo>
                    <a:pt x="77396" y="8770"/>
                  </a:lnTo>
                  <a:lnTo>
                    <a:pt x="79245" y="11585"/>
                  </a:lnTo>
                  <a:lnTo>
                    <a:pt x="81848" y="30718"/>
                  </a:lnTo>
                  <a:lnTo>
                    <a:pt x="72439" y="74890"/>
                  </a:lnTo>
                  <a:lnTo>
                    <a:pt x="63604" y="97452"/>
                  </a:lnTo>
                  <a:lnTo>
                    <a:pt x="46081" y="119614"/>
                  </a:lnTo>
                  <a:lnTo>
                    <a:pt x="3477" y="155709"/>
                  </a:lnTo>
                  <a:lnTo>
                    <a:pt x="0" y="162729"/>
                  </a:lnTo>
                  <a:lnTo>
                    <a:pt x="132" y="166083"/>
                  </a:lnTo>
                  <a:lnTo>
                    <a:pt x="3099" y="172633"/>
                  </a:lnTo>
                  <a:lnTo>
                    <a:pt x="5374" y="174803"/>
                  </a:lnTo>
                  <a:lnTo>
                    <a:pt x="10722" y="177212"/>
                  </a:lnTo>
                  <a:lnTo>
                    <a:pt x="57468" y="178973"/>
                  </a:lnTo>
                  <a:lnTo>
                    <a:pt x="100725" y="171504"/>
                  </a:lnTo>
                  <a:lnTo>
                    <a:pt x="140095" y="160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9" name="SMARTInkShape-Group457"/>
          <p:cNvGrpSpPr/>
          <p:nvPr/>
        </p:nvGrpSpPr>
        <p:grpSpPr>
          <a:xfrm>
            <a:off x="5867527" y="5773538"/>
            <a:ext cx="866649" cy="520431"/>
            <a:chOff x="5867527" y="5773538"/>
            <a:chExt cx="866649" cy="520431"/>
          </a:xfrm>
        </p:grpSpPr>
        <p:sp>
          <p:nvSpPr>
            <p:cNvPr id="881" name="SMARTInkShape-2425"/>
            <p:cNvSpPr/>
            <p:nvPr>
              <p:custDataLst>
                <p:tags r:id="rId189"/>
              </p:custDataLst>
            </p:nvPr>
          </p:nvSpPr>
          <p:spPr>
            <a:xfrm>
              <a:off x="6623913" y="6143625"/>
              <a:ext cx="110263" cy="17654"/>
            </a:xfrm>
            <a:custGeom>
              <a:avLst/>
              <a:gdLst/>
              <a:ahLst/>
              <a:cxnLst/>
              <a:rect l="0" t="0" r="0" b="0"/>
              <a:pathLst>
                <a:path w="110263" h="17654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4449" y="15188"/>
                  </a:lnTo>
                  <a:lnTo>
                    <a:pt x="9612" y="17333"/>
                  </a:lnTo>
                  <a:lnTo>
                    <a:pt x="43304" y="17653"/>
                  </a:lnTo>
                  <a:lnTo>
                    <a:pt x="110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2426"/>
            <p:cNvSpPr/>
            <p:nvPr>
              <p:custDataLst>
                <p:tags r:id="rId190"/>
              </p:custDataLst>
            </p:nvPr>
          </p:nvSpPr>
          <p:spPr>
            <a:xfrm>
              <a:off x="6610350" y="60674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2"/>
                  </a:lnTo>
                  <a:lnTo>
                    <a:pt x="59847" y="9502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2427"/>
            <p:cNvSpPr/>
            <p:nvPr>
              <p:custDataLst>
                <p:tags r:id="rId191"/>
              </p:custDataLst>
            </p:nvPr>
          </p:nvSpPr>
          <p:spPr>
            <a:xfrm>
              <a:off x="6343650" y="6229350"/>
              <a:ext cx="57151" cy="5489"/>
            </a:xfrm>
            <a:custGeom>
              <a:avLst/>
              <a:gdLst/>
              <a:ahLst/>
              <a:cxnLst/>
              <a:rect l="0" t="0" r="0" b="0"/>
              <a:pathLst>
                <a:path w="57151" h="5489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8662" y="548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2428"/>
            <p:cNvSpPr/>
            <p:nvPr>
              <p:custDataLst>
                <p:tags r:id="rId192"/>
              </p:custDataLst>
            </p:nvPr>
          </p:nvSpPr>
          <p:spPr>
            <a:xfrm>
              <a:off x="6334300" y="6153612"/>
              <a:ext cx="65177" cy="140357"/>
            </a:xfrm>
            <a:custGeom>
              <a:avLst/>
              <a:gdLst/>
              <a:ahLst/>
              <a:cxnLst/>
              <a:rect l="0" t="0" r="0" b="0"/>
              <a:pathLst>
                <a:path w="65177" h="140357">
                  <a:moveTo>
                    <a:pt x="56975" y="28113"/>
                  </a:moveTo>
                  <a:lnTo>
                    <a:pt x="56975" y="28113"/>
                  </a:lnTo>
                  <a:lnTo>
                    <a:pt x="65176" y="11711"/>
                  </a:lnTo>
                  <a:lnTo>
                    <a:pt x="64559" y="9770"/>
                  </a:lnTo>
                  <a:lnTo>
                    <a:pt x="58183" y="1093"/>
                  </a:lnTo>
                  <a:lnTo>
                    <a:pt x="54689" y="230"/>
                  </a:lnTo>
                  <a:lnTo>
                    <a:pt x="52276" y="0"/>
                  </a:lnTo>
                  <a:lnTo>
                    <a:pt x="46773" y="2565"/>
                  </a:lnTo>
                  <a:lnTo>
                    <a:pt x="39740" y="9350"/>
                  </a:lnTo>
                  <a:lnTo>
                    <a:pt x="13381" y="51003"/>
                  </a:lnTo>
                  <a:lnTo>
                    <a:pt x="2816" y="83199"/>
                  </a:lnTo>
                  <a:lnTo>
                    <a:pt x="0" y="124535"/>
                  </a:lnTo>
                  <a:lnTo>
                    <a:pt x="2059" y="128378"/>
                  </a:lnTo>
                  <a:lnTo>
                    <a:pt x="9990" y="135470"/>
                  </a:lnTo>
                  <a:lnTo>
                    <a:pt x="20570" y="139327"/>
                  </a:lnTo>
                  <a:lnTo>
                    <a:pt x="26355" y="140356"/>
                  </a:lnTo>
                  <a:lnTo>
                    <a:pt x="35605" y="138676"/>
                  </a:lnTo>
                  <a:lnTo>
                    <a:pt x="56975" y="123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2429"/>
            <p:cNvSpPr/>
            <p:nvPr>
              <p:custDataLst>
                <p:tags r:id="rId193"/>
              </p:custDataLst>
            </p:nvPr>
          </p:nvSpPr>
          <p:spPr>
            <a:xfrm>
              <a:off x="6172200" y="6155362"/>
              <a:ext cx="95251" cy="128705"/>
            </a:xfrm>
            <a:custGeom>
              <a:avLst/>
              <a:gdLst/>
              <a:ahLst/>
              <a:cxnLst/>
              <a:rect l="0" t="0" r="0" b="0"/>
              <a:pathLst>
                <a:path w="95251" h="128705">
                  <a:moveTo>
                    <a:pt x="9525" y="35888"/>
                  </a:moveTo>
                  <a:lnTo>
                    <a:pt x="9525" y="35888"/>
                  </a:lnTo>
                  <a:lnTo>
                    <a:pt x="1324" y="35888"/>
                  </a:lnTo>
                  <a:lnTo>
                    <a:pt x="883" y="36946"/>
                  </a:lnTo>
                  <a:lnTo>
                    <a:pt x="17" y="83834"/>
                  </a:lnTo>
                  <a:lnTo>
                    <a:pt x="0" y="128704"/>
                  </a:lnTo>
                  <a:lnTo>
                    <a:pt x="1058" y="106086"/>
                  </a:lnTo>
                  <a:lnTo>
                    <a:pt x="8201" y="63672"/>
                  </a:lnTo>
                  <a:lnTo>
                    <a:pt x="9409" y="17357"/>
                  </a:lnTo>
                  <a:lnTo>
                    <a:pt x="9491" y="10289"/>
                  </a:lnTo>
                  <a:lnTo>
                    <a:pt x="10561" y="10355"/>
                  </a:lnTo>
                  <a:lnTo>
                    <a:pt x="14571" y="13251"/>
                  </a:lnTo>
                  <a:lnTo>
                    <a:pt x="17059" y="18066"/>
                  </a:lnTo>
                  <a:lnTo>
                    <a:pt x="17723" y="20832"/>
                  </a:lnTo>
                  <a:lnTo>
                    <a:pt x="24104" y="26727"/>
                  </a:lnTo>
                  <a:lnTo>
                    <a:pt x="32938" y="31816"/>
                  </a:lnTo>
                  <a:lnTo>
                    <a:pt x="40392" y="34079"/>
                  </a:lnTo>
                  <a:lnTo>
                    <a:pt x="50055" y="32262"/>
                  </a:lnTo>
                  <a:lnTo>
                    <a:pt x="55595" y="30296"/>
                  </a:lnTo>
                  <a:lnTo>
                    <a:pt x="64573" y="22467"/>
                  </a:lnTo>
                  <a:lnTo>
                    <a:pt x="71032" y="12989"/>
                  </a:lnTo>
                  <a:lnTo>
                    <a:pt x="75519" y="0"/>
                  </a:lnTo>
                  <a:lnTo>
                    <a:pt x="76805" y="320"/>
                  </a:lnTo>
                  <a:lnTo>
                    <a:pt x="81055" y="3499"/>
                  </a:lnTo>
                  <a:lnTo>
                    <a:pt x="83649" y="8440"/>
                  </a:lnTo>
                  <a:lnTo>
                    <a:pt x="94286" y="53433"/>
                  </a:lnTo>
                  <a:lnTo>
                    <a:pt x="95213" y="98749"/>
                  </a:lnTo>
                  <a:lnTo>
                    <a:pt x="95250" y="121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430"/>
            <p:cNvSpPr/>
            <p:nvPr>
              <p:custDataLst>
                <p:tags r:id="rId194"/>
              </p:custDataLst>
            </p:nvPr>
          </p:nvSpPr>
          <p:spPr>
            <a:xfrm>
              <a:off x="6010275" y="6174282"/>
              <a:ext cx="114301" cy="119586"/>
            </a:xfrm>
            <a:custGeom>
              <a:avLst/>
              <a:gdLst/>
              <a:ahLst/>
              <a:cxnLst/>
              <a:rect l="0" t="0" r="0" b="0"/>
              <a:pathLst>
                <a:path w="114301" h="119586">
                  <a:moveTo>
                    <a:pt x="0" y="26493"/>
                  </a:moveTo>
                  <a:lnTo>
                    <a:pt x="0" y="26493"/>
                  </a:lnTo>
                  <a:lnTo>
                    <a:pt x="5056" y="26493"/>
                  </a:lnTo>
                  <a:lnTo>
                    <a:pt x="6545" y="27551"/>
                  </a:lnTo>
                  <a:lnTo>
                    <a:pt x="7539" y="29315"/>
                  </a:lnTo>
                  <a:lnTo>
                    <a:pt x="8937" y="39676"/>
                  </a:lnTo>
                  <a:lnTo>
                    <a:pt x="8389" y="69309"/>
                  </a:lnTo>
                  <a:lnTo>
                    <a:pt x="260" y="116889"/>
                  </a:lnTo>
                  <a:lnTo>
                    <a:pt x="116" y="119585"/>
                  </a:lnTo>
                  <a:lnTo>
                    <a:pt x="3" y="77839"/>
                  </a:lnTo>
                  <a:lnTo>
                    <a:pt x="8201" y="31040"/>
                  </a:lnTo>
                  <a:lnTo>
                    <a:pt x="10322" y="12142"/>
                  </a:lnTo>
                  <a:lnTo>
                    <a:pt x="17692" y="0"/>
                  </a:lnTo>
                  <a:lnTo>
                    <a:pt x="19202" y="364"/>
                  </a:lnTo>
                  <a:lnTo>
                    <a:pt x="23704" y="3592"/>
                  </a:lnTo>
                  <a:lnTo>
                    <a:pt x="32188" y="16415"/>
                  </a:lnTo>
                  <a:lnTo>
                    <a:pt x="36348" y="28563"/>
                  </a:lnTo>
                  <a:lnTo>
                    <a:pt x="42966" y="35527"/>
                  </a:lnTo>
                  <a:lnTo>
                    <a:pt x="51904" y="41091"/>
                  </a:lnTo>
                  <a:lnTo>
                    <a:pt x="59405" y="43564"/>
                  </a:lnTo>
                  <a:lnTo>
                    <a:pt x="69088" y="41841"/>
                  </a:lnTo>
                  <a:lnTo>
                    <a:pt x="83618" y="34922"/>
                  </a:lnTo>
                  <a:lnTo>
                    <a:pt x="90080" y="29180"/>
                  </a:lnTo>
                  <a:lnTo>
                    <a:pt x="95049" y="17507"/>
                  </a:lnTo>
                  <a:lnTo>
                    <a:pt x="98064" y="46648"/>
                  </a:lnTo>
                  <a:lnTo>
                    <a:pt x="102786" y="64920"/>
                  </a:lnTo>
                  <a:lnTo>
                    <a:pt x="104950" y="76380"/>
                  </a:lnTo>
                  <a:lnTo>
                    <a:pt x="114300" y="93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2431"/>
            <p:cNvSpPr/>
            <p:nvPr>
              <p:custDataLst>
                <p:tags r:id="rId195"/>
              </p:custDataLst>
            </p:nvPr>
          </p:nvSpPr>
          <p:spPr>
            <a:xfrm>
              <a:off x="5867527" y="5773538"/>
              <a:ext cx="95124" cy="93863"/>
            </a:xfrm>
            <a:custGeom>
              <a:avLst/>
              <a:gdLst/>
              <a:ahLst/>
              <a:cxnLst/>
              <a:rect l="0" t="0" r="0" b="0"/>
              <a:pathLst>
                <a:path w="95124" h="93863">
                  <a:moveTo>
                    <a:pt x="18923" y="55762"/>
                  </a:moveTo>
                  <a:lnTo>
                    <a:pt x="18923" y="55762"/>
                  </a:lnTo>
                  <a:lnTo>
                    <a:pt x="18923" y="38429"/>
                  </a:lnTo>
                  <a:lnTo>
                    <a:pt x="17865" y="38915"/>
                  </a:lnTo>
                  <a:lnTo>
                    <a:pt x="13867" y="42278"/>
                  </a:lnTo>
                  <a:lnTo>
                    <a:pt x="11384" y="52944"/>
                  </a:lnTo>
                  <a:lnTo>
                    <a:pt x="9222" y="66151"/>
                  </a:lnTo>
                  <a:lnTo>
                    <a:pt x="0" y="93242"/>
                  </a:lnTo>
                  <a:lnTo>
                    <a:pt x="6444" y="78531"/>
                  </a:lnTo>
                  <a:lnTo>
                    <a:pt x="8085" y="67293"/>
                  </a:lnTo>
                  <a:lnTo>
                    <a:pt x="14459" y="55243"/>
                  </a:lnTo>
                  <a:lnTo>
                    <a:pt x="24303" y="39380"/>
                  </a:lnTo>
                  <a:lnTo>
                    <a:pt x="36406" y="3297"/>
                  </a:lnTo>
                  <a:lnTo>
                    <a:pt x="37987" y="1736"/>
                  </a:lnTo>
                  <a:lnTo>
                    <a:pt x="42565" y="0"/>
                  </a:lnTo>
                  <a:lnTo>
                    <a:pt x="44210" y="595"/>
                  </a:lnTo>
                  <a:lnTo>
                    <a:pt x="45305" y="2052"/>
                  </a:lnTo>
                  <a:lnTo>
                    <a:pt x="52121" y="17048"/>
                  </a:lnTo>
                  <a:lnTo>
                    <a:pt x="69147" y="40392"/>
                  </a:lnTo>
                  <a:lnTo>
                    <a:pt x="95123" y="93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2432"/>
            <p:cNvSpPr/>
            <p:nvPr>
              <p:custDataLst>
                <p:tags r:id="rId196"/>
              </p:custDataLst>
            </p:nvPr>
          </p:nvSpPr>
          <p:spPr>
            <a:xfrm>
              <a:off x="5872716" y="6007131"/>
              <a:ext cx="156610" cy="196217"/>
            </a:xfrm>
            <a:custGeom>
              <a:avLst/>
              <a:gdLst/>
              <a:ahLst/>
              <a:cxnLst/>
              <a:rect l="0" t="0" r="0" b="0"/>
              <a:pathLst>
                <a:path w="156610" h="196217">
                  <a:moveTo>
                    <a:pt x="80409" y="22194"/>
                  </a:moveTo>
                  <a:lnTo>
                    <a:pt x="80409" y="22194"/>
                  </a:lnTo>
                  <a:lnTo>
                    <a:pt x="75353" y="17138"/>
                  </a:lnTo>
                  <a:lnTo>
                    <a:pt x="70048" y="14655"/>
                  </a:lnTo>
                  <a:lnTo>
                    <a:pt x="58019" y="13062"/>
                  </a:lnTo>
                  <a:lnTo>
                    <a:pt x="48938" y="18488"/>
                  </a:lnTo>
                  <a:lnTo>
                    <a:pt x="43553" y="22898"/>
                  </a:lnTo>
                  <a:lnTo>
                    <a:pt x="30919" y="44275"/>
                  </a:lnTo>
                  <a:lnTo>
                    <a:pt x="13906" y="91163"/>
                  </a:lnTo>
                  <a:lnTo>
                    <a:pt x="4261" y="114243"/>
                  </a:lnTo>
                  <a:lnTo>
                    <a:pt x="0" y="135071"/>
                  </a:lnTo>
                  <a:lnTo>
                    <a:pt x="1632" y="154911"/>
                  </a:lnTo>
                  <a:lnTo>
                    <a:pt x="8708" y="171491"/>
                  </a:lnTo>
                  <a:lnTo>
                    <a:pt x="25441" y="194325"/>
                  </a:lnTo>
                  <a:lnTo>
                    <a:pt x="31064" y="196216"/>
                  </a:lnTo>
                  <a:lnTo>
                    <a:pt x="45777" y="195492"/>
                  </a:lnTo>
                  <a:lnTo>
                    <a:pt x="78978" y="179859"/>
                  </a:lnTo>
                  <a:lnTo>
                    <a:pt x="89650" y="172348"/>
                  </a:lnTo>
                  <a:lnTo>
                    <a:pt x="111672" y="137147"/>
                  </a:lnTo>
                  <a:lnTo>
                    <a:pt x="125671" y="99068"/>
                  </a:lnTo>
                  <a:lnTo>
                    <a:pt x="126509" y="68071"/>
                  </a:lnTo>
                  <a:lnTo>
                    <a:pt x="119771" y="32077"/>
                  </a:lnTo>
                  <a:lnTo>
                    <a:pt x="110604" y="20943"/>
                  </a:lnTo>
                  <a:lnTo>
                    <a:pt x="88962" y="1603"/>
                  </a:lnTo>
                  <a:lnTo>
                    <a:pt x="82936" y="0"/>
                  </a:lnTo>
                  <a:lnTo>
                    <a:pt x="46444" y="2521"/>
                  </a:lnTo>
                  <a:lnTo>
                    <a:pt x="33210" y="8512"/>
                  </a:lnTo>
                  <a:lnTo>
                    <a:pt x="1616" y="34651"/>
                  </a:lnTo>
                  <a:lnTo>
                    <a:pt x="364" y="40024"/>
                  </a:lnTo>
                  <a:lnTo>
                    <a:pt x="1795" y="54460"/>
                  </a:lnTo>
                  <a:lnTo>
                    <a:pt x="8780" y="65815"/>
                  </a:lnTo>
                  <a:lnTo>
                    <a:pt x="19999" y="74390"/>
                  </a:lnTo>
                  <a:lnTo>
                    <a:pt x="43107" y="84108"/>
                  </a:lnTo>
                  <a:lnTo>
                    <a:pt x="81977" y="88242"/>
                  </a:lnTo>
                  <a:lnTo>
                    <a:pt x="125418" y="81249"/>
                  </a:lnTo>
                  <a:lnTo>
                    <a:pt x="138513" y="79132"/>
                  </a:lnTo>
                  <a:lnTo>
                    <a:pt x="156609" y="69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3" name="SMARTInkShape-Group458"/>
          <p:cNvGrpSpPr/>
          <p:nvPr/>
        </p:nvGrpSpPr>
        <p:grpSpPr>
          <a:xfrm>
            <a:off x="5271554" y="5972568"/>
            <a:ext cx="356429" cy="218683"/>
            <a:chOff x="5271554" y="5972568"/>
            <a:chExt cx="356429" cy="218683"/>
          </a:xfrm>
        </p:grpSpPr>
        <p:sp>
          <p:nvSpPr>
            <p:cNvPr id="890" name="SMARTInkShape-2433"/>
            <p:cNvSpPr/>
            <p:nvPr>
              <p:custDataLst>
                <p:tags r:id="rId186"/>
              </p:custDataLst>
            </p:nvPr>
          </p:nvSpPr>
          <p:spPr>
            <a:xfrm>
              <a:off x="5485168" y="5972568"/>
              <a:ext cx="142815" cy="218683"/>
            </a:xfrm>
            <a:custGeom>
              <a:avLst/>
              <a:gdLst/>
              <a:ahLst/>
              <a:cxnLst/>
              <a:rect l="0" t="0" r="0" b="0"/>
              <a:pathLst>
                <a:path w="142815" h="218683">
                  <a:moveTo>
                    <a:pt x="48857" y="9132"/>
                  </a:moveTo>
                  <a:lnTo>
                    <a:pt x="48857" y="9132"/>
                  </a:lnTo>
                  <a:lnTo>
                    <a:pt x="14141" y="931"/>
                  </a:lnTo>
                  <a:lnTo>
                    <a:pt x="0" y="0"/>
                  </a:lnTo>
                  <a:lnTo>
                    <a:pt x="410" y="1985"/>
                  </a:lnTo>
                  <a:lnTo>
                    <a:pt x="9333" y="9836"/>
                  </a:lnTo>
                  <a:lnTo>
                    <a:pt x="52746" y="30679"/>
                  </a:lnTo>
                  <a:lnTo>
                    <a:pt x="98719" y="53715"/>
                  </a:lnTo>
                  <a:lnTo>
                    <a:pt x="116526" y="64578"/>
                  </a:lnTo>
                  <a:lnTo>
                    <a:pt x="129380" y="79284"/>
                  </a:lnTo>
                  <a:lnTo>
                    <a:pt x="139743" y="99768"/>
                  </a:lnTo>
                  <a:lnTo>
                    <a:pt x="142814" y="115362"/>
                  </a:lnTo>
                  <a:lnTo>
                    <a:pt x="142474" y="128312"/>
                  </a:lnTo>
                  <a:lnTo>
                    <a:pt x="138795" y="144651"/>
                  </a:lnTo>
                  <a:lnTo>
                    <a:pt x="125717" y="166643"/>
                  </a:lnTo>
                  <a:lnTo>
                    <a:pt x="83635" y="202559"/>
                  </a:lnTo>
                  <a:lnTo>
                    <a:pt x="58382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2434"/>
            <p:cNvSpPr/>
            <p:nvPr>
              <p:custDataLst>
                <p:tags r:id="rId187"/>
              </p:custDataLst>
            </p:nvPr>
          </p:nvSpPr>
          <p:spPr>
            <a:xfrm>
              <a:off x="5271554" y="6096000"/>
              <a:ext cx="300572" cy="74858"/>
            </a:xfrm>
            <a:custGeom>
              <a:avLst/>
              <a:gdLst/>
              <a:ahLst/>
              <a:cxnLst/>
              <a:rect l="0" t="0" r="0" b="0"/>
              <a:pathLst>
                <a:path w="300572" h="74858">
                  <a:moveTo>
                    <a:pt x="43396" y="57150"/>
                  </a:moveTo>
                  <a:lnTo>
                    <a:pt x="43396" y="57150"/>
                  </a:lnTo>
                  <a:lnTo>
                    <a:pt x="33283" y="62206"/>
                  </a:lnTo>
                  <a:lnTo>
                    <a:pt x="6473" y="66851"/>
                  </a:lnTo>
                  <a:lnTo>
                    <a:pt x="2906" y="68909"/>
                  </a:lnTo>
                  <a:lnTo>
                    <a:pt x="528" y="71339"/>
                  </a:lnTo>
                  <a:lnTo>
                    <a:pt x="0" y="72960"/>
                  </a:lnTo>
                  <a:lnTo>
                    <a:pt x="708" y="74040"/>
                  </a:lnTo>
                  <a:lnTo>
                    <a:pt x="2237" y="74760"/>
                  </a:lnTo>
                  <a:lnTo>
                    <a:pt x="28563" y="74857"/>
                  </a:lnTo>
                  <a:lnTo>
                    <a:pt x="70609" y="65782"/>
                  </a:lnTo>
                  <a:lnTo>
                    <a:pt x="108609" y="56885"/>
                  </a:lnTo>
                  <a:lnTo>
                    <a:pt x="151618" y="47546"/>
                  </a:lnTo>
                  <a:lnTo>
                    <a:pt x="194596" y="34910"/>
                  </a:lnTo>
                  <a:lnTo>
                    <a:pt x="234128" y="25396"/>
                  </a:lnTo>
                  <a:lnTo>
                    <a:pt x="277569" y="12699"/>
                  </a:lnTo>
                  <a:lnTo>
                    <a:pt x="30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435"/>
            <p:cNvSpPr/>
            <p:nvPr>
              <p:custDataLst>
                <p:tags r:id="rId188"/>
              </p:custDataLst>
            </p:nvPr>
          </p:nvSpPr>
          <p:spPr>
            <a:xfrm>
              <a:off x="5281149" y="6076950"/>
              <a:ext cx="195727" cy="19051"/>
            </a:xfrm>
            <a:custGeom>
              <a:avLst/>
              <a:gdLst/>
              <a:ahLst/>
              <a:cxnLst/>
              <a:rect l="0" t="0" r="0" b="0"/>
              <a:pathLst>
                <a:path w="195727" h="19051">
                  <a:moveTo>
                    <a:pt x="14751" y="19050"/>
                  </a:moveTo>
                  <a:lnTo>
                    <a:pt x="14751" y="19050"/>
                  </a:lnTo>
                  <a:lnTo>
                    <a:pt x="6550" y="10849"/>
                  </a:lnTo>
                  <a:lnTo>
                    <a:pt x="0" y="9787"/>
                  </a:lnTo>
                  <a:lnTo>
                    <a:pt x="41588" y="9535"/>
                  </a:lnTo>
                  <a:lnTo>
                    <a:pt x="81499" y="4472"/>
                  </a:lnTo>
                  <a:lnTo>
                    <a:pt x="121782" y="1325"/>
                  </a:lnTo>
                  <a:lnTo>
                    <a:pt x="164657" y="262"/>
                  </a:lnTo>
                  <a:lnTo>
                    <a:pt x="195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8" name="SMARTInkShape-Group459"/>
          <p:cNvGrpSpPr/>
          <p:nvPr/>
        </p:nvGrpSpPr>
        <p:grpSpPr>
          <a:xfrm>
            <a:off x="4063304" y="5774961"/>
            <a:ext cx="718247" cy="393713"/>
            <a:chOff x="4063304" y="5774961"/>
            <a:chExt cx="718247" cy="393713"/>
          </a:xfrm>
        </p:grpSpPr>
        <p:sp>
          <p:nvSpPr>
            <p:cNvPr id="894" name="SMARTInkShape-2436"/>
            <p:cNvSpPr/>
            <p:nvPr>
              <p:custDataLst>
                <p:tags r:id="rId182"/>
              </p:custDataLst>
            </p:nvPr>
          </p:nvSpPr>
          <p:spPr>
            <a:xfrm>
              <a:off x="4063304" y="5945477"/>
              <a:ext cx="127697" cy="223197"/>
            </a:xfrm>
            <a:custGeom>
              <a:avLst/>
              <a:gdLst/>
              <a:ahLst/>
              <a:cxnLst/>
              <a:rect l="0" t="0" r="0" b="0"/>
              <a:pathLst>
                <a:path w="127697" h="223197">
                  <a:moveTo>
                    <a:pt x="22921" y="45748"/>
                  </a:moveTo>
                  <a:lnTo>
                    <a:pt x="22921" y="45748"/>
                  </a:lnTo>
                  <a:lnTo>
                    <a:pt x="22921" y="40692"/>
                  </a:lnTo>
                  <a:lnTo>
                    <a:pt x="25743" y="35387"/>
                  </a:lnTo>
                  <a:lnTo>
                    <a:pt x="45311" y="13950"/>
                  </a:lnTo>
                  <a:lnTo>
                    <a:pt x="64425" y="2346"/>
                  </a:lnTo>
                  <a:lnTo>
                    <a:pt x="72411" y="0"/>
                  </a:lnTo>
                  <a:lnTo>
                    <a:pt x="82312" y="1780"/>
                  </a:lnTo>
                  <a:lnTo>
                    <a:pt x="87915" y="3736"/>
                  </a:lnTo>
                  <a:lnTo>
                    <a:pt x="96963" y="11554"/>
                  </a:lnTo>
                  <a:lnTo>
                    <a:pt x="108007" y="30678"/>
                  </a:lnTo>
                  <a:lnTo>
                    <a:pt x="111394" y="38876"/>
                  </a:lnTo>
                  <a:lnTo>
                    <a:pt x="112337" y="56452"/>
                  </a:lnTo>
                  <a:lnTo>
                    <a:pt x="109375" y="98661"/>
                  </a:lnTo>
                  <a:lnTo>
                    <a:pt x="98381" y="142426"/>
                  </a:lnTo>
                  <a:lnTo>
                    <a:pt x="83149" y="186694"/>
                  </a:lnTo>
                  <a:lnTo>
                    <a:pt x="67705" y="208860"/>
                  </a:lnTo>
                  <a:lnTo>
                    <a:pt x="62302" y="214815"/>
                  </a:lnTo>
                  <a:lnTo>
                    <a:pt x="50654" y="221430"/>
                  </a:lnTo>
                  <a:lnTo>
                    <a:pt x="44585" y="223196"/>
                  </a:lnTo>
                  <a:lnTo>
                    <a:pt x="32197" y="222333"/>
                  </a:lnTo>
                  <a:lnTo>
                    <a:pt x="25930" y="220621"/>
                  </a:lnTo>
                  <a:lnTo>
                    <a:pt x="16144" y="213075"/>
                  </a:lnTo>
                  <a:lnTo>
                    <a:pt x="1239" y="190984"/>
                  </a:lnTo>
                  <a:lnTo>
                    <a:pt x="0" y="185963"/>
                  </a:lnTo>
                  <a:lnTo>
                    <a:pt x="232" y="181558"/>
                  </a:lnTo>
                  <a:lnTo>
                    <a:pt x="1445" y="177563"/>
                  </a:lnTo>
                  <a:lnTo>
                    <a:pt x="3312" y="174899"/>
                  </a:lnTo>
                  <a:lnTo>
                    <a:pt x="5615" y="173124"/>
                  </a:lnTo>
                  <a:lnTo>
                    <a:pt x="10997" y="171151"/>
                  </a:lnTo>
                  <a:lnTo>
                    <a:pt x="31255" y="169781"/>
                  </a:lnTo>
                  <a:lnTo>
                    <a:pt x="53965" y="174691"/>
                  </a:lnTo>
                  <a:lnTo>
                    <a:pt x="75746" y="187905"/>
                  </a:lnTo>
                  <a:lnTo>
                    <a:pt x="110520" y="213795"/>
                  </a:lnTo>
                  <a:lnTo>
                    <a:pt x="114770" y="220272"/>
                  </a:lnTo>
                  <a:lnTo>
                    <a:pt x="116962" y="221364"/>
                  </a:lnTo>
                  <a:lnTo>
                    <a:pt x="119482" y="221032"/>
                  </a:lnTo>
                  <a:lnTo>
                    <a:pt x="127696" y="217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437"/>
            <p:cNvSpPr/>
            <p:nvPr>
              <p:custDataLst>
                <p:tags r:id="rId183"/>
              </p:custDataLst>
            </p:nvPr>
          </p:nvSpPr>
          <p:spPr>
            <a:xfrm>
              <a:off x="4614222" y="5774961"/>
              <a:ext cx="100654" cy="80618"/>
            </a:xfrm>
            <a:custGeom>
              <a:avLst/>
              <a:gdLst/>
              <a:ahLst/>
              <a:cxnLst/>
              <a:rect l="0" t="0" r="0" b="0"/>
              <a:pathLst>
                <a:path w="100654" h="80618">
                  <a:moveTo>
                    <a:pt x="24453" y="16239"/>
                  </a:moveTo>
                  <a:lnTo>
                    <a:pt x="24453" y="16239"/>
                  </a:lnTo>
                  <a:lnTo>
                    <a:pt x="24453" y="21295"/>
                  </a:lnTo>
                  <a:lnTo>
                    <a:pt x="23395" y="22784"/>
                  </a:lnTo>
                  <a:lnTo>
                    <a:pt x="21631" y="23778"/>
                  </a:lnTo>
                  <a:lnTo>
                    <a:pt x="19396" y="24440"/>
                  </a:lnTo>
                  <a:lnTo>
                    <a:pt x="17907" y="26998"/>
                  </a:lnTo>
                  <a:lnTo>
                    <a:pt x="14752" y="39653"/>
                  </a:lnTo>
                  <a:lnTo>
                    <a:pt x="8643" y="51634"/>
                  </a:lnTo>
                  <a:lnTo>
                    <a:pt x="5830" y="75164"/>
                  </a:lnTo>
                  <a:lnTo>
                    <a:pt x="4629" y="77746"/>
                  </a:lnTo>
                  <a:lnTo>
                    <a:pt x="2771" y="79469"/>
                  </a:lnTo>
                  <a:lnTo>
                    <a:pt x="473" y="80617"/>
                  </a:lnTo>
                  <a:lnTo>
                    <a:pt x="0" y="80324"/>
                  </a:lnTo>
                  <a:lnTo>
                    <a:pt x="2296" y="77177"/>
                  </a:lnTo>
                  <a:lnTo>
                    <a:pt x="12821" y="32119"/>
                  </a:lnTo>
                  <a:lnTo>
                    <a:pt x="15050" y="16946"/>
                  </a:lnTo>
                  <a:lnTo>
                    <a:pt x="19568" y="6676"/>
                  </a:lnTo>
                  <a:lnTo>
                    <a:pt x="22255" y="3513"/>
                  </a:lnTo>
                  <a:lnTo>
                    <a:pt x="28062" y="0"/>
                  </a:lnTo>
                  <a:lnTo>
                    <a:pt x="36993" y="1261"/>
                  </a:lnTo>
                  <a:lnTo>
                    <a:pt x="46960" y="5349"/>
                  </a:lnTo>
                  <a:lnTo>
                    <a:pt x="70404" y="24708"/>
                  </a:lnTo>
                  <a:lnTo>
                    <a:pt x="76625" y="33408"/>
                  </a:lnTo>
                  <a:lnTo>
                    <a:pt x="100653" y="7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2438"/>
            <p:cNvSpPr/>
            <p:nvPr>
              <p:custDataLst>
                <p:tags r:id="rId184"/>
              </p:custDataLst>
            </p:nvPr>
          </p:nvSpPr>
          <p:spPr>
            <a:xfrm>
              <a:off x="4640808" y="5964354"/>
              <a:ext cx="140743" cy="177974"/>
            </a:xfrm>
            <a:custGeom>
              <a:avLst/>
              <a:gdLst/>
              <a:ahLst/>
              <a:cxnLst/>
              <a:rect l="0" t="0" r="0" b="0"/>
              <a:pathLst>
                <a:path w="140743" h="177974">
                  <a:moveTo>
                    <a:pt x="64542" y="26871"/>
                  </a:moveTo>
                  <a:lnTo>
                    <a:pt x="64542" y="26871"/>
                  </a:lnTo>
                  <a:lnTo>
                    <a:pt x="64542" y="12682"/>
                  </a:lnTo>
                  <a:lnTo>
                    <a:pt x="63484" y="11061"/>
                  </a:lnTo>
                  <a:lnTo>
                    <a:pt x="61720" y="9981"/>
                  </a:lnTo>
                  <a:lnTo>
                    <a:pt x="56341" y="8248"/>
                  </a:lnTo>
                  <a:lnTo>
                    <a:pt x="33675" y="29317"/>
                  </a:lnTo>
                  <a:lnTo>
                    <a:pt x="14779" y="55694"/>
                  </a:lnTo>
                  <a:lnTo>
                    <a:pt x="1494" y="90031"/>
                  </a:lnTo>
                  <a:lnTo>
                    <a:pt x="0" y="120609"/>
                  </a:lnTo>
                  <a:lnTo>
                    <a:pt x="8440" y="157100"/>
                  </a:lnTo>
                  <a:lnTo>
                    <a:pt x="14208" y="169417"/>
                  </a:lnTo>
                  <a:lnTo>
                    <a:pt x="20299" y="174891"/>
                  </a:lnTo>
                  <a:lnTo>
                    <a:pt x="39791" y="177973"/>
                  </a:lnTo>
                  <a:lnTo>
                    <a:pt x="53895" y="173050"/>
                  </a:lnTo>
                  <a:lnTo>
                    <a:pt x="99402" y="134457"/>
                  </a:lnTo>
                  <a:lnTo>
                    <a:pt x="113441" y="105550"/>
                  </a:lnTo>
                  <a:lnTo>
                    <a:pt x="115202" y="85123"/>
                  </a:lnTo>
                  <a:lnTo>
                    <a:pt x="107710" y="46139"/>
                  </a:lnTo>
                  <a:lnTo>
                    <a:pt x="86685" y="12160"/>
                  </a:lnTo>
                  <a:lnTo>
                    <a:pt x="74394" y="4052"/>
                  </a:lnTo>
                  <a:lnTo>
                    <a:pt x="57347" y="0"/>
                  </a:lnTo>
                  <a:lnTo>
                    <a:pt x="45117" y="1876"/>
                  </a:lnTo>
                  <a:lnTo>
                    <a:pt x="38892" y="3858"/>
                  </a:lnTo>
                  <a:lnTo>
                    <a:pt x="29153" y="11704"/>
                  </a:lnTo>
                  <a:lnTo>
                    <a:pt x="22355" y="22247"/>
                  </a:lnTo>
                  <a:lnTo>
                    <a:pt x="19334" y="33988"/>
                  </a:lnTo>
                  <a:lnTo>
                    <a:pt x="20645" y="39024"/>
                  </a:lnTo>
                  <a:lnTo>
                    <a:pt x="27746" y="47442"/>
                  </a:lnTo>
                  <a:lnTo>
                    <a:pt x="48701" y="58131"/>
                  </a:lnTo>
                  <a:lnTo>
                    <a:pt x="80074" y="62944"/>
                  </a:lnTo>
                  <a:lnTo>
                    <a:pt x="106068" y="59314"/>
                  </a:lnTo>
                  <a:lnTo>
                    <a:pt x="140742" y="4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439"/>
            <p:cNvSpPr/>
            <p:nvPr>
              <p:custDataLst>
                <p:tags r:id="rId185"/>
              </p:custDataLst>
            </p:nvPr>
          </p:nvSpPr>
          <p:spPr>
            <a:xfrm>
              <a:off x="4305300" y="6067425"/>
              <a:ext cx="161926" cy="17727"/>
            </a:xfrm>
            <a:custGeom>
              <a:avLst/>
              <a:gdLst/>
              <a:ahLst/>
              <a:cxnLst/>
              <a:rect l="0" t="0" r="0" b="0"/>
              <a:pathLst>
                <a:path w="16192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8663" y="12242"/>
                  </a:lnTo>
                  <a:lnTo>
                    <a:pt x="49361" y="8705"/>
                  </a:lnTo>
                  <a:lnTo>
                    <a:pt x="90422" y="1356"/>
                  </a:lnTo>
                  <a:lnTo>
                    <a:pt x="130240" y="575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1" name="SMARTInkShape-Group460"/>
          <p:cNvGrpSpPr/>
          <p:nvPr/>
        </p:nvGrpSpPr>
        <p:grpSpPr>
          <a:xfrm>
            <a:off x="3609975" y="6019800"/>
            <a:ext cx="171451" cy="104766"/>
            <a:chOff x="3609975" y="6019800"/>
            <a:chExt cx="171451" cy="104766"/>
          </a:xfrm>
        </p:grpSpPr>
        <p:sp>
          <p:nvSpPr>
            <p:cNvPr id="899" name="SMARTInkShape-2440"/>
            <p:cNvSpPr/>
            <p:nvPr>
              <p:custDataLst>
                <p:tags r:id="rId180"/>
              </p:custDataLst>
            </p:nvPr>
          </p:nvSpPr>
          <p:spPr>
            <a:xfrm>
              <a:off x="3623537" y="6105525"/>
              <a:ext cx="148364" cy="19041"/>
            </a:xfrm>
            <a:custGeom>
              <a:avLst/>
              <a:gdLst/>
              <a:ahLst/>
              <a:cxnLst/>
              <a:rect l="0" t="0" r="0" b="0"/>
              <a:pathLst>
                <a:path w="148364" h="19041">
                  <a:moveTo>
                    <a:pt x="5488" y="9525"/>
                  </a:moveTo>
                  <a:lnTo>
                    <a:pt x="5488" y="9525"/>
                  </a:lnTo>
                  <a:lnTo>
                    <a:pt x="431" y="14581"/>
                  </a:lnTo>
                  <a:lnTo>
                    <a:pt x="0" y="16070"/>
                  </a:lnTo>
                  <a:lnTo>
                    <a:pt x="771" y="17064"/>
                  </a:lnTo>
                  <a:lnTo>
                    <a:pt x="2344" y="17726"/>
                  </a:lnTo>
                  <a:lnTo>
                    <a:pt x="48556" y="18972"/>
                  </a:lnTo>
                  <a:lnTo>
                    <a:pt x="89816" y="19040"/>
                  </a:lnTo>
                  <a:lnTo>
                    <a:pt x="125823" y="11443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441"/>
            <p:cNvSpPr/>
            <p:nvPr>
              <p:custDataLst>
                <p:tags r:id="rId181"/>
              </p:custDataLst>
            </p:nvPr>
          </p:nvSpPr>
          <p:spPr>
            <a:xfrm>
              <a:off x="3609975" y="60198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0719" y="8467"/>
                  </a:lnTo>
                  <a:lnTo>
                    <a:pt x="79539" y="1986"/>
                  </a:lnTo>
                  <a:lnTo>
                    <a:pt x="115289" y="58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0" name="SMARTInkShape-Group461"/>
          <p:cNvGrpSpPr/>
          <p:nvPr/>
        </p:nvGrpSpPr>
        <p:grpSpPr>
          <a:xfrm>
            <a:off x="2260073" y="5895975"/>
            <a:ext cx="892301" cy="390526"/>
            <a:chOff x="2260073" y="5895975"/>
            <a:chExt cx="892301" cy="390526"/>
          </a:xfrm>
        </p:grpSpPr>
        <p:sp>
          <p:nvSpPr>
            <p:cNvPr id="902" name="SMARTInkShape-2442"/>
            <p:cNvSpPr/>
            <p:nvPr>
              <p:custDataLst>
                <p:tags r:id="rId172"/>
              </p:custDataLst>
            </p:nvPr>
          </p:nvSpPr>
          <p:spPr>
            <a:xfrm>
              <a:off x="3119932" y="6000937"/>
              <a:ext cx="32442" cy="36464"/>
            </a:xfrm>
            <a:custGeom>
              <a:avLst/>
              <a:gdLst/>
              <a:ahLst/>
              <a:cxnLst/>
              <a:rect l="0" t="0" r="0" b="0"/>
              <a:pathLst>
                <a:path w="32442" h="36464">
                  <a:moveTo>
                    <a:pt x="13793" y="18863"/>
                  </a:moveTo>
                  <a:lnTo>
                    <a:pt x="13793" y="18863"/>
                  </a:lnTo>
                  <a:lnTo>
                    <a:pt x="13793" y="10662"/>
                  </a:lnTo>
                  <a:lnTo>
                    <a:pt x="13793" y="23562"/>
                  </a:lnTo>
                  <a:lnTo>
                    <a:pt x="14851" y="25171"/>
                  </a:lnTo>
                  <a:lnTo>
                    <a:pt x="16615" y="26244"/>
                  </a:lnTo>
                  <a:lnTo>
                    <a:pt x="18849" y="26957"/>
                  </a:lnTo>
                  <a:lnTo>
                    <a:pt x="20339" y="28492"/>
                  </a:lnTo>
                  <a:lnTo>
                    <a:pt x="22926" y="36463"/>
                  </a:lnTo>
                  <a:lnTo>
                    <a:pt x="25965" y="34447"/>
                  </a:lnTo>
                  <a:lnTo>
                    <a:pt x="31485" y="29585"/>
                  </a:lnTo>
                  <a:lnTo>
                    <a:pt x="32441" y="18629"/>
                  </a:lnTo>
                  <a:lnTo>
                    <a:pt x="29842" y="10645"/>
                  </a:lnTo>
                  <a:lnTo>
                    <a:pt x="27667" y="7033"/>
                  </a:lnTo>
                  <a:lnTo>
                    <a:pt x="25159" y="4627"/>
                  </a:lnTo>
                  <a:lnTo>
                    <a:pt x="19550" y="1952"/>
                  </a:lnTo>
                  <a:lnTo>
                    <a:pt x="1041" y="0"/>
                  </a:lnTo>
                  <a:lnTo>
                    <a:pt x="0" y="996"/>
                  </a:lnTo>
                  <a:lnTo>
                    <a:pt x="4268" y="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2443"/>
            <p:cNvSpPr/>
            <p:nvPr>
              <p:custDataLst>
                <p:tags r:id="rId173"/>
              </p:custDataLst>
            </p:nvPr>
          </p:nvSpPr>
          <p:spPr>
            <a:xfrm>
              <a:off x="2566039" y="5938112"/>
              <a:ext cx="281937" cy="214587"/>
            </a:xfrm>
            <a:custGeom>
              <a:avLst/>
              <a:gdLst/>
              <a:ahLst/>
              <a:cxnLst/>
              <a:rect l="0" t="0" r="0" b="0"/>
              <a:pathLst>
                <a:path w="281937" h="214587">
                  <a:moveTo>
                    <a:pt x="196211" y="5488"/>
                  </a:moveTo>
                  <a:lnTo>
                    <a:pt x="196211" y="5488"/>
                  </a:lnTo>
                  <a:lnTo>
                    <a:pt x="205344" y="5488"/>
                  </a:lnTo>
                  <a:lnTo>
                    <a:pt x="211146" y="0"/>
                  </a:lnTo>
                  <a:lnTo>
                    <a:pt x="208846" y="2344"/>
                  </a:lnTo>
                  <a:lnTo>
                    <a:pt x="204296" y="4091"/>
                  </a:lnTo>
                  <a:lnTo>
                    <a:pt x="201601" y="4557"/>
                  </a:lnTo>
                  <a:lnTo>
                    <a:pt x="157467" y="22738"/>
                  </a:lnTo>
                  <a:lnTo>
                    <a:pt x="112554" y="44487"/>
                  </a:lnTo>
                  <a:lnTo>
                    <a:pt x="69679" y="67852"/>
                  </a:lnTo>
                  <a:lnTo>
                    <a:pt x="24405" y="89770"/>
                  </a:lnTo>
                  <a:lnTo>
                    <a:pt x="16842" y="95863"/>
                  </a:lnTo>
                  <a:lnTo>
                    <a:pt x="16306" y="97490"/>
                  </a:lnTo>
                  <a:lnTo>
                    <a:pt x="18066" y="99630"/>
                  </a:lnTo>
                  <a:lnTo>
                    <a:pt x="25666" y="104832"/>
                  </a:lnTo>
                  <a:lnTo>
                    <a:pt x="68489" y="109190"/>
                  </a:lnTo>
                  <a:lnTo>
                    <a:pt x="109716" y="110051"/>
                  </a:lnTo>
                  <a:lnTo>
                    <a:pt x="126019" y="111227"/>
                  </a:lnTo>
                  <a:lnTo>
                    <a:pt x="130366" y="113024"/>
                  </a:lnTo>
                  <a:lnTo>
                    <a:pt x="133264" y="115278"/>
                  </a:lnTo>
                  <a:lnTo>
                    <a:pt x="133080" y="117839"/>
                  </a:lnTo>
                  <a:lnTo>
                    <a:pt x="127231" y="123508"/>
                  </a:lnTo>
                  <a:lnTo>
                    <a:pt x="82339" y="149271"/>
                  </a:lnTo>
                  <a:lnTo>
                    <a:pt x="35160" y="176181"/>
                  </a:lnTo>
                  <a:lnTo>
                    <a:pt x="15495" y="189060"/>
                  </a:lnTo>
                  <a:lnTo>
                    <a:pt x="4767" y="199259"/>
                  </a:lnTo>
                  <a:lnTo>
                    <a:pt x="0" y="207319"/>
                  </a:lnTo>
                  <a:lnTo>
                    <a:pt x="1904" y="209893"/>
                  </a:lnTo>
                  <a:lnTo>
                    <a:pt x="12486" y="212751"/>
                  </a:lnTo>
                  <a:lnTo>
                    <a:pt x="59299" y="214586"/>
                  </a:lnTo>
                  <a:lnTo>
                    <a:pt x="96613" y="213846"/>
                  </a:lnTo>
                  <a:lnTo>
                    <a:pt x="141024" y="207474"/>
                  </a:lnTo>
                  <a:lnTo>
                    <a:pt x="183388" y="203271"/>
                  </a:lnTo>
                  <a:lnTo>
                    <a:pt x="281936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2444"/>
            <p:cNvSpPr/>
            <p:nvPr>
              <p:custDataLst>
                <p:tags r:id="rId174"/>
              </p:custDataLst>
            </p:nvPr>
          </p:nvSpPr>
          <p:spPr>
            <a:xfrm>
              <a:off x="2314575" y="6192093"/>
              <a:ext cx="101144" cy="94408"/>
            </a:xfrm>
            <a:custGeom>
              <a:avLst/>
              <a:gdLst/>
              <a:ahLst/>
              <a:cxnLst/>
              <a:rect l="0" t="0" r="0" b="0"/>
              <a:pathLst>
                <a:path w="101144" h="94408">
                  <a:moveTo>
                    <a:pt x="9525" y="8682"/>
                  </a:moveTo>
                  <a:lnTo>
                    <a:pt x="9525" y="8682"/>
                  </a:lnTo>
                  <a:lnTo>
                    <a:pt x="4469" y="13738"/>
                  </a:lnTo>
                  <a:lnTo>
                    <a:pt x="2979" y="14170"/>
                  </a:lnTo>
                  <a:lnTo>
                    <a:pt x="1986" y="13398"/>
                  </a:lnTo>
                  <a:lnTo>
                    <a:pt x="1324" y="11826"/>
                  </a:lnTo>
                  <a:lnTo>
                    <a:pt x="883" y="12895"/>
                  </a:lnTo>
                  <a:lnTo>
                    <a:pt x="10" y="60027"/>
                  </a:lnTo>
                  <a:lnTo>
                    <a:pt x="0" y="92291"/>
                  </a:lnTo>
                  <a:lnTo>
                    <a:pt x="1058" y="63886"/>
                  </a:lnTo>
                  <a:lnTo>
                    <a:pt x="16246" y="19176"/>
                  </a:lnTo>
                  <a:lnTo>
                    <a:pt x="22390" y="8761"/>
                  </a:lnTo>
                  <a:lnTo>
                    <a:pt x="28648" y="3425"/>
                  </a:lnTo>
                  <a:lnTo>
                    <a:pt x="36016" y="1054"/>
                  </a:lnTo>
                  <a:lnTo>
                    <a:pt x="46346" y="0"/>
                  </a:lnTo>
                  <a:lnTo>
                    <a:pt x="55170" y="2355"/>
                  </a:lnTo>
                  <a:lnTo>
                    <a:pt x="68911" y="12451"/>
                  </a:lnTo>
                  <a:lnTo>
                    <a:pt x="92517" y="34827"/>
                  </a:lnTo>
                  <a:lnTo>
                    <a:pt x="99327" y="47113"/>
                  </a:lnTo>
                  <a:lnTo>
                    <a:pt x="101143" y="53353"/>
                  </a:lnTo>
                  <a:lnTo>
                    <a:pt x="100339" y="65930"/>
                  </a:lnTo>
                  <a:lnTo>
                    <a:pt x="95250" y="9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2445"/>
            <p:cNvSpPr/>
            <p:nvPr>
              <p:custDataLst>
                <p:tags r:id="rId175"/>
              </p:custDataLst>
            </p:nvPr>
          </p:nvSpPr>
          <p:spPr>
            <a:xfrm>
              <a:off x="2260073" y="6119170"/>
              <a:ext cx="149753" cy="20419"/>
            </a:xfrm>
            <a:custGeom>
              <a:avLst/>
              <a:gdLst/>
              <a:ahLst/>
              <a:cxnLst/>
              <a:rect l="0" t="0" r="0" b="0"/>
              <a:pathLst>
                <a:path w="149753" h="20419">
                  <a:moveTo>
                    <a:pt x="16402" y="14930"/>
                  </a:moveTo>
                  <a:lnTo>
                    <a:pt x="16402" y="14930"/>
                  </a:lnTo>
                  <a:lnTo>
                    <a:pt x="6289" y="19986"/>
                  </a:lnTo>
                  <a:lnTo>
                    <a:pt x="3310" y="20418"/>
                  </a:lnTo>
                  <a:lnTo>
                    <a:pt x="1324" y="19646"/>
                  </a:lnTo>
                  <a:lnTo>
                    <a:pt x="0" y="18074"/>
                  </a:lnTo>
                  <a:lnTo>
                    <a:pt x="176" y="17026"/>
                  </a:lnTo>
                  <a:lnTo>
                    <a:pt x="1351" y="16327"/>
                  </a:lnTo>
                  <a:lnTo>
                    <a:pt x="45014" y="7515"/>
                  </a:lnTo>
                  <a:lnTo>
                    <a:pt x="92607" y="4624"/>
                  </a:lnTo>
                  <a:lnTo>
                    <a:pt x="120120" y="0"/>
                  </a:lnTo>
                  <a:lnTo>
                    <a:pt x="149752" y="5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2446"/>
            <p:cNvSpPr/>
            <p:nvPr>
              <p:custDataLst>
                <p:tags r:id="rId176"/>
              </p:custDataLst>
            </p:nvPr>
          </p:nvSpPr>
          <p:spPr>
            <a:xfrm>
              <a:off x="2363558" y="5895975"/>
              <a:ext cx="17693" cy="171451"/>
            </a:xfrm>
            <a:custGeom>
              <a:avLst/>
              <a:gdLst/>
              <a:ahLst/>
              <a:cxnLst/>
              <a:rect l="0" t="0" r="0" b="0"/>
              <a:pathLst>
                <a:path w="17693" h="171451">
                  <a:moveTo>
                    <a:pt x="17692" y="0"/>
                  </a:moveTo>
                  <a:lnTo>
                    <a:pt x="17692" y="0"/>
                  </a:lnTo>
                  <a:lnTo>
                    <a:pt x="17692" y="45760"/>
                  </a:lnTo>
                  <a:lnTo>
                    <a:pt x="10153" y="92182"/>
                  </a:lnTo>
                  <a:lnTo>
                    <a:pt x="5519" y="135903"/>
                  </a:lnTo>
                  <a:lnTo>
                    <a:pt x="0" y="156785"/>
                  </a:lnTo>
                  <a:lnTo>
                    <a:pt x="606" y="159557"/>
                  </a:lnTo>
                  <a:lnTo>
                    <a:pt x="816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2447"/>
            <p:cNvSpPr/>
            <p:nvPr>
              <p:custDataLst>
                <p:tags r:id="rId177"/>
              </p:custDataLst>
            </p:nvPr>
          </p:nvSpPr>
          <p:spPr>
            <a:xfrm>
              <a:off x="2905241" y="5963974"/>
              <a:ext cx="142760" cy="141552"/>
            </a:xfrm>
            <a:custGeom>
              <a:avLst/>
              <a:gdLst/>
              <a:ahLst/>
              <a:cxnLst/>
              <a:rect l="0" t="0" r="0" b="0"/>
              <a:pathLst>
                <a:path w="142760" h="141552">
                  <a:moveTo>
                    <a:pt x="9409" y="8201"/>
                  </a:moveTo>
                  <a:lnTo>
                    <a:pt x="9409" y="8201"/>
                  </a:lnTo>
                  <a:lnTo>
                    <a:pt x="4353" y="8201"/>
                  </a:lnTo>
                  <a:lnTo>
                    <a:pt x="2863" y="7143"/>
                  </a:lnTo>
                  <a:lnTo>
                    <a:pt x="1870" y="5379"/>
                  </a:lnTo>
                  <a:lnTo>
                    <a:pt x="276" y="0"/>
                  </a:lnTo>
                  <a:lnTo>
                    <a:pt x="0" y="4125"/>
                  </a:lnTo>
                  <a:lnTo>
                    <a:pt x="10032" y="17106"/>
                  </a:lnTo>
                  <a:lnTo>
                    <a:pt x="46023" y="52282"/>
                  </a:lnTo>
                  <a:lnTo>
                    <a:pt x="68941" y="80528"/>
                  </a:lnTo>
                  <a:lnTo>
                    <a:pt x="113557" y="119340"/>
                  </a:lnTo>
                  <a:lnTo>
                    <a:pt x="142759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2448"/>
            <p:cNvSpPr/>
            <p:nvPr>
              <p:custDataLst>
                <p:tags r:id="rId178"/>
              </p:custDataLst>
            </p:nvPr>
          </p:nvSpPr>
          <p:spPr>
            <a:xfrm>
              <a:off x="2905125" y="5934075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152400" y="0"/>
                  </a:moveTo>
                  <a:lnTo>
                    <a:pt x="152400" y="0"/>
                  </a:lnTo>
                  <a:lnTo>
                    <a:pt x="144199" y="0"/>
                  </a:lnTo>
                  <a:lnTo>
                    <a:pt x="108746" y="45532"/>
                  </a:lnTo>
                  <a:lnTo>
                    <a:pt x="89763" y="77668"/>
                  </a:lnTo>
                  <a:lnTo>
                    <a:pt x="55518" y="121222"/>
                  </a:lnTo>
                  <a:lnTo>
                    <a:pt x="31428" y="16141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2449"/>
            <p:cNvSpPr/>
            <p:nvPr>
              <p:custDataLst>
                <p:tags r:id="rId179"/>
              </p:custDataLst>
            </p:nvPr>
          </p:nvSpPr>
          <p:spPr>
            <a:xfrm>
              <a:off x="3124316" y="6115050"/>
              <a:ext cx="9410" cy="85726"/>
            </a:xfrm>
            <a:custGeom>
              <a:avLst/>
              <a:gdLst/>
              <a:ahLst/>
              <a:cxnLst/>
              <a:rect l="0" t="0" r="0" b="0"/>
              <a:pathLst>
                <a:path w="9410" h="85726">
                  <a:moveTo>
                    <a:pt x="9409" y="0"/>
                  </a:moveTo>
                  <a:lnTo>
                    <a:pt x="9409" y="0"/>
                  </a:lnTo>
                  <a:lnTo>
                    <a:pt x="9409" y="5056"/>
                  </a:lnTo>
                  <a:lnTo>
                    <a:pt x="6587" y="10361"/>
                  </a:lnTo>
                  <a:lnTo>
                    <a:pt x="4353" y="13257"/>
                  </a:lnTo>
                  <a:lnTo>
                    <a:pt x="1870" y="22120"/>
                  </a:lnTo>
                  <a:lnTo>
                    <a:pt x="0" y="63679"/>
                  </a:lnTo>
                  <a:lnTo>
                    <a:pt x="940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3" name="SMARTInkShape-Group462"/>
          <p:cNvGrpSpPr/>
          <p:nvPr/>
        </p:nvGrpSpPr>
        <p:grpSpPr>
          <a:xfrm>
            <a:off x="1514773" y="5964729"/>
            <a:ext cx="329660" cy="357853"/>
            <a:chOff x="1514773" y="5964729"/>
            <a:chExt cx="329660" cy="357853"/>
          </a:xfrm>
        </p:grpSpPr>
        <p:sp>
          <p:nvSpPr>
            <p:cNvPr id="911" name="SMARTInkShape-2450"/>
            <p:cNvSpPr/>
            <p:nvPr>
              <p:custDataLst>
                <p:tags r:id="rId170"/>
              </p:custDataLst>
            </p:nvPr>
          </p:nvSpPr>
          <p:spPr>
            <a:xfrm>
              <a:off x="1514773" y="5964729"/>
              <a:ext cx="329660" cy="357853"/>
            </a:xfrm>
            <a:custGeom>
              <a:avLst/>
              <a:gdLst/>
              <a:ahLst/>
              <a:cxnLst/>
              <a:rect l="0" t="0" r="0" b="0"/>
              <a:pathLst>
                <a:path w="329660" h="357853">
                  <a:moveTo>
                    <a:pt x="209252" y="55071"/>
                  </a:moveTo>
                  <a:lnTo>
                    <a:pt x="209252" y="55071"/>
                  </a:lnTo>
                  <a:lnTo>
                    <a:pt x="186862" y="15348"/>
                  </a:lnTo>
                  <a:lnTo>
                    <a:pt x="180604" y="10958"/>
                  </a:lnTo>
                  <a:lnTo>
                    <a:pt x="151259" y="215"/>
                  </a:lnTo>
                  <a:lnTo>
                    <a:pt x="137969" y="0"/>
                  </a:lnTo>
                  <a:lnTo>
                    <a:pt x="100745" y="11306"/>
                  </a:lnTo>
                  <a:lnTo>
                    <a:pt x="79535" y="22919"/>
                  </a:lnTo>
                  <a:lnTo>
                    <a:pt x="41873" y="65379"/>
                  </a:lnTo>
                  <a:lnTo>
                    <a:pt x="16884" y="107607"/>
                  </a:lnTo>
                  <a:lnTo>
                    <a:pt x="7338" y="130279"/>
                  </a:lnTo>
                  <a:lnTo>
                    <a:pt x="1210" y="173683"/>
                  </a:lnTo>
                  <a:lnTo>
                    <a:pt x="0" y="213379"/>
                  </a:lnTo>
                  <a:lnTo>
                    <a:pt x="10103" y="259429"/>
                  </a:lnTo>
                  <a:lnTo>
                    <a:pt x="17024" y="280305"/>
                  </a:lnTo>
                  <a:lnTo>
                    <a:pt x="44362" y="317826"/>
                  </a:lnTo>
                  <a:lnTo>
                    <a:pt x="67046" y="338474"/>
                  </a:lnTo>
                  <a:lnTo>
                    <a:pt x="96966" y="353057"/>
                  </a:lnTo>
                  <a:lnTo>
                    <a:pt x="129180" y="357852"/>
                  </a:lnTo>
                  <a:lnTo>
                    <a:pt x="171446" y="351868"/>
                  </a:lnTo>
                  <a:lnTo>
                    <a:pt x="216640" y="340494"/>
                  </a:lnTo>
                  <a:lnTo>
                    <a:pt x="236877" y="332209"/>
                  </a:lnTo>
                  <a:lnTo>
                    <a:pt x="275739" y="301020"/>
                  </a:lnTo>
                  <a:lnTo>
                    <a:pt x="309377" y="266906"/>
                  </a:lnTo>
                  <a:lnTo>
                    <a:pt x="325114" y="236135"/>
                  </a:lnTo>
                  <a:lnTo>
                    <a:pt x="329659" y="202324"/>
                  </a:lnTo>
                  <a:lnTo>
                    <a:pt x="322250" y="162396"/>
                  </a:lnTo>
                  <a:lnTo>
                    <a:pt x="310819" y="122501"/>
                  </a:lnTo>
                  <a:lnTo>
                    <a:pt x="293050" y="81209"/>
                  </a:lnTo>
                  <a:lnTo>
                    <a:pt x="272534" y="54349"/>
                  </a:lnTo>
                  <a:lnTo>
                    <a:pt x="241290" y="31338"/>
                  </a:lnTo>
                  <a:lnTo>
                    <a:pt x="194923" y="13263"/>
                  </a:lnTo>
                  <a:lnTo>
                    <a:pt x="177836" y="10032"/>
                  </a:lnTo>
                  <a:lnTo>
                    <a:pt x="136528" y="14503"/>
                  </a:lnTo>
                  <a:lnTo>
                    <a:pt x="104477" y="16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451"/>
            <p:cNvSpPr/>
            <p:nvPr>
              <p:custDataLst>
                <p:tags r:id="rId171"/>
              </p:custDataLst>
            </p:nvPr>
          </p:nvSpPr>
          <p:spPr>
            <a:xfrm>
              <a:off x="1647825" y="6078401"/>
              <a:ext cx="94272" cy="150266"/>
            </a:xfrm>
            <a:custGeom>
              <a:avLst/>
              <a:gdLst/>
              <a:ahLst/>
              <a:cxnLst/>
              <a:rect l="0" t="0" r="0" b="0"/>
              <a:pathLst>
                <a:path w="94272" h="150266">
                  <a:moveTo>
                    <a:pt x="9525" y="27124"/>
                  </a:moveTo>
                  <a:lnTo>
                    <a:pt x="9525" y="27124"/>
                  </a:lnTo>
                  <a:lnTo>
                    <a:pt x="9525" y="18923"/>
                  </a:lnTo>
                  <a:lnTo>
                    <a:pt x="14581" y="12935"/>
                  </a:lnTo>
                  <a:lnTo>
                    <a:pt x="22708" y="10234"/>
                  </a:lnTo>
                  <a:lnTo>
                    <a:pt x="39184" y="5892"/>
                  </a:lnTo>
                  <a:lnTo>
                    <a:pt x="57471" y="724"/>
                  </a:lnTo>
                  <a:lnTo>
                    <a:pt x="63714" y="0"/>
                  </a:lnTo>
                  <a:lnTo>
                    <a:pt x="73473" y="2015"/>
                  </a:lnTo>
                  <a:lnTo>
                    <a:pt x="77557" y="4035"/>
                  </a:lnTo>
                  <a:lnTo>
                    <a:pt x="80280" y="8557"/>
                  </a:lnTo>
                  <a:lnTo>
                    <a:pt x="83305" y="22046"/>
                  </a:lnTo>
                  <a:lnTo>
                    <a:pt x="81827" y="32982"/>
                  </a:lnTo>
                  <a:lnTo>
                    <a:pt x="75045" y="45087"/>
                  </a:lnTo>
                  <a:lnTo>
                    <a:pt x="43498" y="78837"/>
                  </a:lnTo>
                  <a:lnTo>
                    <a:pt x="41699" y="79591"/>
                  </a:lnTo>
                  <a:lnTo>
                    <a:pt x="40499" y="79035"/>
                  </a:lnTo>
                  <a:lnTo>
                    <a:pt x="39700" y="77606"/>
                  </a:lnTo>
                  <a:lnTo>
                    <a:pt x="40225" y="76654"/>
                  </a:lnTo>
                  <a:lnTo>
                    <a:pt x="43630" y="75596"/>
                  </a:lnTo>
                  <a:lnTo>
                    <a:pt x="56554" y="75000"/>
                  </a:lnTo>
                  <a:lnTo>
                    <a:pt x="64999" y="77683"/>
                  </a:lnTo>
                  <a:lnTo>
                    <a:pt x="84100" y="88028"/>
                  </a:lnTo>
                  <a:lnTo>
                    <a:pt x="87817" y="92069"/>
                  </a:lnTo>
                  <a:lnTo>
                    <a:pt x="91947" y="102203"/>
                  </a:lnTo>
                  <a:lnTo>
                    <a:pt x="94271" y="114751"/>
                  </a:lnTo>
                  <a:lnTo>
                    <a:pt x="89904" y="130228"/>
                  </a:lnTo>
                  <a:lnTo>
                    <a:pt x="81938" y="139271"/>
                  </a:lnTo>
                  <a:lnTo>
                    <a:pt x="72400" y="145759"/>
                  </a:lnTo>
                  <a:lnTo>
                    <a:pt x="64633" y="148642"/>
                  </a:lnTo>
                  <a:lnTo>
                    <a:pt x="44198" y="150265"/>
                  </a:lnTo>
                  <a:lnTo>
                    <a:pt x="32696" y="147822"/>
                  </a:lnTo>
                  <a:lnTo>
                    <a:pt x="28147" y="145690"/>
                  </a:lnTo>
                  <a:lnTo>
                    <a:pt x="20271" y="137677"/>
                  </a:lnTo>
                  <a:lnTo>
                    <a:pt x="13243" y="129175"/>
                  </a:lnTo>
                  <a:lnTo>
                    <a:pt x="0" y="122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7" name="SMARTInkShape-Group463"/>
          <p:cNvGrpSpPr/>
          <p:nvPr/>
        </p:nvGrpSpPr>
        <p:grpSpPr>
          <a:xfrm>
            <a:off x="9544686" y="5382179"/>
            <a:ext cx="675640" cy="208997"/>
            <a:chOff x="9544686" y="5382179"/>
            <a:chExt cx="675640" cy="208997"/>
          </a:xfrm>
        </p:grpSpPr>
        <p:sp>
          <p:nvSpPr>
            <p:cNvPr id="914" name="SMARTInkShape-2452"/>
            <p:cNvSpPr/>
            <p:nvPr>
              <p:custDataLst>
                <p:tags r:id="rId167"/>
              </p:custDataLst>
            </p:nvPr>
          </p:nvSpPr>
          <p:spPr>
            <a:xfrm>
              <a:off x="9544686" y="5382179"/>
              <a:ext cx="132715" cy="208997"/>
            </a:xfrm>
            <a:custGeom>
              <a:avLst/>
              <a:gdLst/>
              <a:ahLst/>
              <a:cxnLst/>
              <a:rect l="0" t="0" r="0" b="0"/>
              <a:pathLst>
                <a:path w="132715" h="208997">
                  <a:moveTo>
                    <a:pt x="18414" y="47071"/>
                  </a:moveTo>
                  <a:lnTo>
                    <a:pt x="18414" y="47071"/>
                  </a:lnTo>
                  <a:lnTo>
                    <a:pt x="18414" y="38870"/>
                  </a:lnTo>
                  <a:lnTo>
                    <a:pt x="24960" y="30203"/>
                  </a:lnTo>
                  <a:lnTo>
                    <a:pt x="28115" y="21378"/>
                  </a:lnTo>
                  <a:lnTo>
                    <a:pt x="41080" y="5757"/>
                  </a:lnTo>
                  <a:lnTo>
                    <a:pt x="50007" y="2251"/>
                  </a:lnTo>
                  <a:lnTo>
                    <a:pt x="67930" y="0"/>
                  </a:lnTo>
                  <a:lnTo>
                    <a:pt x="71533" y="1932"/>
                  </a:lnTo>
                  <a:lnTo>
                    <a:pt x="88152" y="20953"/>
                  </a:lnTo>
                  <a:lnTo>
                    <a:pt x="92699" y="46152"/>
                  </a:lnTo>
                  <a:lnTo>
                    <a:pt x="93178" y="84990"/>
                  </a:lnTo>
                  <a:lnTo>
                    <a:pt x="86897" y="111577"/>
                  </a:lnTo>
                  <a:lnTo>
                    <a:pt x="68036" y="153607"/>
                  </a:lnTo>
                  <a:lnTo>
                    <a:pt x="57754" y="171679"/>
                  </a:lnTo>
                  <a:lnTo>
                    <a:pt x="43306" y="184650"/>
                  </a:lnTo>
                  <a:lnTo>
                    <a:pt x="22966" y="195079"/>
                  </a:lnTo>
                  <a:lnTo>
                    <a:pt x="18274" y="196543"/>
                  </a:lnTo>
                  <a:lnTo>
                    <a:pt x="14086" y="196461"/>
                  </a:lnTo>
                  <a:lnTo>
                    <a:pt x="6613" y="193547"/>
                  </a:lnTo>
                  <a:lnTo>
                    <a:pt x="4197" y="190230"/>
                  </a:lnTo>
                  <a:lnTo>
                    <a:pt x="796" y="176507"/>
                  </a:lnTo>
                  <a:lnTo>
                    <a:pt x="0" y="168804"/>
                  </a:lnTo>
                  <a:lnTo>
                    <a:pt x="1906" y="165268"/>
                  </a:lnTo>
                  <a:lnTo>
                    <a:pt x="9666" y="158517"/>
                  </a:lnTo>
                  <a:lnTo>
                    <a:pt x="17348" y="154811"/>
                  </a:lnTo>
                  <a:lnTo>
                    <a:pt x="20878" y="153822"/>
                  </a:lnTo>
                  <a:lnTo>
                    <a:pt x="30445" y="155547"/>
                  </a:lnTo>
                  <a:lnTo>
                    <a:pt x="58960" y="168208"/>
                  </a:lnTo>
                  <a:lnTo>
                    <a:pt x="67478" y="174287"/>
                  </a:lnTo>
                  <a:lnTo>
                    <a:pt x="87683" y="197513"/>
                  </a:lnTo>
                  <a:lnTo>
                    <a:pt x="97884" y="203893"/>
                  </a:lnTo>
                  <a:lnTo>
                    <a:pt x="109575" y="207484"/>
                  </a:lnTo>
                  <a:lnTo>
                    <a:pt x="132714" y="20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453"/>
            <p:cNvSpPr/>
            <p:nvPr>
              <p:custDataLst>
                <p:tags r:id="rId168"/>
              </p:custDataLst>
            </p:nvPr>
          </p:nvSpPr>
          <p:spPr>
            <a:xfrm>
              <a:off x="10022318" y="5384101"/>
              <a:ext cx="198008" cy="194958"/>
            </a:xfrm>
            <a:custGeom>
              <a:avLst/>
              <a:gdLst/>
              <a:ahLst/>
              <a:cxnLst/>
              <a:rect l="0" t="0" r="0" b="0"/>
              <a:pathLst>
                <a:path w="198008" h="194958">
                  <a:moveTo>
                    <a:pt x="83707" y="64199"/>
                  </a:moveTo>
                  <a:lnTo>
                    <a:pt x="83707" y="64199"/>
                  </a:lnTo>
                  <a:lnTo>
                    <a:pt x="83707" y="46866"/>
                  </a:lnTo>
                  <a:lnTo>
                    <a:pt x="90253" y="37884"/>
                  </a:lnTo>
                  <a:lnTo>
                    <a:pt x="92841" y="27860"/>
                  </a:lnTo>
                  <a:lnTo>
                    <a:pt x="91912" y="27273"/>
                  </a:lnTo>
                  <a:lnTo>
                    <a:pt x="88058" y="26621"/>
                  </a:lnTo>
                  <a:lnTo>
                    <a:pt x="82818" y="29153"/>
                  </a:lnTo>
                  <a:lnTo>
                    <a:pt x="74845" y="33807"/>
                  </a:lnTo>
                  <a:lnTo>
                    <a:pt x="54623" y="43434"/>
                  </a:lnTo>
                  <a:lnTo>
                    <a:pt x="28620" y="76216"/>
                  </a:lnTo>
                  <a:lnTo>
                    <a:pt x="4792" y="122892"/>
                  </a:lnTo>
                  <a:lnTo>
                    <a:pt x="0" y="150381"/>
                  </a:lnTo>
                  <a:lnTo>
                    <a:pt x="3637" y="173578"/>
                  </a:lnTo>
                  <a:lnTo>
                    <a:pt x="11416" y="188800"/>
                  </a:lnTo>
                  <a:lnTo>
                    <a:pt x="15405" y="191716"/>
                  </a:lnTo>
                  <a:lnTo>
                    <a:pt x="25481" y="194957"/>
                  </a:lnTo>
                  <a:lnTo>
                    <a:pt x="37015" y="193575"/>
                  </a:lnTo>
                  <a:lnTo>
                    <a:pt x="58232" y="184024"/>
                  </a:lnTo>
                  <a:lnTo>
                    <a:pt x="88788" y="161835"/>
                  </a:lnTo>
                  <a:lnTo>
                    <a:pt x="108731" y="138283"/>
                  </a:lnTo>
                  <a:lnTo>
                    <a:pt x="115996" y="120409"/>
                  </a:lnTo>
                  <a:lnTo>
                    <a:pt x="126529" y="80146"/>
                  </a:lnTo>
                  <a:lnTo>
                    <a:pt x="122619" y="54813"/>
                  </a:lnTo>
                  <a:lnTo>
                    <a:pt x="113698" y="33431"/>
                  </a:lnTo>
                  <a:lnTo>
                    <a:pt x="98121" y="14749"/>
                  </a:lnTo>
                  <a:lnTo>
                    <a:pt x="86233" y="5885"/>
                  </a:lnTo>
                  <a:lnTo>
                    <a:pt x="73893" y="1240"/>
                  </a:lnTo>
                  <a:lnTo>
                    <a:pt x="67640" y="0"/>
                  </a:lnTo>
                  <a:lnTo>
                    <a:pt x="55046" y="1447"/>
                  </a:lnTo>
                  <a:lnTo>
                    <a:pt x="48724" y="3314"/>
                  </a:lnTo>
                  <a:lnTo>
                    <a:pt x="38879" y="11034"/>
                  </a:lnTo>
                  <a:lnTo>
                    <a:pt x="32033" y="20462"/>
                  </a:lnTo>
                  <a:lnTo>
                    <a:pt x="28991" y="28179"/>
                  </a:lnTo>
                  <a:lnTo>
                    <a:pt x="27279" y="43531"/>
                  </a:lnTo>
                  <a:lnTo>
                    <a:pt x="29700" y="52544"/>
                  </a:lnTo>
                  <a:lnTo>
                    <a:pt x="31828" y="56429"/>
                  </a:lnTo>
                  <a:lnTo>
                    <a:pt x="36420" y="59019"/>
                  </a:lnTo>
                  <a:lnTo>
                    <a:pt x="60171" y="62664"/>
                  </a:lnTo>
                  <a:lnTo>
                    <a:pt x="97664" y="63744"/>
                  </a:lnTo>
                  <a:lnTo>
                    <a:pt x="139852" y="61286"/>
                  </a:lnTo>
                  <a:lnTo>
                    <a:pt x="198007" y="54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2454"/>
            <p:cNvSpPr/>
            <p:nvPr>
              <p:custDataLst>
                <p:tags r:id="rId169"/>
              </p:custDataLst>
            </p:nvPr>
          </p:nvSpPr>
          <p:spPr>
            <a:xfrm>
              <a:off x="9801225" y="5486988"/>
              <a:ext cx="104776" cy="8938"/>
            </a:xfrm>
            <a:custGeom>
              <a:avLst/>
              <a:gdLst/>
              <a:ahLst/>
              <a:cxnLst/>
              <a:rect l="0" t="0" r="0" b="0"/>
              <a:pathLst>
                <a:path w="104776" h="8938">
                  <a:moveTo>
                    <a:pt x="0" y="8937"/>
                  </a:moveTo>
                  <a:lnTo>
                    <a:pt x="0" y="8937"/>
                  </a:lnTo>
                  <a:lnTo>
                    <a:pt x="10112" y="3881"/>
                  </a:lnTo>
                  <a:lnTo>
                    <a:pt x="48956" y="0"/>
                  </a:lnTo>
                  <a:lnTo>
                    <a:pt x="76595" y="2409"/>
                  </a:lnTo>
                  <a:lnTo>
                    <a:pt x="104775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0" name="SMARTInkShape-Group464"/>
          <p:cNvGrpSpPr/>
          <p:nvPr/>
        </p:nvGrpSpPr>
        <p:grpSpPr>
          <a:xfrm>
            <a:off x="9031471" y="5477268"/>
            <a:ext cx="179205" cy="94858"/>
            <a:chOff x="9031471" y="5477268"/>
            <a:chExt cx="179205" cy="94858"/>
          </a:xfrm>
        </p:grpSpPr>
        <p:sp>
          <p:nvSpPr>
            <p:cNvPr id="918" name="SMARTInkShape-2455"/>
            <p:cNvSpPr/>
            <p:nvPr>
              <p:custDataLst>
                <p:tags r:id="rId165"/>
              </p:custDataLst>
            </p:nvPr>
          </p:nvSpPr>
          <p:spPr>
            <a:xfrm>
              <a:off x="9071233" y="5543550"/>
              <a:ext cx="139443" cy="28576"/>
            </a:xfrm>
            <a:custGeom>
              <a:avLst/>
              <a:gdLst/>
              <a:ahLst/>
              <a:cxnLst/>
              <a:rect l="0" t="0" r="0" b="0"/>
              <a:pathLst>
                <a:path w="139443" h="28576">
                  <a:moveTo>
                    <a:pt x="34667" y="0"/>
                  </a:moveTo>
                  <a:lnTo>
                    <a:pt x="34667" y="0"/>
                  </a:lnTo>
                  <a:lnTo>
                    <a:pt x="4291" y="16247"/>
                  </a:lnTo>
                  <a:lnTo>
                    <a:pt x="0" y="22390"/>
                  </a:lnTo>
                  <a:lnTo>
                    <a:pt x="2030" y="24452"/>
                  </a:lnTo>
                  <a:lnTo>
                    <a:pt x="21117" y="27353"/>
                  </a:lnTo>
                  <a:lnTo>
                    <a:pt x="67778" y="28334"/>
                  </a:lnTo>
                  <a:lnTo>
                    <a:pt x="13944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2456"/>
            <p:cNvSpPr/>
            <p:nvPr>
              <p:custDataLst>
                <p:tags r:id="rId166"/>
              </p:custDataLst>
            </p:nvPr>
          </p:nvSpPr>
          <p:spPr>
            <a:xfrm>
              <a:off x="9031471" y="5477268"/>
              <a:ext cx="160155" cy="18658"/>
            </a:xfrm>
            <a:custGeom>
              <a:avLst/>
              <a:gdLst/>
              <a:ahLst/>
              <a:cxnLst/>
              <a:rect l="0" t="0" r="0" b="0"/>
              <a:pathLst>
                <a:path w="160155" h="18658">
                  <a:moveTo>
                    <a:pt x="45854" y="9132"/>
                  </a:moveTo>
                  <a:lnTo>
                    <a:pt x="45854" y="9132"/>
                  </a:lnTo>
                  <a:lnTo>
                    <a:pt x="27954" y="1593"/>
                  </a:lnTo>
                  <a:lnTo>
                    <a:pt x="19387" y="0"/>
                  </a:lnTo>
                  <a:lnTo>
                    <a:pt x="7196" y="7198"/>
                  </a:lnTo>
                  <a:lnTo>
                    <a:pt x="0" y="8749"/>
                  </a:lnTo>
                  <a:lnTo>
                    <a:pt x="1839" y="8963"/>
                  </a:lnTo>
                  <a:lnTo>
                    <a:pt x="44035" y="9122"/>
                  </a:lnTo>
                  <a:lnTo>
                    <a:pt x="85711" y="10188"/>
                  </a:lnTo>
                  <a:lnTo>
                    <a:pt x="124456" y="15677"/>
                  </a:lnTo>
                  <a:lnTo>
                    <a:pt x="160154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8" name="SMARTInkShape-Group465"/>
          <p:cNvGrpSpPr/>
          <p:nvPr/>
        </p:nvGrpSpPr>
        <p:grpSpPr>
          <a:xfrm>
            <a:off x="10735161" y="4792792"/>
            <a:ext cx="1094843" cy="322134"/>
            <a:chOff x="10735161" y="4792792"/>
            <a:chExt cx="1094843" cy="322134"/>
          </a:xfrm>
        </p:grpSpPr>
        <p:sp>
          <p:nvSpPr>
            <p:cNvPr id="921" name="SMARTInkShape-2457"/>
            <p:cNvSpPr/>
            <p:nvPr>
              <p:custDataLst>
                <p:tags r:id="rId158"/>
              </p:custDataLst>
            </p:nvPr>
          </p:nvSpPr>
          <p:spPr>
            <a:xfrm>
              <a:off x="11753850" y="4792792"/>
              <a:ext cx="76154" cy="322134"/>
            </a:xfrm>
            <a:custGeom>
              <a:avLst/>
              <a:gdLst/>
              <a:ahLst/>
              <a:cxnLst/>
              <a:rect l="0" t="0" r="0" b="0"/>
              <a:pathLst>
                <a:path w="76154" h="322134">
                  <a:moveTo>
                    <a:pt x="47625" y="17333"/>
                  </a:moveTo>
                  <a:lnTo>
                    <a:pt x="47625" y="17333"/>
                  </a:lnTo>
                  <a:lnTo>
                    <a:pt x="47625" y="12277"/>
                  </a:lnTo>
                  <a:lnTo>
                    <a:pt x="44801" y="6972"/>
                  </a:lnTo>
                  <a:lnTo>
                    <a:pt x="42567" y="4076"/>
                  </a:lnTo>
                  <a:lnTo>
                    <a:pt x="42137" y="2145"/>
                  </a:lnTo>
                  <a:lnTo>
                    <a:pt x="42908" y="858"/>
                  </a:lnTo>
                  <a:lnTo>
                    <a:pt x="44480" y="0"/>
                  </a:lnTo>
                  <a:lnTo>
                    <a:pt x="46586" y="486"/>
                  </a:lnTo>
                  <a:lnTo>
                    <a:pt x="51749" y="3849"/>
                  </a:lnTo>
                  <a:lnTo>
                    <a:pt x="60606" y="21804"/>
                  </a:lnTo>
                  <a:lnTo>
                    <a:pt x="72023" y="69409"/>
                  </a:lnTo>
                  <a:lnTo>
                    <a:pt x="75373" y="114403"/>
                  </a:lnTo>
                  <a:lnTo>
                    <a:pt x="75955" y="151222"/>
                  </a:lnTo>
                  <a:lnTo>
                    <a:pt x="76153" y="191476"/>
                  </a:lnTo>
                  <a:lnTo>
                    <a:pt x="67528" y="235019"/>
                  </a:lnTo>
                  <a:lnTo>
                    <a:pt x="50666" y="281799"/>
                  </a:lnTo>
                  <a:lnTo>
                    <a:pt x="40509" y="293976"/>
                  </a:lnTo>
                  <a:lnTo>
                    <a:pt x="0" y="32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458"/>
            <p:cNvSpPr/>
            <p:nvPr>
              <p:custDataLst>
                <p:tags r:id="rId159"/>
              </p:custDataLst>
            </p:nvPr>
          </p:nvSpPr>
          <p:spPr>
            <a:xfrm>
              <a:off x="11597584" y="4874045"/>
              <a:ext cx="165792" cy="200275"/>
            </a:xfrm>
            <a:custGeom>
              <a:avLst/>
              <a:gdLst/>
              <a:ahLst/>
              <a:cxnLst/>
              <a:rect l="0" t="0" r="0" b="0"/>
              <a:pathLst>
                <a:path w="165792" h="200275">
                  <a:moveTo>
                    <a:pt x="61016" y="98005"/>
                  </a:moveTo>
                  <a:lnTo>
                    <a:pt x="61016" y="98005"/>
                  </a:lnTo>
                  <a:lnTo>
                    <a:pt x="66074" y="92949"/>
                  </a:lnTo>
                  <a:lnTo>
                    <a:pt x="68554" y="87644"/>
                  </a:lnTo>
                  <a:lnTo>
                    <a:pt x="70426" y="71262"/>
                  </a:lnTo>
                  <a:lnTo>
                    <a:pt x="65451" y="64917"/>
                  </a:lnTo>
                  <a:lnTo>
                    <a:pt x="62914" y="64305"/>
                  </a:lnTo>
                  <a:lnTo>
                    <a:pt x="60164" y="64955"/>
                  </a:lnTo>
                  <a:lnTo>
                    <a:pt x="43091" y="73602"/>
                  </a:lnTo>
                  <a:lnTo>
                    <a:pt x="34353" y="82220"/>
                  </a:lnTo>
                  <a:lnTo>
                    <a:pt x="20117" y="105000"/>
                  </a:lnTo>
                  <a:lnTo>
                    <a:pt x="3915" y="151268"/>
                  </a:lnTo>
                  <a:lnTo>
                    <a:pt x="724" y="158913"/>
                  </a:lnTo>
                  <a:lnTo>
                    <a:pt x="0" y="173054"/>
                  </a:lnTo>
                  <a:lnTo>
                    <a:pt x="3206" y="185335"/>
                  </a:lnTo>
                  <a:lnTo>
                    <a:pt x="8160" y="194320"/>
                  </a:lnTo>
                  <a:lnTo>
                    <a:pt x="13889" y="199021"/>
                  </a:lnTo>
                  <a:lnTo>
                    <a:pt x="16897" y="200274"/>
                  </a:lnTo>
                  <a:lnTo>
                    <a:pt x="36302" y="196981"/>
                  </a:lnTo>
                  <a:lnTo>
                    <a:pt x="57103" y="184246"/>
                  </a:lnTo>
                  <a:lnTo>
                    <a:pt x="89494" y="151983"/>
                  </a:lnTo>
                  <a:lnTo>
                    <a:pt x="109915" y="126541"/>
                  </a:lnTo>
                  <a:lnTo>
                    <a:pt x="114499" y="112804"/>
                  </a:lnTo>
                  <a:lnTo>
                    <a:pt x="117441" y="73059"/>
                  </a:lnTo>
                  <a:lnTo>
                    <a:pt x="112895" y="41931"/>
                  </a:lnTo>
                  <a:lnTo>
                    <a:pt x="99788" y="17655"/>
                  </a:lnTo>
                  <a:lnTo>
                    <a:pt x="85656" y="6555"/>
                  </a:lnTo>
                  <a:lnTo>
                    <a:pt x="77442" y="2113"/>
                  </a:lnTo>
                  <a:lnTo>
                    <a:pt x="62672" y="0"/>
                  </a:lnTo>
                  <a:lnTo>
                    <a:pt x="42456" y="4761"/>
                  </a:lnTo>
                  <a:lnTo>
                    <a:pt x="35942" y="7268"/>
                  </a:lnTo>
                  <a:lnTo>
                    <a:pt x="31601" y="11054"/>
                  </a:lnTo>
                  <a:lnTo>
                    <a:pt x="26775" y="20907"/>
                  </a:lnTo>
                  <a:lnTo>
                    <a:pt x="23255" y="61987"/>
                  </a:lnTo>
                  <a:lnTo>
                    <a:pt x="26317" y="69760"/>
                  </a:lnTo>
                  <a:lnTo>
                    <a:pt x="38186" y="84040"/>
                  </a:lnTo>
                  <a:lnTo>
                    <a:pt x="57661" y="98924"/>
                  </a:lnTo>
                  <a:lnTo>
                    <a:pt x="81895" y="104980"/>
                  </a:lnTo>
                  <a:lnTo>
                    <a:pt x="109184" y="106775"/>
                  </a:lnTo>
                  <a:lnTo>
                    <a:pt x="125109" y="101550"/>
                  </a:lnTo>
                  <a:lnTo>
                    <a:pt x="165791" y="7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2459"/>
            <p:cNvSpPr/>
            <p:nvPr>
              <p:custDataLst>
                <p:tags r:id="rId160"/>
              </p:custDataLst>
            </p:nvPr>
          </p:nvSpPr>
          <p:spPr>
            <a:xfrm>
              <a:off x="11393223" y="5010150"/>
              <a:ext cx="112978" cy="9134"/>
            </a:xfrm>
            <a:custGeom>
              <a:avLst/>
              <a:gdLst/>
              <a:ahLst/>
              <a:cxnLst/>
              <a:rect l="0" t="0" r="0" b="0"/>
              <a:pathLst>
                <a:path w="112978" h="9134">
                  <a:moveTo>
                    <a:pt x="8202" y="0"/>
                  </a:moveTo>
                  <a:lnTo>
                    <a:pt x="8202" y="0"/>
                  </a:lnTo>
                  <a:lnTo>
                    <a:pt x="8202" y="5056"/>
                  </a:lnTo>
                  <a:lnTo>
                    <a:pt x="7144" y="6545"/>
                  </a:lnTo>
                  <a:lnTo>
                    <a:pt x="5378" y="7539"/>
                  </a:lnTo>
                  <a:lnTo>
                    <a:pt x="0" y="9133"/>
                  </a:lnTo>
                  <a:lnTo>
                    <a:pt x="4126" y="4352"/>
                  </a:lnTo>
                  <a:lnTo>
                    <a:pt x="22164" y="1289"/>
                  </a:lnTo>
                  <a:lnTo>
                    <a:pt x="65936" y="169"/>
                  </a:lnTo>
                  <a:lnTo>
                    <a:pt x="112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2460"/>
            <p:cNvSpPr/>
            <p:nvPr>
              <p:custDataLst>
                <p:tags r:id="rId161"/>
              </p:custDataLst>
            </p:nvPr>
          </p:nvSpPr>
          <p:spPr>
            <a:xfrm>
              <a:off x="11287125" y="4943867"/>
              <a:ext cx="19051" cy="132959"/>
            </a:xfrm>
            <a:custGeom>
              <a:avLst/>
              <a:gdLst/>
              <a:ahLst/>
              <a:cxnLst/>
              <a:rect l="0" t="0" r="0" b="0"/>
              <a:pathLst>
                <a:path w="19051" h="1329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6546" y="928"/>
                  </a:lnTo>
                  <a:lnTo>
                    <a:pt x="7538" y="2605"/>
                  </a:lnTo>
                  <a:lnTo>
                    <a:pt x="8642" y="8348"/>
                  </a:lnTo>
                  <a:lnTo>
                    <a:pt x="9448" y="54464"/>
                  </a:lnTo>
                  <a:lnTo>
                    <a:pt x="9518" y="101983"/>
                  </a:lnTo>
                  <a:lnTo>
                    <a:pt x="9522" y="108608"/>
                  </a:lnTo>
                  <a:lnTo>
                    <a:pt x="1905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2461"/>
            <p:cNvSpPr/>
            <p:nvPr>
              <p:custDataLst>
                <p:tags r:id="rId162"/>
              </p:custDataLst>
            </p:nvPr>
          </p:nvSpPr>
          <p:spPr>
            <a:xfrm>
              <a:off x="11136084" y="4878241"/>
              <a:ext cx="93892" cy="229739"/>
            </a:xfrm>
            <a:custGeom>
              <a:avLst/>
              <a:gdLst/>
              <a:ahLst/>
              <a:cxnLst/>
              <a:rect l="0" t="0" r="0" b="0"/>
              <a:pathLst>
                <a:path w="93892" h="229739">
                  <a:moveTo>
                    <a:pt x="93891" y="17609"/>
                  </a:moveTo>
                  <a:lnTo>
                    <a:pt x="93891" y="17609"/>
                  </a:lnTo>
                  <a:lnTo>
                    <a:pt x="93891" y="9408"/>
                  </a:lnTo>
                  <a:lnTo>
                    <a:pt x="88834" y="3420"/>
                  </a:lnTo>
                  <a:lnTo>
                    <a:pt x="80707" y="719"/>
                  </a:lnTo>
                  <a:lnTo>
                    <a:pt x="75577" y="0"/>
                  </a:lnTo>
                  <a:lnTo>
                    <a:pt x="58244" y="4042"/>
                  </a:lnTo>
                  <a:lnTo>
                    <a:pt x="48767" y="14755"/>
                  </a:lnTo>
                  <a:lnTo>
                    <a:pt x="15986" y="61893"/>
                  </a:lnTo>
                  <a:lnTo>
                    <a:pt x="6373" y="108865"/>
                  </a:lnTo>
                  <a:lnTo>
                    <a:pt x="167" y="132413"/>
                  </a:lnTo>
                  <a:lnTo>
                    <a:pt x="0" y="166894"/>
                  </a:lnTo>
                  <a:lnTo>
                    <a:pt x="14913" y="207670"/>
                  </a:lnTo>
                  <a:lnTo>
                    <a:pt x="21042" y="217792"/>
                  </a:lnTo>
                  <a:lnTo>
                    <a:pt x="32939" y="225818"/>
                  </a:lnTo>
                  <a:lnTo>
                    <a:pt x="40555" y="229439"/>
                  </a:lnTo>
                  <a:lnTo>
                    <a:pt x="47751" y="229738"/>
                  </a:lnTo>
                  <a:lnTo>
                    <a:pt x="84366" y="217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2462"/>
            <p:cNvSpPr/>
            <p:nvPr>
              <p:custDataLst>
                <p:tags r:id="rId163"/>
              </p:custDataLst>
            </p:nvPr>
          </p:nvSpPr>
          <p:spPr>
            <a:xfrm>
              <a:off x="10982325" y="5076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2463"/>
            <p:cNvSpPr/>
            <p:nvPr>
              <p:custDataLst>
                <p:tags r:id="rId164"/>
              </p:custDataLst>
            </p:nvPr>
          </p:nvSpPr>
          <p:spPr>
            <a:xfrm>
              <a:off x="10735161" y="4915053"/>
              <a:ext cx="132865" cy="199852"/>
            </a:xfrm>
            <a:custGeom>
              <a:avLst/>
              <a:gdLst/>
              <a:ahLst/>
              <a:cxnLst/>
              <a:rect l="0" t="0" r="0" b="0"/>
              <a:pathLst>
                <a:path w="132865" h="199852">
                  <a:moveTo>
                    <a:pt x="9039" y="28422"/>
                  </a:moveTo>
                  <a:lnTo>
                    <a:pt x="9039" y="28422"/>
                  </a:lnTo>
                  <a:lnTo>
                    <a:pt x="9039" y="14233"/>
                  </a:lnTo>
                  <a:lnTo>
                    <a:pt x="14683" y="8710"/>
                  </a:lnTo>
                  <a:lnTo>
                    <a:pt x="23188" y="3786"/>
                  </a:lnTo>
                  <a:lnTo>
                    <a:pt x="34987" y="1014"/>
                  </a:lnTo>
                  <a:lnTo>
                    <a:pt x="63504" y="0"/>
                  </a:lnTo>
                  <a:lnTo>
                    <a:pt x="73110" y="2738"/>
                  </a:lnTo>
                  <a:lnTo>
                    <a:pt x="77153" y="4949"/>
                  </a:lnTo>
                  <a:lnTo>
                    <a:pt x="84467" y="15873"/>
                  </a:lnTo>
                  <a:lnTo>
                    <a:pt x="91713" y="37051"/>
                  </a:lnTo>
                  <a:lnTo>
                    <a:pt x="92349" y="51306"/>
                  </a:lnTo>
                  <a:lnTo>
                    <a:pt x="86758" y="75067"/>
                  </a:lnTo>
                  <a:lnTo>
                    <a:pt x="58553" y="119271"/>
                  </a:lnTo>
                  <a:lnTo>
                    <a:pt x="27419" y="160236"/>
                  </a:lnTo>
                  <a:lnTo>
                    <a:pt x="3210" y="187623"/>
                  </a:lnTo>
                  <a:lnTo>
                    <a:pt x="0" y="198050"/>
                  </a:lnTo>
                  <a:lnTo>
                    <a:pt x="897" y="198658"/>
                  </a:lnTo>
                  <a:lnTo>
                    <a:pt x="12762" y="199632"/>
                  </a:lnTo>
                  <a:lnTo>
                    <a:pt x="57827" y="199851"/>
                  </a:lnTo>
                  <a:lnTo>
                    <a:pt x="85583" y="197044"/>
                  </a:lnTo>
                  <a:lnTo>
                    <a:pt x="132864" y="180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4" name="SMARTInkShape-Group466"/>
          <p:cNvGrpSpPr/>
          <p:nvPr/>
        </p:nvGrpSpPr>
        <p:grpSpPr>
          <a:xfrm>
            <a:off x="9658350" y="4886441"/>
            <a:ext cx="838201" cy="238010"/>
            <a:chOff x="9658350" y="4886441"/>
            <a:chExt cx="838201" cy="238010"/>
          </a:xfrm>
        </p:grpSpPr>
        <p:sp>
          <p:nvSpPr>
            <p:cNvPr id="929" name="SMARTInkShape-2464"/>
            <p:cNvSpPr/>
            <p:nvPr>
              <p:custDataLst>
                <p:tags r:id="rId153"/>
              </p:custDataLst>
            </p:nvPr>
          </p:nvSpPr>
          <p:spPr>
            <a:xfrm>
              <a:off x="10424794" y="4947512"/>
              <a:ext cx="14607" cy="176939"/>
            </a:xfrm>
            <a:custGeom>
              <a:avLst/>
              <a:gdLst/>
              <a:ahLst/>
              <a:cxnLst/>
              <a:rect l="0" t="0" r="0" b="0"/>
              <a:pathLst>
                <a:path w="14607" h="176939">
                  <a:moveTo>
                    <a:pt x="14606" y="5488"/>
                  </a:moveTo>
                  <a:lnTo>
                    <a:pt x="14606" y="5488"/>
                  </a:lnTo>
                  <a:lnTo>
                    <a:pt x="9549" y="432"/>
                  </a:lnTo>
                  <a:lnTo>
                    <a:pt x="8060" y="0"/>
                  </a:lnTo>
                  <a:lnTo>
                    <a:pt x="7068" y="772"/>
                  </a:lnTo>
                  <a:lnTo>
                    <a:pt x="4904" y="4450"/>
                  </a:lnTo>
                  <a:lnTo>
                    <a:pt x="415" y="9613"/>
                  </a:lnTo>
                  <a:lnTo>
                    <a:pt x="539" y="21079"/>
                  </a:lnTo>
                  <a:lnTo>
                    <a:pt x="4483" y="59007"/>
                  </a:lnTo>
                  <a:lnTo>
                    <a:pt x="4904" y="95900"/>
                  </a:lnTo>
                  <a:lnTo>
                    <a:pt x="2225" y="135060"/>
                  </a:lnTo>
                  <a:lnTo>
                    <a:pt x="0" y="142670"/>
                  </a:lnTo>
                  <a:lnTo>
                    <a:pt x="353" y="156768"/>
                  </a:lnTo>
                  <a:lnTo>
                    <a:pt x="5081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465"/>
            <p:cNvSpPr/>
            <p:nvPr>
              <p:custDataLst>
                <p:tags r:id="rId154"/>
              </p:custDataLst>
            </p:nvPr>
          </p:nvSpPr>
          <p:spPr>
            <a:xfrm>
              <a:off x="10335016" y="5019675"/>
              <a:ext cx="161535" cy="18935"/>
            </a:xfrm>
            <a:custGeom>
              <a:avLst/>
              <a:gdLst/>
              <a:ahLst/>
              <a:cxnLst/>
              <a:rect l="0" t="0" r="0" b="0"/>
              <a:pathLst>
                <a:path w="161535" h="18935">
                  <a:moveTo>
                    <a:pt x="9134" y="9525"/>
                  </a:moveTo>
                  <a:lnTo>
                    <a:pt x="9134" y="9525"/>
                  </a:lnTo>
                  <a:lnTo>
                    <a:pt x="932" y="9525"/>
                  </a:lnTo>
                  <a:lnTo>
                    <a:pt x="492" y="10583"/>
                  </a:lnTo>
                  <a:lnTo>
                    <a:pt x="0" y="14581"/>
                  </a:lnTo>
                  <a:lnTo>
                    <a:pt x="1987" y="16070"/>
                  </a:lnTo>
                  <a:lnTo>
                    <a:pt x="14895" y="18167"/>
                  </a:lnTo>
                  <a:lnTo>
                    <a:pt x="54512" y="18934"/>
                  </a:lnTo>
                  <a:lnTo>
                    <a:pt x="94415" y="17969"/>
                  </a:lnTo>
                  <a:lnTo>
                    <a:pt x="137369" y="10846"/>
                  </a:lnTo>
                  <a:lnTo>
                    <a:pt x="161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466"/>
            <p:cNvSpPr/>
            <p:nvPr>
              <p:custDataLst>
                <p:tags r:id="rId155"/>
              </p:custDataLst>
            </p:nvPr>
          </p:nvSpPr>
          <p:spPr>
            <a:xfrm>
              <a:off x="9954278" y="4905189"/>
              <a:ext cx="218423" cy="206777"/>
            </a:xfrm>
            <a:custGeom>
              <a:avLst/>
              <a:gdLst/>
              <a:ahLst/>
              <a:cxnLst/>
              <a:rect l="0" t="0" r="0" b="0"/>
              <a:pathLst>
                <a:path w="218423" h="206777">
                  <a:moveTo>
                    <a:pt x="85072" y="28761"/>
                  </a:moveTo>
                  <a:lnTo>
                    <a:pt x="85072" y="28761"/>
                  </a:lnTo>
                  <a:lnTo>
                    <a:pt x="85072" y="15504"/>
                  </a:lnTo>
                  <a:lnTo>
                    <a:pt x="86130" y="13573"/>
                  </a:lnTo>
                  <a:lnTo>
                    <a:pt x="87896" y="12286"/>
                  </a:lnTo>
                  <a:lnTo>
                    <a:pt x="90129" y="11428"/>
                  </a:lnTo>
                  <a:lnTo>
                    <a:pt x="90560" y="10856"/>
                  </a:lnTo>
                  <a:lnTo>
                    <a:pt x="89789" y="10474"/>
                  </a:lnTo>
                  <a:lnTo>
                    <a:pt x="86003" y="9861"/>
                  </a:lnTo>
                  <a:lnTo>
                    <a:pt x="70047" y="18403"/>
                  </a:lnTo>
                  <a:lnTo>
                    <a:pt x="36184" y="50412"/>
                  </a:lnTo>
                  <a:lnTo>
                    <a:pt x="10505" y="96889"/>
                  </a:lnTo>
                  <a:lnTo>
                    <a:pt x="2655" y="121619"/>
                  </a:lnTo>
                  <a:lnTo>
                    <a:pt x="0" y="153995"/>
                  </a:lnTo>
                  <a:lnTo>
                    <a:pt x="4597" y="181578"/>
                  </a:lnTo>
                  <a:lnTo>
                    <a:pt x="12615" y="194752"/>
                  </a:lnTo>
                  <a:lnTo>
                    <a:pt x="17718" y="199746"/>
                  </a:lnTo>
                  <a:lnTo>
                    <a:pt x="29032" y="205297"/>
                  </a:lnTo>
                  <a:lnTo>
                    <a:pt x="35012" y="206776"/>
                  </a:lnTo>
                  <a:lnTo>
                    <a:pt x="40058" y="206704"/>
                  </a:lnTo>
                  <a:lnTo>
                    <a:pt x="48485" y="203803"/>
                  </a:lnTo>
                  <a:lnTo>
                    <a:pt x="75611" y="185711"/>
                  </a:lnTo>
                  <a:lnTo>
                    <a:pt x="101999" y="150467"/>
                  </a:lnTo>
                  <a:lnTo>
                    <a:pt x="117682" y="103451"/>
                  </a:lnTo>
                  <a:lnTo>
                    <a:pt x="122691" y="55879"/>
                  </a:lnTo>
                  <a:lnTo>
                    <a:pt x="117972" y="28329"/>
                  </a:lnTo>
                  <a:lnTo>
                    <a:pt x="104817" y="5115"/>
                  </a:lnTo>
                  <a:lnTo>
                    <a:pt x="98235" y="1355"/>
                  </a:lnTo>
                  <a:lnTo>
                    <a:pt x="82456" y="0"/>
                  </a:lnTo>
                  <a:lnTo>
                    <a:pt x="70505" y="2925"/>
                  </a:lnTo>
                  <a:lnTo>
                    <a:pt x="65835" y="5187"/>
                  </a:lnTo>
                  <a:lnTo>
                    <a:pt x="49151" y="23541"/>
                  </a:lnTo>
                  <a:lnTo>
                    <a:pt x="42649" y="37376"/>
                  </a:lnTo>
                  <a:lnTo>
                    <a:pt x="38474" y="68563"/>
                  </a:lnTo>
                  <a:lnTo>
                    <a:pt x="40725" y="81023"/>
                  </a:lnTo>
                  <a:lnTo>
                    <a:pt x="42808" y="85827"/>
                  </a:lnTo>
                  <a:lnTo>
                    <a:pt x="56410" y="93987"/>
                  </a:lnTo>
                  <a:lnTo>
                    <a:pt x="85045" y="101710"/>
                  </a:lnTo>
                  <a:lnTo>
                    <a:pt x="128224" y="104319"/>
                  </a:lnTo>
                  <a:lnTo>
                    <a:pt x="218422" y="95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2467"/>
            <p:cNvSpPr/>
            <p:nvPr>
              <p:custDataLst>
                <p:tags r:id="rId156"/>
              </p:custDataLst>
            </p:nvPr>
          </p:nvSpPr>
          <p:spPr>
            <a:xfrm>
              <a:off x="9763125" y="5038725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0" y="0"/>
                  </a:moveTo>
                  <a:lnTo>
                    <a:pt x="0" y="0"/>
                  </a:lnTo>
                  <a:lnTo>
                    <a:pt x="0" y="18542"/>
                  </a:lnTo>
                  <a:lnTo>
                    <a:pt x="0" y="13843"/>
                  </a:lnTo>
                  <a:lnTo>
                    <a:pt x="1058" y="1240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2468"/>
            <p:cNvSpPr/>
            <p:nvPr>
              <p:custDataLst>
                <p:tags r:id="rId157"/>
              </p:custDataLst>
            </p:nvPr>
          </p:nvSpPr>
          <p:spPr>
            <a:xfrm>
              <a:off x="9658350" y="4886441"/>
              <a:ext cx="9526" cy="236912"/>
            </a:xfrm>
            <a:custGeom>
              <a:avLst/>
              <a:gdLst/>
              <a:ahLst/>
              <a:cxnLst/>
              <a:rect l="0" t="0" r="0" b="0"/>
              <a:pathLst>
                <a:path w="9526" h="236912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975"/>
                  </a:lnTo>
                  <a:lnTo>
                    <a:pt x="8201" y="40590"/>
                  </a:lnTo>
                  <a:lnTo>
                    <a:pt x="1207" y="85250"/>
                  </a:lnTo>
                  <a:lnTo>
                    <a:pt x="159" y="127738"/>
                  </a:lnTo>
                  <a:lnTo>
                    <a:pt x="5087" y="170249"/>
                  </a:lnTo>
                  <a:lnTo>
                    <a:pt x="9265" y="213057"/>
                  </a:lnTo>
                  <a:lnTo>
                    <a:pt x="9515" y="236911"/>
                  </a:lnTo>
                  <a:lnTo>
                    <a:pt x="9525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5" name="SMARTInkShape-2469"/>
          <p:cNvSpPr/>
          <p:nvPr>
            <p:custDataLst>
              <p:tags r:id="rId5"/>
            </p:custDataLst>
          </p:nvPr>
        </p:nvSpPr>
        <p:spPr>
          <a:xfrm>
            <a:off x="1515687" y="-71568"/>
            <a:ext cx="5368572" cy="1537991"/>
          </a:xfrm>
          <a:custGeom>
            <a:avLst/>
            <a:gdLst/>
            <a:ahLst/>
            <a:cxnLst/>
            <a:rect l="0" t="0" r="0" b="0"/>
            <a:pathLst>
              <a:path w="5368572" h="1537991">
                <a:moveTo>
                  <a:pt x="4599363" y="214443"/>
                </a:moveTo>
                <a:lnTo>
                  <a:pt x="4599363" y="214443"/>
                </a:lnTo>
                <a:lnTo>
                  <a:pt x="4599363" y="205310"/>
                </a:lnTo>
                <a:lnTo>
                  <a:pt x="4592818" y="197391"/>
                </a:lnTo>
                <a:lnTo>
                  <a:pt x="4591162" y="191695"/>
                </a:lnTo>
                <a:lnTo>
                  <a:pt x="4589662" y="189753"/>
                </a:lnTo>
                <a:lnTo>
                  <a:pt x="4585174" y="187594"/>
                </a:lnTo>
                <a:lnTo>
                  <a:pt x="4583553" y="185961"/>
                </a:lnTo>
                <a:lnTo>
                  <a:pt x="4572239" y="168579"/>
                </a:lnTo>
                <a:lnTo>
                  <a:pt x="4566160" y="162283"/>
                </a:lnTo>
                <a:lnTo>
                  <a:pt x="4560618" y="159511"/>
                </a:lnTo>
                <a:lnTo>
                  <a:pt x="4557658" y="158772"/>
                </a:lnTo>
                <a:lnTo>
                  <a:pt x="4542384" y="148737"/>
                </a:lnTo>
                <a:lnTo>
                  <a:pt x="4524927" y="147806"/>
                </a:lnTo>
                <a:lnTo>
                  <a:pt x="4489472" y="130435"/>
                </a:lnTo>
                <a:lnTo>
                  <a:pt x="4444441" y="120105"/>
                </a:lnTo>
                <a:lnTo>
                  <a:pt x="4408807" y="118215"/>
                </a:lnTo>
                <a:lnTo>
                  <a:pt x="4385412" y="111670"/>
                </a:lnTo>
                <a:lnTo>
                  <a:pt x="4339816" y="109844"/>
                </a:lnTo>
                <a:lnTo>
                  <a:pt x="4323141" y="108688"/>
                </a:lnTo>
                <a:lnTo>
                  <a:pt x="4298679" y="104204"/>
                </a:lnTo>
                <a:lnTo>
                  <a:pt x="4258271" y="107579"/>
                </a:lnTo>
                <a:lnTo>
                  <a:pt x="4224458" y="108739"/>
                </a:lnTo>
                <a:lnTo>
                  <a:pt x="4179835" y="109393"/>
                </a:lnTo>
                <a:lnTo>
                  <a:pt x="4144859" y="109586"/>
                </a:lnTo>
                <a:lnTo>
                  <a:pt x="4113022" y="112454"/>
                </a:lnTo>
                <a:lnTo>
                  <a:pt x="4077353" y="116198"/>
                </a:lnTo>
                <a:lnTo>
                  <a:pt x="4032413" y="118306"/>
                </a:lnTo>
                <a:lnTo>
                  <a:pt x="4001663" y="118799"/>
                </a:lnTo>
                <a:lnTo>
                  <a:pt x="3961891" y="121840"/>
                </a:lnTo>
                <a:lnTo>
                  <a:pt x="3915992" y="126719"/>
                </a:lnTo>
                <a:lnTo>
                  <a:pt x="3891899" y="129502"/>
                </a:lnTo>
                <a:lnTo>
                  <a:pt x="3867370" y="132416"/>
                </a:lnTo>
                <a:lnTo>
                  <a:pt x="3820361" y="138475"/>
                </a:lnTo>
                <a:lnTo>
                  <a:pt x="3774773" y="143638"/>
                </a:lnTo>
                <a:lnTo>
                  <a:pt x="3729818" y="145932"/>
                </a:lnTo>
                <a:lnTo>
                  <a:pt x="3685143" y="149774"/>
                </a:lnTo>
                <a:lnTo>
                  <a:pt x="3640592" y="153951"/>
                </a:lnTo>
                <a:lnTo>
                  <a:pt x="3596099" y="155808"/>
                </a:lnTo>
                <a:lnTo>
                  <a:pt x="3554451" y="159455"/>
                </a:lnTo>
                <a:lnTo>
                  <a:pt x="3514775" y="163546"/>
                </a:lnTo>
                <a:lnTo>
                  <a:pt x="3475973" y="165364"/>
                </a:lnTo>
                <a:lnTo>
                  <a:pt x="3437562" y="166172"/>
                </a:lnTo>
                <a:lnTo>
                  <a:pt x="3400382" y="167589"/>
                </a:lnTo>
                <a:lnTo>
                  <a:pt x="3366219" y="171747"/>
                </a:lnTo>
                <a:lnTo>
                  <a:pt x="3330574" y="174300"/>
                </a:lnTo>
                <a:lnTo>
                  <a:pt x="3294624" y="176493"/>
                </a:lnTo>
                <a:lnTo>
                  <a:pt x="3261006" y="180996"/>
                </a:lnTo>
                <a:lnTo>
                  <a:pt x="3225605" y="186525"/>
                </a:lnTo>
                <a:lnTo>
                  <a:pt x="3188704" y="191452"/>
                </a:lnTo>
                <a:lnTo>
                  <a:pt x="3151137" y="193641"/>
                </a:lnTo>
                <a:lnTo>
                  <a:pt x="3116097" y="197437"/>
                </a:lnTo>
                <a:lnTo>
                  <a:pt x="3081825" y="202651"/>
                </a:lnTo>
                <a:lnTo>
                  <a:pt x="3045427" y="208497"/>
                </a:lnTo>
                <a:lnTo>
                  <a:pt x="3010905" y="211800"/>
                </a:lnTo>
                <a:lnTo>
                  <a:pt x="2976865" y="214327"/>
                </a:lnTo>
                <a:lnTo>
                  <a:pt x="2940570" y="218977"/>
                </a:lnTo>
                <a:lnTo>
                  <a:pt x="2903272" y="221750"/>
                </a:lnTo>
                <a:lnTo>
                  <a:pt x="2865528" y="224041"/>
                </a:lnTo>
                <a:lnTo>
                  <a:pt x="2827586" y="228586"/>
                </a:lnTo>
                <a:lnTo>
                  <a:pt x="2786734" y="231312"/>
                </a:lnTo>
                <a:lnTo>
                  <a:pt x="2744942" y="233582"/>
                </a:lnTo>
                <a:lnTo>
                  <a:pt x="2705201" y="238119"/>
                </a:lnTo>
                <a:lnTo>
                  <a:pt x="2666372" y="240841"/>
                </a:lnTo>
                <a:lnTo>
                  <a:pt x="2627948" y="243109"/>
                </a:lnTo>
                <a:lnTo>
                  <a:pt x="2589703" y="247644"/>
                </a:lnTo>
                <a:lnTo>
                  <a:pt x="2548717" y="253188"/>
                </a:lnTo>
                <a:lnTo>
                  <a:pt x="2507923" y="258121"/>
                </a:lnTo>
                <a:lnTo>
                  <a:pt x="2472154" y="260314"/>
                </a:lnTo>
                <a:lnTo>
                  <a:pt x="2432973" y="264111"/>
                </a:lnTo>
                <a:lnTo>
                  <a:pt x="2391923" y="268268"/>
                </a:lnTo>
                <a:lnTo>
                  <a:pt x="2352512" y="270115"/>
                </a:lnTo>
                <a:lnTo>
                  <a:pt x="2313829" y="270936"/>
                </a:lnTo>
                <a:lnTo>
                  <a:pt x="2276528" y="271301"/>
                </a:lnTo>
                <a:lnTo>
                  <a:pt x="2242311" y="271463"/>
                </a:lnTo>
                <a:lnTo>
                  <a:pt x="2206643" y="274358"/>
                </a:lnTo>
                <a:lnTo>
                  <a:pt x="2169623" y="278113"/>
                </a:lnTo>
                <a:lnTo>
                  <a:pt x="2132004" y="279783"/>
                </a:lnTo>
                <a:lnTo>
                  <a:pt x="2094117" y="280525"/>
                </a:lnTo>
                <a:lnTo>
                  <a:pt x="2056112" y="280854"/>
                </a:lnTo>
                <a:lnTo>
                  <a:pt x="2018054" y="281001"/>
                </a:lnTo>
                <a:lnTo>
                  <a:pt x="1979973" y="281066"/>
                </a:lnTo>
                <a:lnTo>
                  <a:pt x="1941881" y="281095"/>
                </a:lnTo>
                <a:lnTo>
                  <a:pt x="1903785" y="281108"/>
                </a:lnTo>
                <a:lnTo>
                  <a:pt x="1865687" y="281113"/>
                </a:lnTo>
                <a:lnTo>
                  <a:pt x="1827588" y="282174"/>
                </a:lnTo>
                <a:lnTo>
                  <a:pt x="1789488" y="286174"/>
                </a:lnTo>
                <a:lnTo>
                  <a:pt x="1751388" y="288657"/>
                </a:lnTo>
                <a:lnTo>
                  <a:pt x="1712230" y="289760"/>
                </a:lnTo>
                <a:lnTo>
                  <a:pt x="1670132" y="290251"/>
                </a:lnTo>
                <a:lnTo>
                  <a:pt x="1629549" y="290469"/>
                </a:lnTo>
                <a:lnTo>
                  <a:pt x="1590346" y="290566"/>
                </a:lnTo>
                <a:lnTo>
                  <a:pt x="1551755" y="290609"/>
                </a:lnTo>
                <a:lnTo>
                  <a:pt x="1513438" y="293450"/>
                </a:lnTo>
                <a:lnTo>
                  <a:pt x="1475241" y="297182"/>
                </a:lnTo>
                <a:lnTo>
                  <a:pt x="1437098" y="298841"/>
                </a:lnTo>
                <a:lnTo>
                  <a:pt x="1401801" y="302400"/>
                </a:lnTo>
                <a:lnTo>
                  <a:pt x="1367416" y="306452"/>
                </a:lnTo>
                <a:lnTo>
                  <a:pt x="1330967" y="308252"/>
                </a:lnTo>
                <a:lnTo>
                  <a:pt x="1296423" y="309053"/>
                </a:lnTo>
                <a:lnTo>
                  <a:pt x="1262373" y="310467"/>
                </a:lnTo>
                <a:lnTo>
                  <a:pt x="1226073" y="314623"/>
                </a:lnTo>
                <a:lnTo>
                  <a:pt x="1191595" y="317176"/>
                </a:lnTo>
                <a:lnTo>
                  <a:pt x="1158633" y="318310"/>
                </a:lnTo>
                <a:lnTo>
                  <a:pt x="1126344" y="318815"/>
                </a:lnTo>
                <a:lnTo>
                  <a:pt x="1094355" y="319039"/>
                </a:lnTo>
                <a:lnTo>
                  <a:pt x="1062498" y="319138"/>
                </a:lnTo>
                <a:lnTo>
                  <a:pt x="1030701" y="319183"/>
                </a:lnTo>
                <a:lnTo>
                  <a:pt x="998930" y="319202"/>
                </a:lnTo>
                <a:lnTo>
                  <a:pt x="966112" y="319211"/>
                </a:lnTo>
                <a:lnTo>
                  <a:pt x="930360" y="319215"/>
                </a:lnTo>
                <a:lnTo>
                  <a:pt x="896125" y="319217"/>
                </a:lnTo>
                <a:lnTo>
                  <a:pt x="863271" y="319217"/>
                </a:lnTo>
                <a:lnTo>
                  <a:pt x="816083" y="320276"/>
                </a:lnTo>
                <a:lnTo>
                  <a:pt x="773761" y="325764"/>
                </a:lnTo>
                <a:lnTo>
                  <a:pt x="729237" y="327860"/>
                </a:lnTo>
                <a:lnTo>
                  <a:pt x="687704" y="329540"/>
                </a:lnTo>
                <a:lnTo>
                  <a:pt x="643413" y="335212"/>
                </a:lnTo>
                <a:lnTo>
                  <a:pt x="601950" y="338421"/>
                </a:lnTo>
                <a:lnTo>
                  <a:pt x="554504" y="344546"/>
                </a:lnTo>
                <a:lnTo>
                  <a:pt x="515295" y="346350"/>
                </a:lnTo>
                <a:lnTo>
                  <a:pt x="481641" y="349974"/>
                </a:lnTo>
                <a:lnTo>
                  <a:pt x="441717" y="357964"/>
                </a:lnTo>
                <a:lnTo>
                  <a:pt x="398490" y="367034"/>
                </a:lnTo>
                <a:lnTo>
                  <a:pt x="363759" y="374336"/>
                </a:lnTo>
                <a:lnTo>
                  <a:pt x="323180" y="391406"/>
                </a:lnTo>
                <a:lnTo>
                  <a:pt x="276585" y="413985"/>
                </a:lnTo>
                <a:lnTo>
                  <a:pt x="236910" y="434990"/>
                </a:lnTo>
                <a:lnTo>
                  <a:pt x="194775" y="466520"/>
                </a:lnTo>
                <a:lnTo>
                  <a:pt x="147651" y="505244"/>
                </a:lnTo>
                <a:lnTo>
                  <a:pt x="113448" y="544779"/>
                </a:lnTo>
                <a:lnTo>
                  <a:pt x="82389" y="583632"/>
                </a:lnTo>
                <a:lnTo>
                  <a:pt x="58131" y="626163"/>
                </a:lnTo>
                <a:lnTo>
                  <a:pt x="37538" y="666634"/>
                </a:lnTo>
                <a:lnTo>
                  <a:pt x="23675" y="695912"/>
                </a:lnTo>
                <a:lnTo>
                  <a:pt x="11002" y="741122"/>
                </a:lnTo>
                <a:lnTo>
                  <a:pt x="2878" y="781247"/>
                </a:lnTo>
                <a:lnTo>
                  <a:pt x="0" y="819359"/>
                </a:lnTo>
                <a:lnTo>
                  <a:pt x="1850" y="864040"/>
                </a:lnTo>
                <a:lnTo>
                  <a:pt x="6398" y="903627"/>
                </a:lnTo>
                <a:lnTo>
                  <a:pt x="10568" y="937582"/>
                </a:lnTo>
                <a:lnTo>
                  <a:pt x="31031" y="984143"/>
                </a:lnTo>
                <a:lnTo>
                  <a:pt x="48705" y="1023708"/>
                </a:lnTo>
                <a:lnTo>
                  <a:pt x="78465" y="1065100"/>
                </a:lnTo>
                <a:lnTo>
                  <a:pt x="116289" y="1110913"/>
                </a:lnTo>
                <a:lnTo>
                  <a:pt x="161970" y="1147826"/>
                </a:lnTo>
                <a:lnTo>
                  <a:pt x="201884" y="1171320"/>
                </a:lnTo>
                <a:lnTo>
                  <a:pt x="237823" y="1193993"/>
                </a:lnTo>
                <a:lnTo>
                  <a:pt x="278105" y="1214116"/>
                </a:lnTo>
                <a:lnTo>
                  <a:pt x="323954" y="1234822"/>
                </a:lnTo>
                <a:lnTo>
                  <a:pt x="361716" y="1250791"/>
                </a:lnTo>
                <a:lnTo>
                  <a:pt x="406419" y="1268927"/>
                </a:lnTo>
                <a:lnTo>
                  <a:pt x="447176" y="1286414"/>
                </a:lnTo>
                <a:lnTo>
                  <a:pt x="494182" y="1303313"/>
                </a:lnTo>
                <a:lnTo>
                  <a:pt x="534186" y="1322145"/>
                </a:lnTo>
                <a:lnTo>
                  <a:pt x="570683" y="1340240"/>
                </a:lnTo>
                <a:lnTo>
                  <a:pt x="614149" y="1350700"/>
                </a:lnTo>
                <a:lnTo>
                  <a:pt x="652075" y="1360501"/>
                </a:lnTo>
                <a:lnTo>
                  <a:pt x="693335" y="1373295"/>
                </a:lnTo>
                <a:lnTo>
                  <a:pt x="732059" y="1386013"/>
                </a:lnTo>
                <a:lnTo>
                  <a:pt x="766387" y="1398364"/>
                </a:lnTo>
                <a:lnTo>
                  <a:pt x="804427" y="1412607"/>
                </a:lnTo>
                <a:lnTo>
                  <a:pt x="845726" y="1426900"/>
                </a:lnTo>
                <a:lnTo>
                  <a:pt x="890024" y="1436702"/>
                </a:lnTo>
                <a:lnTo>
                  <a:pt x="928197" y="1446309"/>
                </a:lnTo>
                <a:lnTo>
                  <a:pt x="974785" y="1455858"/>
                </a:lnTo>
                <a:lnTo>
                  <a:pt x="1018693" y="1465390"/>
                </a:lnTo>
                <a:lnTo>
                  <a:pt x="1058513" y="1469861"/>
                </a:lnTo>
                <a:lnTo>
                  <a:pt x="1103349" y="1477917"/>
                </a:lnTo>
                <a:lnTo>
                  <a:pt x="1149051" y="1483428"/>
                </a:lnTo>
                <a:lnTo>
                  <a:pt x="1194023" y="1489338"/>
                </a:lnTo>
                <a:lnTo>
                  <a:pt x="1231113" y="1495418"/>
                </a:lnTo>
                <a:lnTo>
                  <a:pt x="1268914" y="1498866"/>
                </a:lnTo>
                <a:lnTo>
                  <a:pt x="1313067" y="1506577"/>
                </a:lnTo>
                <a:lnTo>
                  <a:pt x="1349053" y="1508875"/>
                </a:lnTo>
                <a:lnTo>
                  <a:pt x="1386527" y="1509556"/>
                </a:lnTo>
                <a:lnTo>
                  <a:pt x="1423383" y="1510816"/>
                </a:lnTo>
                <a:lnTo>
                  <a:pt x="1467639" y="1517365"/>
                </a:lnTo>
                <a:lnTo>
                  <a:pt x="1511777" y="1518972"/>
                </a:lnTo>
                <a:lnTo>
                  <a:pt x="1551510" y="1524307"/>
                </a:lnTo>
                <a:lnTo>
                  <a:pt x="1587059" y="1526855"/>
                </a:lnTo>
                <a:lnTo>
                  <a:pt x="1628611" y="1529045"/>
                </a:lnTo>
                <a:lnTo>
                  <a:pt x="1675301" y="1533547"/>
                </a:lnTo>
                <a:lnTo>
                  <a:pt x="1712985" y="1536253"/>
                </a:lnTo>
                <a:lnTo>
                  <a:pt x="1748079" y="1537456"/>
                </a:lnTo>
                <a:lnTo>
                  <a:pt x="1791898" y="1537990"/>
                </a:lnTo>
                <a:lnTo>
                  <a:pt x="1828306" y="1535406"/>
                </a:lnTo>
                <a:lnTo>
                  <a:pt x="1872603" y="1530823"/>
                </a:lnTo>
                <a:lnTo>
                  <a:pt x="1912540" y="1529465"/>
                </a:lnTo>
                <a:lnTo>
                  <a:pt x="1951184" y="1529062"/>
                </a:lnTo>
                <a:lnTo>
                  <a:pt x="1992267" y="1526121"/>
                </a:lnTo>
                <a:lnTo>
                  <a:pt x="2035132" y="1521369"/>
                </a:lnTo>
                <a:lnTo>
                  <a:pt x="2074644" y="1519961"/>
                </a:lnTo>
                <a:lnTo>
                  <a:pt x="2113162" y="1516721"/>
                </a:lnTo>
                <a:lnTo>
                  <a:pt x="2154208" y="1511881"/>
                </a:lnTo>
                <a:lnTo>
                  <a:pt x="2197062" y="1510447"/>
                </a:lnTo>
                <a:lnTo>
                  <a:pt x="2236570" y="1507199"/>
                </a:lnTo>
                <a:lnTo>
                  <a:pt x="2275087" y="1502357"/>
                </a:lnTo>
                <a:lnTo>
                  <a:pt x="2316133" y="1498100"/>
                </a:lnTo>
                <a:lnTo>
                  <a:pt x="2358987" y="1492958"/>
                </a:lnTo>
                <a:lnTo>
                  <a:pt x="2401317" y="1488612"/>
                </a:lnTo>
                <a:lnTo>
                  <a:pt x="2444552" y="1483444"/>
                </a:lnTo>
                <a:lnTo>
                  <a:pt x="2486995" y="1479091"/>
                </a:lnTo>
                <a:lnTo>
                  <a:pt x="2530262" y="1471098"/>
                </a:lnTo>
                <a:lnTo>
                  <a:pt x="2572716" y="1464849"/>
                </a:lnTo>
                <a:lnTo>
                  <a:pt x="2618808" y="1460175"/>
                </a:lnTo>
                <a:lnTo>
                  <a:pt x="2665979" y="1454910"/>
                </a:lnTo>
                <a:lnTo>
                  <a:pt x="2713470" y="1450528"/>
                </a:lnTo>
                <a:lnTo>
                  <a:pt x="2761055" y="1445349"/>
                </a:lnTo>
                <a:lnTo>
                  <a:pt x="2808668" y="1440992"/>
                </a:lnTo>
                <a:lnTo>
                  <a:pt x="2856290" y="1435820"/>
                </a:lnTo>
                <a:lnTo>
                  <a:pt x="2889097" y="1433552"/>
                </a:lnTo>
                <a:lnTo>
                  <a:pt x="2924845" y="1429017"/>
                </a:lnTo>
                <a:lnTo>
                  <a:pt x="2959077" y="1426295"/>
                </a:lnTo>
                <a:lnTo>
                  <a:pt x="2991930" y="1424027"/>
                </a:lnTo>
                <a:lnTo>
                  <a:pt x="3024171" y="1419492"/>
                </a:lnTo>
                <a:lnTo>
                  <a:pt x="3056139" y="1416770"/>
                </a:lnTo>
                <a:lnTo>
                  <a:pt x="3087986" y="1414502"/>
                </a:lnTo>
                <a:lnTo>
                  <a:pt x="3119779" y="1409967"/>
                </a:lnTo>
                <a:lnTo>
                  <a:pt x="3151547" y="1407245"/>
                </a:lnTo>
                <a:lnTo>
                  <a:pt x="3183306" y="1406036"/>
                </a:lnTo>
                <a:lnTo>
                  <a:pt x="3215060" y="1405498"/>
                </a:lnTo>
                <a:lnTo>
                  <a:pt x="3246812" y="1402437"/>
                </a:lnTo>
                <a:lnTo>
                  <a:pt x="3278563" y="1398607"/>
                </a:lnTo>
                <a:lnTo>
                  <a:pt x="3310313" y="1396905"/>
                </a:lnTo>
                <a:lnTo>
                  <a:pt x="3342063" y="1396148"/>
                </a:lnTo>
                <a:lnTo>
                  <a:pt x="3389688" y="1395722"/>
                </a:lnTo>
                <a:lnTo>
                  <a:pt x="3437313" y="1392774"/>
                </a:lnTo>
                <a:lnTo>
                  <a:pt x="3484938" y="1388020"/>
                </a:lnTo>
                <a:lnTo>
                  <a:pt x="3532563" y="1386611"/>
                </a:lnTo>
                <a:lnTo>
                  <a:pt x="3580188" y="1386194"/>
                </a:lnTo>
                <a:lnTo>
                  <a:pt x="3624991" y="1386070"/>
                </a:lnTo>
                <a:lnTo>
                  <a:pt x="3667899" y="1386034"/>
                </a:lnTo>
                <a:lnTo>
                  <a:pt x="3714126" y="1386023"/>
                </a:lnTo>
                <a:lnTo>
                  <a:pt x="3758515" y="1386019"/>
                </a:lnTo>
                <a:lnTo>
                  <a:pt x="3801300" y="1383196"/>
                </a:lnTo>
                <a:lnTo>
                  <a:pt x="3844670" y="1378479"/>
                </a:lnTo>
                <a:lnTo>
                  <a:pt x="3887153" y="1377082"/>
                </a:lnTo>
                <a:lnTo>
                  <a:pt x="3930433" y="1376667"/>
                </a:lnTo>
                <a:lnTo>
                  <a:pt x="3970067" y="1376545"/>
                </a:lnTo>
                <a:lnTo>
                  <a:pt x="4011444" y="1376508"/>
                </a:lnTo>
                <a:lnTo>
                  <a:pt x="4057218" y="1373675"/>
                </a:lnTo>
                <a:lnTo>
                  <a:pt x="4101471" y="1368955"/>
                </a:lnTo>
                <a:lnTo>
                  <a:pt x="4141395" y="1367557"/>
                </a:lnTo>
                <a:lnTo>
                  <a:pt x="4180035" y="1367143"/>
                </a:lnTo>
                <a:lnTo>
                  <a:pt x="4221118" y="1367020"/>
                </a:lnTo>
                <a:lnTo>
                  <a:pt x="4263982" y="1366983"/>
                </a:lnTo>
                <a:lnTo>
                  <a:pt x="4303494" y="1364150"/>
                </a:lnTo>
                <a:lnTo>
                  <a:pt x="4344834" y="1359430"/>
                </a:lnTo>
                <a:lnTo>
                  <a:pt x="4387775" y="1358032"/>
                </a:lnTo>
                <a:lnTo>
                  <a:pt x="4435154" y="1357559"/>
                </a:lnTo>
                <a:lnTo>
                  <a:pt x="4482691" y="1357466"/>
                </a:lnTo>
                <a:lnTo>
                  <a:pt x="4520226" y="1357450"/>
                </a:lnTo>
                <a:lnTo>
                  <a:pt x="4558158" y="1357445"/>
                </a:lnTo>
                <a:lnTo>
                  <a:pt x="4596209" y="1357444"/>
                </a:lnTo>
                <a:lnTo>
                  <a:pt x="4633236" y="1356385"/>
                </a:lnTo>
                <a:lnTo>
                  <a:pt x="4677550" y="1349904"/>
                </a:lnTo>
                <a:lnTo>
                  <a:pt x="4721700" y="1348311"/>
                </a:lnTo>
                <a:lnTo>
                  <a:pt x="4762052" y="1341449"/>
                </a:lnTo>
                <a:lnTo>
                  <a:pt x="4797380" y="1339299"/>
                </a:lnTo>
                <a:lnTo>
                  <a:pt x="4836775" y="1337603"/>
                </a:lnTo>
                <a:lnTo>
                  <a:pt x="4869979" y="1333456"/>
                </a:lnTo>
                <a:lnTo>
                  <a:pt x="4905904" y="1328085"/>
                </a:lnTo>
                <a:lnTo>
                  <a:pt x="4953362" y="1319111"/>
                </a:lnTo>
                <a:lnTo>
                  <a:pt x="4995999" y="1309749"/>
                </a:lnTo>
                <a:lnTo>
                  <a:pt x="5040382" y="1300273"/>
                </a:lnTo>
                <a:lnTo>
                  <a:pt x="5083823" y="1287589"/>
                </a:lnTo>
                <a:lnTo>
                  <a:pt x="5123436" y="1273010"/>
                </a:lnTo>
                <a:lnTo>
                  <a:pt x="5164591" y="1254609"/>
                </a:lnTo>
                <a:lnTo>
                  <a:pt x="5203341" y="1232429"/>
                </a:lnTo>
                <a:lnTo>
                  <a:pt x="5250791" y="1198955"/>
                </a:lnTo>
                <a:lnTo>
                  <a:pt x="5281995" y="1166977"/>
                </a:lnTo>
                <a:lnTo>
                  <a:pt x="5313713" y="1122106"/>
                </a:lnTo>
                <a:lnTo>
                  <a:pt x="5331528" y="1086276"/>
                </a:lnTo>
                <a:lnTo>
                  <a:pt x="5345239" y="1044117"/>
                </a:lnTo>
                <a:lnTo>
                  <a:pt x="5354940" y="1004726"/>
                </a:lnTo>
                <a:lnTo>
                  <a:pt x="5364516" y="959541"/>
                </a:lnTo>
                <a:lnTo>
                  <a:pt x="5368571" y="912074"/>
                </a:lnTo>
                <a:lnTo>
                  <a:pt x="5363100" y="872123"/>
                </a:lnTo>
                <a:lnTo>
                  <a:pt x="5356649" y="833658"/>
                </a:lnTo>
                <a:lnTo>
                  <a:pt x="5345183" y="792311"/>
                </a:lnTo>
                <a:lnTo>
                  <a:pt x="5334815" y="747260"/>
                </a:lnTo>
                <a:lnTo>
                  <a:pt x="5315706" y="701984"/>
                </a:lnTo>
                <a:lnTo>
                  <a:pt x="5301426" y="657410"/>
                </a:lnTo>
                <a:lnTo>
                  <a:pt x="5281516" y="615332"/>
                </a:lnTo>
                <a:lnTo>
                  <a:pt x="5260492" y="568915"/>
                </a:lnTo>
                <a:lnTo>
                  <a:pt x="5239877" y="529172"/>
                </a:lnTo>
                <a:lnTo>
                  <a:pt x="5220244" y="490748"/>
                </a:lnTo>
                <a:lnTo>
                  <a:pt x="5189726" y="445876"/>
                </a:lnTo>
                <a:lnTo>
                  <a:pt x="5157080" y="401945"/>
                </a:lnTo>
                <a:lnTo>
                  <a:pt x="5132560" y="363015"/>
                </a:lnTo>
                <a:lnTo>
                  <a:pt x="5098229" y="315500"/>
                </a:lnTo>
                <a:lnTo>
                  <a:pt x="5055779" y="268281"/>
                </a:lnTo>
                <a:lnTo>
                  <a:pt x="5023364" y="225195"/>
                </a:lnTo>
                <a:lnTo>
                  <a:pt x="4982576" y="186866"/>
                </a:lnTo>
                <a:lnTo>
                  <a:pt x="4938292" y="144808"/>
                </a:lnTo>
                <a:lnTo>
                  <a:pt x="4892256" y="115061"/>
                </a:lnTo>
                <a:lnTo>
                  <a:pt x="4851560" y="93251"/>
                </a:lnTo>
                <a:lnTo>
                  <a:pt x="4806490" y="64260"/>
                </a:lnTo>
                <a:lnTo>
                  <a:pt x="4760220" y="44724"/>
                </a:lnTo>
                <a:lnTo>
                  <a:pt x="4720821" y="34633"/>
                </a:lnTo>
                <a:lnTo>
                  <a:pt x="4677291" y="23546"/>
                </a:lnTo>
                <a:lnTo>
                  <a:pt x="4637805" y="11165"/>
                </a:lnTo>
                <a:lnTo>
                  <a:pt x="4607277" y="7680"/>
                </a:lnTo>
                <a:lnTo>
                  <a:pt x="4570071" y="6132"/>
                </a:lnTo>
                <a:lnTo>
                  <a:pt x="4532370" y="5444"/>
                </a:lnTo>
                <a:lnTo>
                  <a:pt x="4490613" y="0"/>
                </a:lnTo>
                <a:lnTo>
                  <a:pt x="4453076" y="1797"/>
                </a:lnTo>
                <a:lnTo>
                  <a:pt x="4422163" y="3517"/>
                </a:lnTo>
                <a:lnTo>
                  <a:pt x="4377527" y="4485"/>
                </a:lnTo>
                <a:lnTo>
                  <a:pt x="4333999" y="9869"/>
                </a:lnTo>
                <a:lnTo>
                  <a:pt x="4294563" y="144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8" name="SMARTInkShape-Group468"/>
          <p:cNvGrpSpPr/>
          <p:nvPr/>
        </p:nvGrpSpPr>
        <p:grpSpPr>
          <a:xfrm>
            <a:off x="9020175" y="4981575"/>
            <a:ext cx="209551" cy="114171"/>
            <a:chOff x="9020175" y="4981575"/>
            <a:chExt cx="209551" cy="114171"/>
          </a:xfrm>
        </p:grpSpPr>
        <p:sp>
          <p:nvSpPr>
            <p:cNvPr id="936" name="SMARTInkShape-2470"/>
            <p:cNvSpPr/>
            <p:nvPr>
              <p:custDataLst>
                <p:tags r:id="rId151"/>
              </p:custDataLst>
            </p:nvPr>
          </p:nvSpPr>
          <p:spPr>
            <a:xfrm>
              <a:off x="9032955" y="5067300"/>
              <a:ext cx="196771" cy="28446"/>
            </a:xfrm>
            <a:custGeom>
              <a:avLst/>
              <a:gdLst/>
              <a:ahLst/>
              <a:cxnLst/>
              <a:rect l="0" t="0" r="0" b="0"/>
              <a:pathLst>
                <a:path w="196771" h="28446">
                  <a:moveTo>
                    <a:pt x="34845" y="0"/>
                  </a:moveTo>
                  <a:lnTo>
                    <a:pt x="34845" y="0"/>
                  </a:lnTo>
                  <a:lnTo>
                    <a:pt x="40" y="15188"/>
                  </a:lnTo>
                  <a:lnTo>
                    <a:pt x="0" y="16475"/>
                  </a:lnTo>
                  <a:lnTo>
                    <a:pt x="22769" y="25256"/>
                  </a:lnTo>
                  <a:lnTo>
                    <a:pt x="68248" y="27920"/>
                  </a:lnTo>
                  <a:lnTo>
                    <a:pt x="112704" y="28445"/>
                  </a:lnTo>
                  <a:lnTo>
                    <a:pt x="19677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471"/>
            <p:cNvSpPr/>
            <p:nvPr>
              <p:custDataLst>
                <p:tags r:id="rId152"/>
              </p:custDataLst>
            </p:nvPr>
          </p:nvSpPr>
          <p:spPr>
            <a:xfrm>
              <a:off x="9020175" y="4981575"/>
              <a:ext cx="209551" cy="26522"/>
            </a:xfrm>
            <a:custGeom>
              <a:avLst/>
              <a:gdLst/>
              <a:ahLst/>
              <a:cxnLst/>
              <a:rect l="0" t="0" r="0" b="0"/>
              <a:pathLst>
                <a:path w="209551" h="2652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10361" y="16475"/>
                  </a:lnTo>
                  <a:lnTo>
                    <a:pt x="19421" y="17905"/>
                  </a:lnTo>
                  <a:lnTo>
                    <a:pt x="54087" y="21646"/>
                  </a:lnTo>
                  <a:lnTo>
                    <a:pt x="83759" y="26521"/>
                  </a:lnTo>
                  <a:lnTo>
                    <a:pt x="123242" y="25145"/>
                  </a:lnTo>
                  <a:lnTo>
                    <a:pt x="169453" y="20254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9" name="SMARTInkShape-Group469"/>
          <p:cNvGrpSpPr/>
          <p:nvPr/>
        </p:nvGrpSpPr>
        <p:grpSpPr>
          <a:xfrm>
            <a:off x="6677025" y="4745558"/>
            <a:ext cx="1672180" cy="644838"/>
            <a:chOff x="6677025" y="4745558"/>
            <a:chExt cx="1672180" cy="644838"/>
          </a:xfrm>
        </p:grpSpPr>
        <p:sp>
          <p:nvSpPr>
            <p:cNvPr id="939" name="SMARTInkShape-2472"/>
            <p:cNvSpPr/>
            <p:nvPr>
              <p:custDataLst>
                <p:tags r:id="rId141"/>
              </p:custDataLst>
            </p:nvPr>
          </p:nvSpPr>
          <p:spPr>
            <a:xfrm>
              <a:off x="7058025" y="5183860"/>
              <a:ext cx="314326" cy="186454"/>
            </a:xfrm>
            <a:custGeom>
              <a:avLst/>
              <a:gdLst/>
              <a:ahLst/>
              <a:cxnLst/>
              <a:rect l="0" t="0" r="0" b="0"/>
              <a:pathLst>
                <a:path w="314326" h="186454">
                  <a:moveTo>
                    <a:pt x="0" y="150140"/>
                  </a:moveTo>
                  <a:lnTo>
                    <a:pt x="0" y="150140"/>
                  </a:lnTo>
                  <a:lnTo>
                    <a:pt x="0" y="155196"/>
                  </a:lnTo>
                  <a:lnTo>
                    <a:pt x="1058" y="155628"/>
                  </a:lnTo>
                  <a:lnTo>
                    <a:pt x="8662" y="152236"/>
                  </a:lnTo>
                  <a:lnTo>
                    <a:pt x="22793" y="149703"/>
                  </a:lnTo>
                  <a:lnTo>
                    <a:pt x="69096" y="124646"/>
                  </a:lnTo>
                  <a:lnTo>
                    <a:pt x="77629" y="118348"/>
                  </a:lnTo>
                  <a:lnTo>
                    <a:pt x="82127" y="109199"/>
                  </a:lnTo>
                  <a:lnTo>
                    <a:pt x="85014" y="91135"/>
                  </a:lnTo>
                  <a:lnTo>
                    <a:pt x="79765" y="81229"/>
                  </a:lnTo>
                  <a:lnTo>
                    <a:pt x="71434" y="71889"/>
                  </a:lnTo>
                  <a:lnTo>
                    <a:pt x="60795" y="64513"/>
                  </a:lnTo>
                  <a:lnTo>
                    <a:pt x="44512" y="43248"/>
                  </a:lnTo>
                  <a:lnTo>
                    <a:pt x="40950" y="33488"/>
                  </a:lnTo>
                  <a:lnTo>
                    <a:pt x="40001" y="27922"/>
                  </a:lnTo>
                  <a:lnTo>
                    <a:pt x="41484" y="24211"/>
                  </a:lnTo>
                  <a:lnTo>
                    <a:pt x="44589" y="21737"/>
                  </a:lnTo>
                  <a:lnTo>
                    <a:pt x="87131" y="6863"/>
                  </a:lnTo>
                  <a:lnTo>
                    <a:pt x="114716" y="443"/>
                  </a:lnTo>
                  <a:lnTo>
                    <a:pt x="133535" y="0"/>
                  </a:lnTo>
                  <a:lnTo>
                    <a:pt x="170886" y="6099"/>
                  </a:lnTo>
                  <a:lnTo>
                    <a:pt x="182135" y="15213"/>
                  </a:lnTo>
                  <a:lnTo>
                    <a:pt x="192074" y="28789"/>
                  </a:lnTo>
                  <a:lnTo>
                    <a:pt x="196491" y="41878"/>
                  </a:lnTo>
                  <a:lnTo>
                    <a:pt x="192811" y="60395"/>
                  </a:lnTo>
                  <a:lnTo>
                    <a:pt x="174929" y="104966"/>
                  </a:lnTo>
                  <a:lnTo>
                    <a:pt x="155240" y="151433"/>
                  </a:lnTo>
                  <a:lnTo>
                    <a:pt x="152961" y="175795"/>
                  </a:lnTo>
                  <a:lnTo>
                    <a:pt x="155949" y="179944"/>
                  </a:lnTo>
                  <a:lnTo>
                    <a:pt x="167735" y="184553"/>
                  </a:lnTo>
                  <a:lnTo>
                    <a:pt x="215323" y="186453"/>
                  </a:lnTo>
                  <a:lnTo>
                    <a:pt x="254888" y="180419"/>
                  </a:lnTo>
                  <a:lnTo>
                    <a:pt x="314325" y="169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473"/>
            <p:cNvSpPr/>
            <p:nvPr>
              <p:custDataLst>
                <p:tags r:id="rId142"/>
              </p:custDataLst>
            </p:nvPr>
          </p:nvSpPr>
          <p:spPr>
            <a:xfrm>
              <a:off x="6862038" y="5305425"/>
              <a:ext cx="110263" cy="19051"/>
            </a:xfrm>
            <a:custGeom>
              <a:avLst/>
              <a:gdLst/>
              <a:ahLst/>
              <a:cxnLst/>
              <a:rect l="0" t="0" r="0" b="0"/>
              <a:pathLst>
                <a:path w="110263" h="19051">
                  <a:moveTo>
                    <a:pt x="5487" y="19050"/>
                  </a:moveTo>
                  <a:lnTo>
                    <a:pt x="5487" y="19050"/>
                  </a:lnTo>
                  <a:lnTo>
                    <a:pt x="0" y="19050"/>
                  </a:lnTo>
                  <a:lnTo>
                    <a:pt x="20074" y="17992"/>
                  </a:lnTo>
                  <a:lnTo>
                    <a:pt x="64056" y="3862"/>
                  </a:lnTo>
                  <a:lnTo>
                    <a:pt x="110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474"/>
            <p:cNvSpPr/>
            <p:nvPr>
              <p:custDataLst>
                <p:tags r:id="rId143"/>
              </p:custDataLst>
            </p:nvPr>
          </p:nvSpPr>
          <p:spPr>
            <a:xfrm>
              <a:off x="6849546" y="5267325"/>
              <a:ext cx="103705" cy="102356"/>
            </a:xfrm>
            <a:custGeom>
              <a:avLst/>
              <a:gdLst/>
              <a:ahLst/>
              <a:cxnLst/>
              <a:rect l="0" t="0" r="0" b="0"/>
              <a:pathLst>
                <a:path w="103705" h="102356">
                  <a:moveTo>
                    <a:pt x="65604" y="0"/>
                  </a:moveTo>
                  <a:lnTo>
                    <a:pt x="65604" y="0"/>
                  </a:lnTo>
                  <a:lnTo>
                    <a:pt x="55491" y="0"/>
                  </a:lnTo>
                  <a:lnTo>
                    <a:pt x="44881" y="5645"/>
                  </a:lnTo>
                  <a:lnTo>
                    <a:pt x="11129" y="31057"/>
                  </a:lnTo>
                  <a:lnTo>
                    <a:pt x="4351" y="42378"/>
                  </a:lnTo>
                  <a:lnTo>
                    <a:pt x="0" y="66893"/>
                  </a:lnTo>
                  <a:lnTo>
                    <a:pt x="463" y="78414"/>
                  </a:lnTo>
                  <a:lnTo>
                    <a:pt x="4198" y="87061"/>
                  </a:lnTo>
                  <a:lnTo>
                    <a:pt x="15029" y="94433"/>
                  </a:lnTo>
                  <a:lnTo>
                    <a:pt x="30426" y="100179"/>
                  </a:lnTo>
                  <a:lnTo>
                    <a:pt x="56945" y="102355"/>
                  </a:lnTo>
                  <a:lnTo>
                    <a:pt x="82794" y="96767"/>
                  </a:lnTo>
                  <a:lnTo>
                    <a:pt x="10370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2475"/>
            <p:cNvSpPr/>
            <p:nvPr>
              <p:custDataLst>
                <p:tags r:id="rId144"/>
              </p:custDataLst>
            </p:nvPr>
          </p:nvSpPr>
          <p:spPr>
            <a:xfrm>
              <a:off x="6677025" y="5286375"/>
              <a:ext cx="123826" cy="104021"/>
            </a:xfrm>
            <a:custGeom>
              <a:avLst/>
              <a:gdLst/>
              <a:ahLst/>
              <a:cxnLst/>
              <a:rect l="0" t="0" r="0" b="0"/>
              <a:pathLst>
                <a:path w="123826" h="10402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5056"/>
                  </a:lnTo>
                  <a:lnTo>
                    <a:pt x="45057" y="18314"/>
                  </a:lnTo>
                  <a:lnTo>
                    <a:pt x="58624" y="35648"/>
                  </a:lnTo>
                  <a:lnTo>
                    <a:pt x="64290" y="59245"/>
                  </a:lnTo>
                  <a:lnTo>
                    <a:pt x="62792" y="74310"/>
                  </a:lnTo>
                  <a:lnTo>
                    <a:pt x="58600" y="87001"/>
                  </a:lnTo>
                  <a:lnTo>
                    <a:pt x="53208" y="96170"/>
                  </a:lnTo>
                  <a:lnTo>
                    <a:pt x="47285" y="100951"/>
                  </a:lnTo>
                  <a:lnTo>
                    <a:pt x="37998" y="103642"/>
                  </a:lnTo>
                  <a:lnTo>
                    <a:pt x="34858" y="104020"/>
                  </a:lnTo>
                  <a:lnTo>
                    <a:pt x="32763" y="102155"/>
                  </a:lnTo>
                  <a:lnTo>
                    <a:pt x="30436" y="94439"/>
                  </a:lnTo>
                  <a:lnTo>
                    <a:pt x="34183" y="73138"/>
                  </a:lnTo>
                  <a:lnTo>
                    <a:pt x="42004" y="61433"/>
                  </a:lnTo>
                  <a:lnTo>
                    <a:pt x="73720" y="28115"/>
                  </a:lnTo>
                  <a:lnTo>
                    <a:pt x="94649" y="715"/>
                  </a:lnTo>
                  <a:lnTo>
                    <a:pt x="76884" y="18377"/>
                  </a:lnTo>
                  <a:lnTo>
                    <a:pt x="71212" y="29687"/>
                  </a:lnTo>
                  <a:lnTo>
                    <a:pt x="61785" y="65959"/>
                  </a:lnTo>
                  <a:lnTo>
                    <a:pt x="63796" y="76235"/>
                  </a:lnTo>
                  <a:lnTo>
                    <a:pt x="71040" y="84329"/>
                  </a:lnTo>
                  <a:lnTo>
                    <a:pt x="75936" y="87970"/>
                  </a:lnTo>
                  <a:lnTo>
                    <a:pt x="1238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2476"/>
            <p:cNvSpPr/>
            <p:nvPr>
              <p:custDataLst>
                <p:tags r:id="rId145"/>
              </p:custDataLst>
            </p:nvPr>
          </p:nvSpPr>
          <p:spPr>
            <a:xfrm>
              <a:off x="8248650" y="4776494"/>
              <a:ext cx="100555" cy="233657"/>
            </a:xfrm>
            <a:custGeom>
              <a:avLst/>
              <a:gdLst/>
              <a:ahLst/>
              <a:cxnLst/>
              <a:rect l="0" t="0" r="0" b="0"/>
              <a:pathLst>
                <a:path w="100555" h="233657">
                  <a:moveTo>
                    <a:pt x="95250" y="5056"/>
                  </a:moveTo>
                  <a:lnTo>
                    <a:pt x="95250" y="5056"/>
                  </a:lnTo>
                  <a:lnTo>
                    <a:pt x="95250" y="0"/>
                  </a:lnTo>
                  <a:lnTo>
                    <a:pt x="94192" y="627"/>
                  </a:lnTo>
                  <a:lnTo>
                    <a:pt x="90194" y="6968"/>
                  </a:lnTo>
                  <a:lnTo>
                    <a:pt x="89763" y="11623"/>
                  </a:lnTo>
                  <a:lnTo>
                    <a:pt x="97658" y="55702"/>
                  </a:lnTo>
                  <a:lnTo>
                    <a:pt x="100554" y="72015"/>
                  </a:lnTo>
                  <a:lnTo>
                    <a:pt x="91101" y="116388"/>
                  </a:lnTo>
                  <a:lnTo>
                    <a:pt x="71578" y="162358"/>
                  </a:lnTo>
                  <a:lnTo>
                    <a:pt x="0" y="23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477"/>
            <p:cNvSpPr/>
            <p:nvPr>
              <p:custDataLst>
                <p:tags r:id="rId146"/>
              </p:custDataLst>
            </p:nvPr>
          </p:nvSpPr>
          <p:spPr>
            <a:xfrm>
              <a:off x="8096250" y="4868716"/>
              <a:ext cx="152401" cy="87974"/>
            </a:xfrm>
            <a:custGeom>
              <a:avLst/>
              <a:gdLst/>
              <a:ahLst/>
              <a:cxnLst/>
              <a:rect l="0" t="0" r="0" b="0"/>
              <a:pathLst>
                <a:path w="152401" h="87974">
                  <a:moveTo>
                    <a:pt x="0" y="17609"/>
                  </a:moveTo>
                  <a:lnTo>
                    <a:pt x="0" y="17609"/>
                  </a:lnTo>
                  <a:lnTo>
                    <a:pt x="0" y="0"/>
                  </a:lnTo>
                  <a:lnTo>
                    <a:pt x="2822" y="2021"/>
                  </a:lnTo>
                  <a:lnTo>
                    <a:pt x="13183" y="9109"/>
                  </a:lnTo>
                  <a:lnTo>
                    <a:pt x="35648" y="26044"/>
                  </a:lnTo>
                  <a:lnTo>
                    <a:pt x="42301" y="34763"/>
                  </a:lnTo>
                  <a:lnTo>
                    <a:pt x="44076" y="38570"/>
                  </a:lnTo>
                  <a:lnTo>
                    <a:pt x="47313" y="75176"/>
                  </a:lnTo>
                  <a:lnTo>
                    <a:pt x="45300" y="79270"/>
                  </a:lnTo>
                  <a:lnTo>
                    <a:pt x="37419" y="86642"/>
                  </a:lnTo>
                  <a:lnTo>
                    <a:pt x="33413" y="87973"/>
                  </a:lnTo>
                  <a:lnTo>
                    <a:pt x="29683" y="87802"/>
                  </a:lnTo>
                  <a:lnTo>
                    <a:pt x="26139" y="86629"/>
                  </a:lnTo>
                  <a:lnTo>
                    <a:pt x="24834" y="84788"/>
                  </a:lnTo>
                  <a:lnTo>
                    <a:pt x="25023" y="82504"/>
                  </a:lnTo>
                  <a:lnTo>
                    <a:pt x="52288" y="36022"/>
                  </a:lnTo>
                  <a:lnTo>
                    <a:pt x="83344" y="1097"/>
                  </a:lnTo>
                  <a:lnTo>
                    <a:pt x="84138" y="1309"/>
                  </a:lnTo>
                  <a:lnTo>
                    <a:pt x="84667" y="2509"/>
                  </a:lnTo>
                  <a:lnTo>
                    <a:pt x="90763" y="44567"/>
                  </a:lnTo>
                  <a:lnTo>
                    <a:pt x="98977" y="57464"/>
                  </a:lnTo>
                  <a:lnTo>
                    <a:pt x="110665" y="61781"/>
                  </a:lnTo>
                  <a:lnTo>
                    <a:pt x="152400" y="74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2478"/>
            <p:cNvSpPr/>
            <p:nvPr>
              <p:custDataLst>
                <p:tags r:id="rId147"/>
              </p:custDataLst>
            </p:nvPr>
          </p:nvSpPr>
          <p:spPr>
            <a:xfrm>
              <a:off x="7974095" y="4745558"/>
              <a:ext cx="141206" cy="255068"/>
            </a:xfrm>
            <a:custGeom>
              <a:avLst/>
              <a:gdLst/>
              <a:ahLst/>
              <a:cxnLst/>
              <a:rect l="0" t="0" r="0" b="0"/>
              <a:pathLst>
                <a:path w="141206" h="255068">
                  <a:moveTo>
                    <a:pt x="141205" y="26467"/>
                  </a:moveTo>
                  <a:lnTo>
                    <a:pt x="141205" y="26467"/>
                  </a:lnTo>
                  <a:lnTo>
                    <a:pt x="136149" y="16354"/>
                  </a:lnTo>
                  <a:lnTo>
                    <a:pt x="128022" y="8567"/>
                  </a:lnTo>
                  <a:lnTo>
                    <a:pt x="122891" y="5008"/>
                  </a:lnTo>
                  <a:lnTo>
                    <a:pt x="95444" y="0"/>
                  </a:lnTo>
                  <a:lnTo>
                    <a:pt x="75359" y="4473"/>
                  </a:lnTo>
                  <a:lnTo>
                    <a:pt x="49023" y="18892"/>
                  </a:lnTo>
                  <a:lnTo>
                    <a:pt x="34618" y="32625"/>
                  </a:lnTo>
                  <a:lnTo>
                    <a:pt x="16726" y="62040"/>
                  </a:lnTo>
                  <a:lnTo>
                    <a:pt x="3966" y="108854"/>
                  </a:lnTo>
                  <a:lnTo>
                    <a:pt x="0" y="149891"/>
                  </a:lnTo>
                  <a:lnTo>
                    <a:pt x="6264" y="194898"/>
                  </a:lnTo>
                  <a:lnTo>
                    <a:pt x="15733" y="218306"/>
                  </a:lnTo>
                  <a:lnTo>
                    <a:pt x="31474" y="237589"/>
                  </a:lnTo>
                  <a:lnTo>
                    <a:pt x="55480" y="25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2479"/>
            <p:cNvSpPr/>
            <p:nvPr>
              <p:custDataLst>
                <p:tags r:id="rId148"/>
              </p:custDataLst>
            </p:nvPr>
          </p:nvSpPr>
          <p:spPr>
            <a:xfrm>
              <a:off x="7782115" y="4838066"/>
              <a:ext cx="118260" cy="307839"/>
            </a:xfrm>
            <a:custGeom>
              <a:avLst/>
              <a:gdLst/>
              <a:ahLst/>
              <a:cxnLst/>
              <a:rect l="0" t="0" r="0" b="0"/>
              <a:pathLst>
                <a:path w="118260" h="307839">
                  <a:moveTo>
                    <a:pt x="9335" y="86359"/>
                  </a:moveTo>
                  <a:lnTo>
                    <a:pt x="9335" y="86359"/>
                  </a:lnTo>
                  <a:lnTo>
                    <a:pt x="17535" y="78158"/>
                  </a:lnTo>
                  <a:lnTo>
                    <a:pt x="18467" y="87340"/>
                  </a:lnTo>
                  <a:lnTo>
                    <a:pt x="21631" y="128665"/>
                  </a:lnTo>
                  <a:lnTo>
                    <a:pt x="24324" y="153845"/>
                  </a:lnTo>
                  <a:lnTo>
                    <a:pt x="21994" y="186203"/>
                  </a:lnTo>
                  <a:lnTo>
                    <a:pt x="20253" y="218929"/>
                  </a:lnTo>
                  <a:lnTo>
                    <a:pt x="19135" y="262829"/>
                  </a:lnTo>
                  <a:lnTo>
                    <a:pt x="10683" y="305287"/>
                  </a:lnTo>
                  <a:lnTo>
                    <a:pt x="9175" y="307452"/>
                  </a:lnTo>
                  <a:lnTo>
                    <a:pt x="7112" y="307838"/>
                  </a:lnTo>
                  <a:lnTo>
                    <a:pt x="4678" y="307037"/>
                  </a:lnTo>
                  <a:lnTo>
                    <a:pt x="3055" y="304386"/>
                  </a:lnTo>
                  <a:lnTo>
                    <a:pt x="771" y="288425"/>
                  </a:lnTo>
                  <a:lnTo>
                    <a:pt x="0" y="249001"/>
                  </a:lnTo>
                  <a:lnTo>
                    <a:pt x="2688" y="214277"/>
                  </a:lnTo>
                  <a:lnTo>
                    <a:pt x="10188" y="167652"/>
                  </a:lnTo>
                  <a:lnTo>
                    <a:pt x="16290" y="124910"/>
                  </a:lnTo>
                  <a:lnTo>
                    <a:pt x="23409" y="86448"/>
                  </a:lnTo>
                  <a:lnTo>
                    <a:pt x="35007" y="42789"/>
                  </a:lnTo>
                  <a:lnTo>
                    <a:pt x="45399" y="18652"/>
                  </a:lnTo>
                  <a:lnTo>
                    <a:pt x="55703" y="4761"/>
                  </a:lnTo>
                  <a:lnTo>
                    <a:pt x="60356" y="1268"/>
                  </a:lnTo>
                  <a:lnTo>
                    <a:pt x="64515" y="0"/>
                  </a:lnTo>
                  <a:lnTo>
                    <a:pt x="73018" y="1410"/>
                  </a:lnTo>
                  <a:lnTo>
                    <a:pt x="83852" y="5565"/>
                  </a:lnTo>
                  <a:lnTo>
                    <a:pt x="92901" y="16585"/>
                  </a:lnTo>
                  <a:lnTo>
                    <a:pt x="113921" y="55617"/>
                  </a:lnTo>
                  <a:lnTo>
                    <a:pt x="118259" y="75871"/>
                  </a:lnTo>
                  <a:lnTo>
                    <a:pt x="114865" y="114219"/>
                  </a:lnTo>
                  <a:lnTo>
                    <a:pt x="108801" y="125553"/>
                  </a:lnTo>
                  <a:lnTo>
                    <a:pt x="92718" y="145019"/>
                  </a:lnTo>
                  <a:lnTo>
                    <a:pt x="72493" y="155716"/>
                  </a:lnTo>
                  <a:lnTo>
                    <a:pt x="46393" y="160531"/>
                  </a:lnTo>
                  <a:lnTo>
                    <a:pt x="9335" y="15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2480"/>
            <p:cNvSpPr/>
            <p:nvPr>
              <p:custDataLst>
                <p:tags r:id="rId149"/>
              </p:custDataLst>
            </p:nvPr>
          </p:nvSpPr>
          <p:spPr>
            <a:xfrm>
              <a:off x="7315200" y="4877795"/>
              <a:ext cx="285751" cy="136734"/>
            </a:xfrm>
            <a:custGeom>
              <a:avLst/>
              <a:gdLst/>
              <a:ahLst/>
              <a:cxnLst/>
              <a:rect l="0" t="0" r="0" b="0"/>
              <a:pathLst>
                <a:path w="285751" h="136734">
                  <a:moveTo>
                    <a:pt x="0" y="37105"/>
                  </a:moveTo>
                  <a:lnTo>
                    <a:pt x="0" y="37105"/>
                  </a:lnTo>
                  <a:lnTo>
                    <a:pt x="0" y="32049"/>
                  </a:lnTo>
                  <a:lnTo>
                    <a:pt x="2822" y="26744"/>
                  </a:lnTo>
                  <a:lnTo>
                    <a:pt x="5056" y="23848"/>
                  </a:lnTo>
                  <a:lnTo>
                    <a:pt x="10361" y="20630"/>
                  </a:lnTo>
                  <a:lnTo>
                    <a:pt x="18363" y="19200"/>
                  </a:lnTo>
                  <a:lnTo>
                    <a:pt x="32503" y="18563"/>
                  </a:lnTo>
                  <a:lnTo>
                    <a:pt x="58313" y="28319"/>
                  </a:lnTo>
                  <a:lnTo>
                    <a:pt x="86070" y="44615"/>
                  </a:lnTo>
                  <a:lnTo>
                    <a:pt x="99284" y="59493"/>
                  </a:lnTo>
                  <a:lnTo>
                    <a:pt x="107626" y="75631"/>
                  </a:lnTo>
                  <a:lnTo>
                    <a:pt x="111334" y="89857"/>
                  </a:lnTo>
                  <a:lnTo>
                    <a:pt x="110206" y="96616"/>
                  </a:lnTo>
                  <a:lnTo>
                    <a:pt x="103309" y="109768"/>
                  </a:lnTo>
                  <a:lnTo>
                    <a:pt x="96010" y="117025"/>
                  </a:lnTo>
                  <a:lnTo>
                    <a:pt x="59813" y="135748"/>
                  </a:lnTo>
                  <a:lnTo>
                    <a:pt x="54691" y="136733"/>
                  </a:lnTo>
                  <a:lnTo>
                    <a:pt x="50219" y="136333"/>
                  </a:lnTo>
                  <a:lnTo>
                    <a:pt x="46179" y="135006"/>
                  </a:lnTo>
                  <a:lnTo>
                    <a:pt x="44545" y="132006"/>
                  </a:lnTo>
                  <a:lnTo>
                    <a:pt x="45550" y="123027"/>
                  </a:lnTo>
                  <a:lnTo>
                    <a:pt x="52067" y="106073"/>
                  </a:lnTo>
                  <a:lnTo>
                    <a:pt x="86363" y="73833"/>
                  </a:lnTo>
                  <a:lnTo>
                    <a:pt x="132702" y="46030"/>
                  </a:lnTo>
                  <a:lnTo>
                    <a:pt x="175365" y="16017"/>
                  </a:lnTo>
                  <a:lnTo>
                    <a:pt x="195154" y="2365"/>
                  </a:lnTo>
                  <a:lnTo>
                    <a:pt x="195719" y="1245"/>
                  </a:lnTo>
                  <a:lnTo>
                    <a:pt x="195038" y="498"/>
                  </a:lnTo>
                  <a:lnTo>
                    <a:pt x="193525" y="0"/>
                  </a:lnTo>
                  <a:lnTo>
                    <a:pt x="181284" y="9413"/>
                  </a:lnTo>
                  <a:lnTo>
                    <a:pt x="169307" y="25607"/>
                  </a:lnTo>
                  <a:lnTo>
                    <a:pt x="155358" y="61030"/>
                  </a:lnTo>
                  <a:lnTo>
                    <a:pt x="152984" y="82518"/>
                  </a:lnTo>
                  <a:lnTo>
                    <a:pt x="158304" y="94683"/>
                  </a:lnTo>
                  <a:lnTo>
                    <a:pt x="166665" y="105028"/>
                  </a:lnTo>
                  <a:lnTo>
                    <a:pt x="201334" y="125671"/>
                  </a:lnTo>
                  <a:lnTo>
                    <a:pt x="224872" y="130374"/>
                  </a:lnTo>
                  <a:lnTo>
                    <a:pt x="285750" y="12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2481"/>
            <p:cNvSpPr/>
            <p:nvPr>
              <p:custDataLst>
                <p:tags r:id="rId150"/>
              </p:custDataLst>
            </p:nvPr>
          </p:nvSpPr>
          <p:spPr>
            <a:xfrm>
              <a:off x="6834028" y="4762616"/>
              <a:ext cx="385807" cy="367656"/>
            </a:xfrm>
            <a:custGeom>
              <a:avLst/>
              <a:gdLst/>
              <a:ahLst/>
              <a:cxnLst/>
              <a:rect l="0" t="0" r="0" b="0"/>
              <a:pathLst>
                <a:path w="385807" h="367656">
                  <a:moveTo>
                    <a:pt x="376397" y="9409"/>
                  </a:moveTo>
                  <a:lnTo>
                    <a:pt x="376397" y="9409"/>
                  </a:lnTo>
                  <a:lnTo>
                    <a:pt x="385806" y="0"/>
                  </a:lnTo>
                  <a:lnTo>
                    <a:pt x="368006" y="7438"/>
                  </a:lnTo>
                  <a:lnTo>
                    <a:pt x="330022" y="19598"/>
                  </a:lnTo>
                  <a:lnTo>
                    <a:pt x="283036" y="35955"/>
                  </a:lnTo>
                  <a:lnTo>
                    <a:pt x="243420" y="52242"/>
                  </a:lnTo>
                  <a:lnTo>
                    <a:pt x="224163" y="57020"/>
                  </a:lnTo>
                  <a:lnTo>
                    <a:pt x="181450" y="78212"/>
                  </a:lnTo>
                  <a:lnTo>
                    <a:pt x="148047" y="97819"/>
                  </a:lnTo>
                  <a:lnTo>
                    <a:pt x="132560" y="110952"/>
                  </a:lnTo>
                  <a:lnTo>
                    <a:pt x="130441" y="115570"/>
                  </a:lnTo>
                  <a:lnTo>
                    <a:pt x="129876" y="118283"/>
                  </a:lnTo>
                  <a:lnTo>
                    <a:pt x="131617" y="121149"/>
                  </a:lnTo>
                  <a:lnTo>
                    <a:pt x="139195" y="127158"/>
                  </a:lnTo>
                  <a:lnTo>
                    <a:pt x="185287" y="142795"/>
                  </a:lnTo>
                  <a:lnTo>
                    <a:pt x="217114" y="149473"/>
                  </a:lnTo>
                  <a:lnTo>
                    <a:pt x="262643" y="154859"/>
                  </a:lnTo>
                  <a:lnTo>
                    <a:pt x="272923" y="159779"/>
                  </a:lnTo>
                  <a:lnTo>
                    <a:pt x="277492" y="165493"/>
                  </a:lnTo>
                  <a:lnTo>
                    <a:pt x="274477" y="169556"/>
                  </a:lnTo>
                  <a:lnTo>
                    <a:pt x="227796" y="197337"/>
                  </a:lnTo>
                  <a:lnTo>
                    <a:pt x="184530" y="222253"/>
                  </a:lnTo>
                  <a:lnTo>
                    <a:pt x="144452" y="241219"/>
                  </a:lnTo>
                  <a:lnTo>
                    <a:pt x="101393" y="263769"/>
                  </a:lnTo>
                  <a:lnTo>
                    <a:pt x="74781" y="278098"/>
                  </a:lnTo>
                  <a:lnTo>
                    <a:pt x="27175" y="314666"/>
                  </a:lnTo>
                  <a:lnTo>
                    <a:pt x="5754" y="335629"/>
                  </a:lnTo>
                  <a:lnTo>
                    <a:pt x="0" y="348776"/>
                  </a:lnTo>
                  <a:lnTo>
                    <a:pt x="582" y="354188"/>
                  </a:lnTo>
                  <a:lnTo>
                    <a:pt x="3087" y="358853"/>
                  </a:lnTo>
                  <a:lnTo>
                    <a:pt x="6873" y="363023"/>
                  </a:lnTo>
                  <a:lnTo>
                    <a:pt x="25192" y="367655"/>
                  </a:lnTo>
                  <a:lnTo>
                    <a:pt x="68078" y="367439"/>
                  </a:lnTo>
                  <a:lnTo>
                    <a:pt x="102841" y="363267"/>
                  </a:lnTo>
                  <a:lnTo>
                    <a:pt x="139459" y="357885"/>
                  </a:lnTo>
                  <a:lnTo>
                    <a:pt x="180604" y="353960"/>
                  </a:lnTo>
                  <a:lnTo>
                    <a:pt x="224010" y="345031"/>
                  </a:lnTo>
                  <a:lnTo>
                    <a:pt x="269429" y="333076"/>
                  </a:lnTo>
                  <a:lnTo>
                    <a:pt x="357347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2" name="SMARTInkShape-Group470"/>
          <p:cNvGrpSpPr/>
          <p:nvPr/>
        </p:nvGrpSpPr>
        <p:grpSpPr>
          <a:xfrm>
            <a:off x="6303582" y="4985612"/>
            <a:ext cx="173419" cy="128323"/>
            <a:chOff x="6303582" y="4985612"/>
            <a:chExt cx="173419" cy="128323"/>
          </a:xfrm>
        </p:grpSpPr>
        <p:sp>
          <p:nvSpPr>
            <p:cNvPr id="950" name="SMARTInkShape-2482"/>
            <p:cNvSpPr/>
            <p:nvPr>
              <p:custDataLst>
                <p:tags r:id="rId139"/>
              </p:custDataLst>
            </p:nvPr>
          </p:nvSpPr>
          <p:spPr>
            <a:xfrm>
              <a:off x="6303582" y="5076825"/>
              <a:ext cx="173419" cy="37110"/>
            </a:xfrm>
            <a:custGeom>
              <a:avLst/>
              <a:gdLst/>
              <a:ahLst/>
              <a:cxnLst/>
              <a:rect l="0" t="0" r="0" b="0"/>
              <a:pathLst>
                <a:path w="173419" h="37110">
                  <a:moveTo>
                    <a:pt x="30543" y="0"/>
                  </a:moveTo>
                  <a:lnTo>
                    <a:pt x="30543" y="0"/>
                  </a:lnTo>
                  <a:lnTo>
                    <a:pt x="8423" y="19298"/>
                  </a:lnTo>
                  <a:lnTo>
                    <a:pt x="604" y="24452"/>
                  </a:lnTo>
                  <a:lnTo>
                    <a:pt x="0" y="25826"/>
                  </a:lnTo>
                  <a:lnTo>
                    <a:pt x="656" y="26743"/>
                  </a:lnTo>
                  <a:lnTo>
                    <a:pt x="16749" y="33088"/>
                  </a:lnTo>
                  <a:lnTo>
                    <a:pt x="62665" y="37109"/>
                  </a:lnTo>
                  <a:lnTo>
                    <a:pt x="103877" y="35082"/>
                  </a:lnTo>
                  <a:lnTo>
                    <a:pt x="141171" y="27681"/>
                  </a:lnTo>
                  <a:lnTo>
                    <a:pt x="1734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483"/>
            <p:cNvSpPr/>
            <p:nvPr>
              <p:custDataLst>
                <p:tags r:id="rId140"/>
              </p:custDataLst>
            </p:nvPr>
          </p:nvSpPr>
          <p:spPr>
            <a:xfrm>
              <a:off x="6319544" y="4985612"/>
              <a:ext cx="119357" cy="15014"/>
            </a:xfrm>
            <a:custGeom>
              <a:avLst/>
              <a:gdLst/>
              <a:ahLst/>
              <a:cxnLst/>
              <a:rect l="0" t="0" r="0" b="0"/>
              <a:pathLst>
                <a:path w="119357" h="15014">
                  <a:moveTo>
                    <a:pt x="5056" y="5488"/>
                  </a:moveTo>
                  <a:lnTo>
                    <a:pt x="5056" y="5488"/>
                  </a:lnTo>
                  <a:lnTo>
                    <a:pt x="0" y="5488"/>
                  </a:lnTo>
                  <a:lnTo>
                    <a:pt x="12680" y="4430"/>
                  </a:lnTo>
                  <a:lnTo>
                    <a:pt x="35890" y="0"/>
                  </a:lnTo>
                  <a:lnTo>
                    <a:pt x="81554" y="4556"/>
                  </a:lnTo>
                  <a:lnTo>
                    <a:pt x="119356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3" name="SMARTInkShape-Group471"/>
          <p:cNvGrpSpPr/>
          <p:nvPr/>
        </p:nvGrpSpPr>
        <p:grpSpPr>
          <a:xfrm>
            <a:off x="4069030" y="4667642"/>
            <a:ext cx="1855504" cy="551587"/>
            <a:chOff x="4069030" y="4667642"/>
            <a:chExt cx="1855504" cy="551587"/>
          </a:xfrm>
        </p:grpSpPr>
        <p:sp>
          <p:nvSpPr>
            <p:cNvPr id="953" name="SMARTInkShape-2484"/>
            <p:cNvSpPr/>
            <p:nvPr>
              <p:custDataLst>
                <p:tags r:id="rId129"/>
              </p:custDataLst>
            </p:nvPr>
          </p:nvSpPr>
          <p:spPr>
            <a:xfrm>
              <a:off x="4762500" y="4859467"/>
              <a:ext cx="161926" cy="255459"/>
            </a:xfrm>
            <a:custGeom>
              <a:avLst/>
              <a:gdLst/>
              <a:ahLst/>
              <a:cxnLst/>
              <a:rect l="0" t="0" r="0" b="0"/>
              <a:pathLst>
                <a:path w="161926" h="255459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2" y="858"/>
                  </a:lnTo>
                  <a:lnTo>
                    <a:pt x="5057" y="0"/>
                  </a:lnTo>
                  <a:lnTo>
                    <a:pt x="13183" y="4690"/>
                  </a:lnTo>
                  <a:lnTo>
                    <a:pt x="22794" y="13831"/>
                  </a:lnTo>
                  <a:lnTo>
                    <a:pt x="55011" y="55599"/>
                  </a:lnTo>
                  <a:lnTo>
                    <a:pt x="86373" y="99192"/>
                  </a:lnTo>
                  <a:lnTo>
                    <a:pt x="111253" y="140395"/>
                  </a:lnTo>
                  <a:lnTo>
                    <a:pt x="135978" y="181839"/>
                  </a:lnTo>
                  <a:lnTo>
                    <a:pt x="150470" y="226521"/>
                  </a:lnTo>
                  <a:lnTo>
                    <a:pt x="153077" y="247547"/>
                  </a:lnTo>
                  <a:lnTo>
                    <a:pt x="161925" y="25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485"/>
            <p:cNvSpPr/>
            <p:nvPr>
              <p:custDataLst>
                <p:tags r:id="rId130"/>
              </p:custDataLst>
            </p:nvPr>
          </p:nvSpPr>
          <p:spPr>
            <a:xfrm>
              <a:off x="4402439" y="4781564"/>
              <a:ext cx="312437" cy="347238"/>
            </a:xfrm>
            <a:custGeom>
              <a:avLst/>
              <a:gdLst/>
              <a:ahLst/>
              <a:cxnLst/>
              <a:rect l="0" t="0" r="0" b="0"/>
              <a:pathLst>
                <a:path w="312437" h="347238">
                  <a:moveTo>
                    <a:pt x="312436" y="19036"/>
                  </a:moveTo>
                  <a:lnTo>
                    <a:pt x="312436" y="19036"/>
                  </a:lnTo>
                  <a:lnTo>
                    <a:pt x="312436" y="13980"/>
                  </a:lnTo>
                  <a:lnTo>
                    <a:pt x="309614" y="8675"/>
                  </a:lnTo>
                  <a:lnTo>
                    <a:pt x="304235" y="1703"/>
                  </a:lnTo>
                  <a:lnTo>
                    <a:pt x="300677" y="749"/>
                  </a:lnTo>
                  <a:lnTo>
                    <a:pt x="254040" y="31"/>
                  </a:lnTo>
                  <a:lnTo>
                    <a:pt x="216229" y="0"/>
                  </a:lnTo>
                  <a:lnTo>
                    <a:pt x="168703" y="2809"/>
                  </a:lnTo>
                  <a:lnTo>
                    <a:pt x="141405" y="8187"/>
                  </a:lnTo>
                  <a:lnTo>
                    <a:pt x="130236" y="17390"/>
                  </a:lnTo>
                  <a:lnTo>
                    <a:pt x="93254" y="62635"/>
                  </a:lnTo>
                  <a:lnTo>
                    <a:pt x="72996" y="109022"/>
                  </a:lnTo>
                  <a:lnTo>
                    <a:pt x="62163" y="146358"/>
                  </a:lnTo>
                  <a:lnTo>
                    <a:pt x="54508" y="183809"/>
                  </a:lnTo>
                  <a:lnTo>
                    <a:pt x="37630" y="229775"/>
                  </a:lnTo>
                  <a:lnTo>
                    <a:pt x="23792" y="274565"/>
                  </a:lnTo>
                  <a:lnTo>
                    <a:pt x="4485" y="316814"/>
                  </a:lnTo>
                  <a:lnTo>
                    <a:pt x="0" y="333514"/>
                  </a:lnTo>
                  <a:lnTo>
                    <a:pt x="429" y="336639"/>
                  </a:lnTo>
                  <a:lnTo>
                    <a:pt x="1773" y="338721"/>
                  </a:lnTo>
                  <a:lnTo>
                    <a:pt x="16591" y="347119"/>
                  </a:lnTo>
                  <a:lnTo>
                    <a:pt x="30666" y="347237"/>
                  </a:lnTo>
                  <a:lnTo>
                    <a:pt x="70629" y="343746"/>
                  </a:lnTo>
                  <a:lnTo>
                    <a:pt x="116734" y="342999"/>
                  </a:lnTo>
                  <a:lnTo>
                    <a:pt x="154614" y="342920"/>
                  </a:lnTo>
                  <a:lnTo>
                    <a:pt x="207661" y="342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486"/>
            <p:cNvSpPr/>
            <p:nvPr>
              <p:custDataLst>
                <p:tags r:id="rId131"/>
              </p:custDataLst>
            </p:nvPr>
          </p:nvSpPr>
          <p:spPr>
            <a:xfrm>
              <a:off x="4087549" y="5000625"/>
              <a:ext cx="151077" cy="38101"/>
            </a:xfrm>
            <a:custGeom>
              <a:avLst/>
              <a:gdLst/>
              <a:ahLst/>
              <a:cxnLst/>
              <a:rect l="0" t="0" r="0" b="0"/>
              <a:pathLst>
                <a:path w="15107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9182" y="27987"/>
                  </a:lnTo>
                  <a:lnTo>
                    <a:pt x="25217" y="23022"/>
                  </a:lnTo>
                  <a:lnTo>
                    <a:pt x="70006" y="19835"/>
                  </a:lnTo>
                  <a:lnTo>
                    <a:pt x="110956" y="12659"/>
                  </a:lnTo>
                  <a:lnTo>
                    <a:pt x="132603" y="9395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487"/>
            <p:cNvSpPr/>
            <p:nvPr>
              <p:custDataLst>
                <p:tags r:id="rId132"/>
              </p:custDataLst>
            </p:nvPr>
          </p:nvSpPr>
          <p:spPr>
            <a:xfrm>
              <a:off x="4069030" y="4810728"/>
              <a:ext cx="198054" cy="313377"/>
            </a:xfrm>
            <a:custGeom>
              <a:avLst/>
              <a:gdLst/>
              <a:ahLst/>
              <a:cxnLst/>
              <a:rect l="0" t="0" r="0" b="0"/>
              <a:pathLst>
                <a:path w="198054" h="313377">
                  <a:moveTo>
                    <a:pt x="188645" y="18447"/>
                  </a:moveTo>
                  <a:lnTo>
                    <a:pt x="188645" y="18447"/>
                  </a:lnTo>
                  <a:lnTo>
                    <a:pt x="197777" y="9314"/>
                  </a:lnTo>
                  <a:lnTo>
                    <a:pt x="198053" y="3982"/>
                  </a:lnTo>
                  <a:lnTo>
                    <a:pt x="195976" y="2453"/>
                  </a:lnTo>
                  <a:lnTo>
                    <a:pt x="180254" y="0"/>
                  </a:lnTo>
                  <a:lnTo>
                    <a:pt x="134363" y="479"/>
                  </a:lnTo>
                  <a:lnTo>
                    <a:pt x="97575" y="12657"/>
                  </a:lnTo>
                  <a:lnTo>
                    <a:pt x="87139" y="24341"/>
                  </a:lnTo>
                  <a:lnTo>
                    <a:pt x="61879" y="67906"/>
                  </a:lnTo>
                  <a:lnTo>
                    <a:pt x="49266" y="109043"/>
                  </a:lnTo>
                  <a:lnTo>
                    <a:pt x="45207" y="125386"/>
                  </a:lnTo>
                  <a:lnTo>
                    <a:pt x="33139" y="153496"/>
                  </a:lnTo>
                  <a:lnTo>
                    <a:pt x="25165" y="194740"/>
                  </a:lnTo>
                  <a:lnTo>
                    <a:pt x="13713" y="234010"/>
                  </a:lnTo>
                  <a:lnTo>
                    <a:pt x="2318" y="273870"/>
                  </a:lnTo>
                  <a:lnTo>
                    <a:pt x="0" y="289307"/>
                  </a:lnTo>
                  <a:lnTo>
                    <a:pt x="1792" y="300401"/>
                  </a:lnTo>
                  <a:lnTo>
                    <a:pt x="3751" y="304842"/>
                  </a:lnTo>
                  <a:lnTo>
                    <a:pt x="8232" y="307802"/>
                  </a:lnTo>
                  <a:lnTo>
                    <a:pt x="29709" y="311968"/>
                  </a:lnTo>
                  <a:lnTo>
                    <a:pt x="71055" y="313376"/>
                  </a:lnTo>
                  <a:lnTo>
                    <a:pt x="108648" y="310797"/>
                  </a:lnTo>
                  <a:lnTo>
                    <a:pt x="160070" y="294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488"/>
            <p:cNvSpPr/>
            <p:nvPr>
              <p:custDataLst>
                <p:tags r:id="rId133"/>
              </p:custDataLst>
            </p:nvPr>
          </p:nvSpPr>
          <p:spPr>
            <a:xfrm>
              <a:off x="4729108" y="4863543"/>
              <a:ext cx="204843" cy="232333"/>
            </a:xfrm>
            <a:custGeom>
              <a:avLst/>
              <a:gdLst/>
              <a:ahLst/>
              <a:cxnLst/>
              <a:rect l="0" t="0" r="0" b="0"/>
              <a:pathLst>
                <a:path w="204843" h="232333">
                  <a:moveTo>
                    <a:pt x="204842" y="13257"/>
                  </a:moveTo>
                  <a:lnTo>
                    <a:pt x="204842" y="13257"/>
                  </a:lnTo>
                  <a:lnTo>
                    <a:pt x="191585" y="0"/>
                  </a:lnTo>
                  <a:lnTo>
                    <a:pt x="187536" y="185"/>
                  </a:lnTo>
                  <a:lnTo>
                    <a:pt x="154729" y="21230"/>
                  </a:lnTo>
                  <a:lnTo>
                    <a:pt x="116804" y="61932"/>
                  </a:lnTo>
                  <a:lnTo>
                    <a:pt x="84279" y="103157"/>
                  </a:lnTo>
                  <a:lnTo>
                    <a:pt x="54028" y="145238"/>
                  </a:lnTo>
                  <a:lnTo>
                    <a:pt x="27447" y="186447"/>
                  </a:lnTo>
                  <a:lnTo>
                    <a:pt x="9914" y="210176"/>
                  </a:lnTo>
                  <a:lnTo>
                    <a:pt x="3505" y="221887"/>
                  </a:lnTo>
                  <a:lnTo>
                    <a:pt x="766" y="225369"/>
                  </a:lnTo>
                  <a:lnTo>
                    <a:pt x="0" y="227690"/>
                  </a:lnTo>
                  <a:lnTo>
                    <a:pt x="4817" y="23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2489"/>
            <p:cNvSpPr/>
            <p:nvPr>
              <p:custDataLst>
                <p:tags r:id="rId134"/>
              </p:custDataLst>
            </p:nvPr>
          </p:nvSpPr>
          <p:spPr>
            <a:xfrm>
              <a:off x="5000625" y="4667642"/>
              <a:ext cx="19051" cy="113909"/>
            </a:xfrm>
            <a:custGeom>
              <a:avLst/>
              <a:gdLst/>
              <a:ahLst/>
              <a:cxnLst/>
              <a:rect l="0" t="0" r="0" b="0"/>
              <a:pathLst>
                <a:path w="19051" h="113909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7992" y="17994"/>
                  </a:lnTo>
                  <a:lnTo>
                    <a:pt x="9349" y="60515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490"/>
            <p:cNvSpPr/>
            <p:nvPr>
              <p:custDataLst>
                <p:tags r:id="rId135"/>
              </p:custDataLst>
            </p:nvPr>
          </p:nvSpPr>
          <p:spPr>
            <a:xfrm>
              <a:off x="5097393" y="4843260"/>
              <a:ext cx="131833" cy="300241"/>
            </a:xfrm>
            <a:custGeom>
              <a:avLst/>
              <a:gdLst/>
              <a:ahLst/>
              <a:cxnLst/>
              <a:rect l="0" t="0" r="0" b="0"/>
              <a:pathLst>
                <a:path w="131833" h="300241">
                  <a:moveTo>
                    <a:pt x="131832" y="24015"/>
                  </a:moveTo>
                  <a:lnTo>
                    <a:pt x="131832" y="24015"/>
                  </a:lnTo>
                  <a:lnTo>
                    <a:pt x="131832" y="7613"/>
                  </a:lnTo>
                  <a:lnTo>
                    <a:pt x="126776" y="694"/>
                  </a:lnTo>
                  <a:lnTo>
                    <a:pt x="124228" y="0"/>
                  </a:lnTo>
                  <a:lnTo>
                    <a:pt x="121471" y="597"/>
                  </a:lnTo>
                  <a:lnTo>
                    <a:pt x="112534" y="6492"/>
                  </a:lnTo>
                  <a:lnTo>
                    <a:pt x="69084" y="45594"/>
                  </a:lnTo>
                  <a:lnTo>
                    <a:pt x="39503" y="88201"/>
                  </a:lnTo>
                  <a:lnTo>
                    <a:pt x="19402" y="125712"/>
                  </a:lnTo>
                  <a:lnTo>
                    <a:pt x="6327" y="161509"/>
                  </a:lnTo>
                  <a:lnTo>
                    <a:pt x="806" y="198927"/>
                  </a:lnTo>
                  <a:lnTo>
                    <a:pt x="0" y="236405"/>
                  </a:lnTo>
                  <a:lnTo>
                    <a:pt x="3743" y="258464"/>
                  </a:lnTo>
                  <a:lnTo>
                    <a:pt x="14578" y="276734"/>
                  </a:lnTo>
                  <a:lnTo>
                    <a:pt x="21913" y="284570"/>
                  </a:lnTo>
                  <a:lnTo>
                    <a:pt x="93732" y="300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491"/>
            <p:cNvSpPr/>
            <p:nvPr>
              <p:custDataLst>
                <p:tags r:id="rId136"/>
              </p:custDataLst>
            </p:nvPr>
          </p:nvSpPr>
          <p:spPr>
            <a:xfrm>
              <a:off x="5325081" y="4902133"/>
              <a:ext cx="199420" cy="209951"/>
            </a:xfrm>
            <a:custGeom>
              <a:avLst/>
              <a:gdLst/>
              <a:ahLst/>
              <a:cxnLst/>
              <a:rect l="0" t="0" r="0" b="0"/>
              <a:pathLst>
                <a:path w="199420" h="209951">
                  <a:moveTo>
                    <a:pt x="132744" y="60392"/>
                  </a:moveTo>
                  <a:lnTo>
                    <a:pt x="132744" y="60392"/>
                  </a:lnTo>
                  <a:lnTo>
                    <a:pt x="111285" y="47135"/>
                  </a:lnTo>
                  <a:lnTo>
                    <a:pt x="101222" y="38002"/>
                  </a:lnTo>
                  <a:lnTo>
                    <a:pt x="91923" y="34566"/>
                  </a:lnTo>
                  <a:lnTo>
                    <a:pt x="86480" y="33649"/>
                  </a:lnTo>
                  <a:lnTo>
                    <a:pt x="74788" y="35454"/>
                  </a:lnTo>
                  <a:lnTo>
                    <a:pt x="62535" y="40842"/>
                  </a:lnTo>
                  <a:lnTo>
                    <a:pt x="43737" y="56834"/>
                  </a:lnTo>
                  <a:lnTo>
                    <a:pt x="17137" y="94221"/>
                  </a:lnTo>
                  <a:lnTo>
                    <a:pt x="3996" y="127047"/>
                  </a:lnTo>
                  <a:lnTo>
                    <a:pt x="0" y="161571"/>
                  </a:lnTo>
                  <a:lnTo>
                    <a:pt x="4631" y="185974"/>
                  </a:lnTo>
                  <a:lnTo>
                    <a:pt x="9235" y="192797"/>
                  </a:lnTo>
                  <a:lnTo>
                    <a:pt x="22818" y="203200"/>
                  </a:lnTo>
                  <a:lnTo>
                    <a:pt x="43258" y="209950"/>
                  </a:lnTo>
                  <a:lnTo>
                    <a:pt x="59106" y="205884"/>
                  </a:lnTo>
                  <a:lnTo>
                    <a:pt x="103557" y="181624"/>
                  </a:lnTo>
                  <a:lnTo>
                    <a:pt x="110112" y="176138"/>
                  </a:lnTo>
                  <a:lnTo>
                    <a:pt x="117394" y="164399"/>
                  </a:lnTo>
                  <a:lnTo>
                    <a:pt x="130056" y="125711"/>
                  </a:lnTo>
                  <a:lnTo>
                    <a:pt x="140452" y="89377"/>
                  </a:lnTo>
                  <a:lnTo>
                    <a:pt x="131668" y="46844"/>
                  </a:lnTo>
                  <a:lnTo>
                    <a:pt x="124858" y="26855"/>
                  </a:lnTo>
                  <a:lnTo>
                    <a:pt x="114775" y="14442"/>
                  </a:lnTo>
                  <a:lnTo>
                    <a:pt x="92142" y="1504"/>
                  </a:lnTo>
                  <a:lnTo>
                    <a:pt x="77304" y="0"/>
                  </a:lnTo>
                  <a:lnTo>
                    <a:pt x="70384" y="1081"/>
                  </a:lnTo>
                  <a:lnTo>
                    <a:pt x="57051" y="7926"/>
                  </a:lnTo>
                  <a:lnTo>
                    <a:pt x="36300" y="24510"/>
                  </a:lnTo>
                  <a:lnTo>
                    <a:pt x="31672" y="34215"/>
                  </a:lnTo>
                  <a:lnTo>
                    <a:pt x="30438" y="39765"/>
                  </a:lnTo>
                  <a:lnTo>
                    <a:pt x="31889" y="51577"/>
                  </a:lnTo>
                  <a:lnTo>
                    <a:pt x="37119" y="63882"/>
                  </a:lnTo>
                  <a:lnTo>
                    <a:pt x="50906" y="80594"/>
                  </a:lnTo>
                  <a:lnTo>
                    <a:pt x="58624" y="85246"/>
                  </a:lnTo>
                  <a:lnTo>
                    <a:pt x="96075" y="94777"/>
                  </a:lnTo>
                  <a:lnTo>
                    <a:pt x="136107" y="97391"/>
                  </a:lnTo>
                  <a:lnTo>
                    <a:pt x="167960" y="97108"/>
                  </a:lnTo>
                  <a:lnTo>
                    <a:pt x="199419" y="8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492"/>
            <p:cNvSpPr/>
            <p:nvPr>
              <p:custDataLst>
                <p:tags r:id="rId137"/>
              </p:custDataLst>
            </p:nvPr>
          </p:nvSpPr>
          <p:spPr>
            <a:xfrm>
              <a:off x="5572125" y="4867275"/>
              <a:ext cx="84303" cy="295276"/>
            </a:xfrm>
            <a:custGeom>
              <a:avLst/>
              <a:gdLst/>
              <a:ahLst/>
              <a:cxnLst/>
              <a:rect l="0" t="0" r="0" b="0"/>
              <a:pathLst>
                <a:path w="84303" h="295276">
                  <a:moveTo>
                    <a:pt x="19050" y="0"/>
                  </a:moveTo>
                  <a:lnTo>
                    <a:pt x="19050" y="0"/>
                  </a:lnTo>
                  <a:lnTo>
                    <a:pt x="33239" y="0"/>
                  </a:lnTo>
                  <a:lnTo>
                    <a:pt x="38762" y="8467"/>
                  </a:lnTo>
                  <a:lnTo>
                    <a:pt x="60364" y="50769"/>
                  </a:lnTo>
                  <a:lnTo>
                    <a:pt x="78521" y="98380"/>
                  </a:lnTo>
                  <a:lnTo>
                    <a:pt x="84302" y="137104"/>
                  </a:lnTo>
                  <a:lnTo>
                    <a:pt x="82481" y="175385"/>
                  </a:lnTo>
                  <a:lnTo>
                    <a:pt x="72384" y="220558"/>
                  </a:lnTo>
                  <a:lnTo>
                    <a:pt x="49527" y="261251"/>
                  </a:lnTo>
                  <a:lnTo>
                    <a:pt x="40003" y="271687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493"/>
            <p:cNvSpPr/>
            <p:nvPr>
              <p:custDataLst>
                <p:tags r:id="rId138"/>
              </p:custDataLst>
            </p:nvPr>
          </p:nvSpPr>
          <p:spPr>
            <a:xfrm>
              <a:off x="5782999" y="4709756"/>
              <a:ext cx="141535" cy="509473"/>
            </a:xfrm>
            <a:custGeom>
              <a:avLst/>
              <a:gdLst/>
              <a:ahLst/>
              <a:cxnLst/>
              <a:rect l="0" t="0" r="0" b="0"/>
              <a:pathLst>
                <a:path w="141535" h="509473">
                  <a:moveTo>
                    <a:pt x="8201" y="43219"/>
                  </a:moveTo>
                  <a:lnTo>
                    <a:pt x="8201" y="43219"/>
                  </a:lnTo>
                  <a:lnTo>
                    <a:pt x="3145" y="38163"/>
                  </a:lnTo>
                  <a:lnTo>
                    <a:pt x="662" y="32858"/>
                  </a:lnTo>
                  <a:lnTo>
                    <a:pt x="0" y="29962"/>
                  </a:lnTo>
                  <a:lnTo>
                    <a:pt x="1676" y="26972"/>
                  </a:lnTo>
                  <a:lnTo>
                    <a:pt x="14146" y="17709"/>
                  </a:lnTo>
                  <a:lnTo>
                    <a:pt x="34501" y="7919"/>
                  </a:lnTo>
                  <a:lnTo>
                    <a:pt x="67560" y="0"/>
                  </a:lnTo>
                  <a:lnTo>
                    <a:pt x="108210" y="4236"/>
                  </a:lnTo>
                  <a:lnTo>
                    <a:pt x="114032" y="6646"/>
                  </a:lnTo>
                  <a:lnTo>
                    <a:pt x="134505" y="26499"/>
                  </a:lnTo>
                  <a:lnTo>
                    <a:pt x="138418" y="38963"/>
                  </a:lnTo>
                  <a:lnTo>
                    <a:pt x="141137" y="86442"/>
                  </a:lnTo>
                  <a:lnTo>
                    <a:pt x="141496" y="126823"/>
                  </a:lnTo>
                  <a:lnTo>
                    <a:pt x="141534" y="167003"/>
                  </a:lnTo>
                  <a:lnTo>
                    <a:pt x="136490" y="202309"/>
                  </a:lnTo>
                  <a:lnTo>
                    <a:pt x="133349" y="242992"/>
                  </a:lnTo>
                  <a:lnTo>
                    <a:pt x="132418" y="288560"/>
                  </a:lnTo>
                  <a:lnTo>
                    <a:pt x="132142" y="330519"/>
                  </a:lnTo>
                  <a:lnTo>
                    <a:pt x="132049" y="369531"/>
                  </a:lnTo>
                  <a:lnTo>
                    <a:pt x="132031" y="415808"/>
                  </a:lnTo>
                  <a:lnTo>
                    <a:pt x="132026" y="460657"/>
                  </a:lnTo>
                  <a:lnTo>
                    <a:pt x="130968" y="485940"/>
                  </a:lnTo>
                  <a:lnTo>
                    <a:pt x="126970" y="497865"/>
                  </a:lnTo>
                  <a:lnTo>
                    <a:pt x="124422" y="501891"/>
                  </a:lnTo>
                  <a:lnTo>
                    <a:pt x="118769" y="506365"/>
                  </a:lnTo>
                  <a:lnTo>
                    <a:pt x="75116" y="509472"/>
                  </a:lnTo>
                  <a:lnTo>
                    <a:pt x="56991" y="508676"/>
                  </a:lnTo>
                  <a:lnTo>
                    <a:pt x="35945" y="502278"/>
                  </a:lnTo>
                  <a:lnTo>
                    <a:pt x="17726" y="490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6" name="SMARTInkShape-Group472"/>
          <p:cNvGrpSpPr/>
          <p:nvPr/>
        </p:nvGrpSpPr>
        <p:grpSpPr>
          <a:xfrm>
            <a:off x="3600450" y="4991100"/>
            <a:ext cx="114301" cy="123826"/>
            <a:chOff x="3600450" y="4991100"/>
            <a:chExt cx="114301" cy="123826"/>
          </a:xfrm>
        </p:grpSpPr>
        <p:sp>
          <p:nvSpPr>
            <p:cNvPr id="964" name="SMARTInkShape-2494"/>
            <p:cNvSpPr/>
            <p:nvPr>
              <p:custDataLst>
                <p:tags r:id="rId127"/>
              </p:custDataLst>
            </p:nvPr>
          </p:nvSpPr>
          <p:spPr>
            <a:xfrm>
              <a:off x="3600450" y="49911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23370" y="8201"/>
                  </a:lnTo>
                  <a:lnTo>
                    <a:pt x="69731" y="10506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495"/>
            <p:cNvSpPr/>
            <p:nvPr>
              <p:custDataLst>
                <p:tags r:id="rId128"/>
              </p:custDataLst>
            </p:nvPr>
          </p:nvSpPr>
          <p:spPr>
            <a:xfrm>
              <a:off x="3609975" y="50863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46135" y="16890"/>
                  </a:lnTo>
                  <a:lnTo>
                    <a:pt x="1047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1" name="SMARTInkShape-Group473"/>
          <p:cNvGrpSpPr/>
          <p:nvPr/>
        </p:nvGrpSpPr>
        <p:grpSpPr>
          <a:xfrm>
            <a:off x="2609850" y="4810517"/>
            <a:ext cx="613289" cy="399659"/>
            <a:chOff x="2609850" y="4810517"/>
            <a:chExt cx="613289" cy="399659"/>
          </a:xfrm>
        </p:grpSpPr>
        <p:sp>
          <p:nvSpPr>
            <p:cNvPr id="967" name="SMARTInkShape-2496"/>
            <p:cNvSpPr/>
            <p:nvPr>
              <p:custDataLst>
                <p:tags r:id="rId123"/>
              </p:custDataLst>
            </p:nvPr>
          </p:nvSpPr>
          <p:spPr>
            <a:xfrm>
              <a:off x="2609850" y="5115317"/>
              <a:ext cx="9519" cy="94859"/>
            </a:xfrm>
            <a:custGeom>
              <a:avLst/>
              <a:gdLst/>
              <a:ahLst/>
              <a:cxnLst/>
              <a:rect l="0" t="0" r="0" b="0"/>
              <a:pathLst>
                <a:path w="9519" h="94859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9518" y="40333"/>
                  </a:lnTo>
                  <a:lnTo>
                    <a:pt x="8465" y="64945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2497"/>
            <p:cNvSpPr/>
            <p:nvPr>
              <p:custDataLst>
                <p:tags r:id="rId124"/>
              </p:custDataLst>
            </p:nvPr>
          </p:nvSpPr>
          <p:spPr>
            <a:xfrm>
              <a:off x="2726473" y="4829209"/>
              <a:ext cx="121503" cy="314292"/>
            </a:xfrm>
            <a:custGeom>
              <a:avLst/>
              <a:gdLst/>
              <a:ahLst/>
              <a:cxnLst/>
              <a:rect l="0" t="0" r="0" b="0"/>
              <a:pathLst>
                <a:path w="121503" h="314292">
                  <a:moveTo>
                    <a:pt x="121502" y="9491"/>
                  </a:moveTo>
                  <a:lnTo>
                    <a:pt x="121502" y="9491"/>
                  </a:lnTo>
                  <a:lnTo>
                    <a:pt x="121502" y="4435"/>
                  </a:lnTo>
                  <a:lnTo>
                    <a:pt x="120444" y="2946"/>
                  </a:lnTo>
                  <a:lnTo>
                    <a:pt x="118680" y="1952"/>
                  </a:lnTo>
                  <a:lnTo>
                    <a:pt x="111801" y="228"/>
                  </a:lnTo>
                  <a:lnTo>
                    <a:pt x="98836" y="0"/>
                  </a:lnTo>
                  <a:lnTo>
                    <a:pt x="92731" y="2803"/>
                  </a:lnTo>
                  <a:lnTo>
                    <a:pt x="62876" y="25935"/>
                  </a:lnTo>
                  <a:lnTo>
                    <a:pt x="34707" y="70557"/>
                  </a:lnTo>
                  <a:lnTo>
                    <a:pt x="20318" y="113120"/>
                  </a:lnTo>
                  <a:lnTo>
                    <a:pt x="10500" y="150850"/>
                  </a:lnTo>
                  <a:lnTo>
                    <a:pt x="1947" y="191898"/>
                  </a:lnTo>
                  <a:lnTo>
                    <a:pt x="0" y="219936"/>
                  </a:lnTo>
                  <a:lnTo>
                    <a:pt x="11101" y="266783"/>
                  </a:lnTo>
                  <a:lnTo>
                    <a:pt x="20117" y="285163"/>
                  </a:lnTo>
                  <a:lnTo>
                    <a:pt x="39604" y="302367"/>
                  </a:lnTo>
                  <a:lnTo>
                    <a:pt x="83402" y="3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2498"/>
            <p:cNvSpPr/>
            <p:nvPr>
              <p:custDataLst>
                <p:tags r:id="rId125"/>
              </p:custDataLst>
            </p:nvPr>
          </p:nvSpPr>
          <p:spPr>
            <a:xfrm>
              <a:off x="2926724" y="4930702"/>
              <a:ext cx="159377" cy="208779"/>
            </a:xfrm>
            <a:custGeom>
              <a:avLst/>
              <a:gdLst/>
              <a:ahLst/>
              <a:cxnLst/>
              <a:rect l="0" t="0" r="0" b="0"/>
              <a:pathLst>
                <a:path w="159377" h="208779">
                  <a:moveTo>
                    <a:pt x="102226" y="41348"/>
                  </a:moveTo>
                  <a:lnTo>
                    <a:pt x="102226" y="41348"/>
                  </a:lnTo>
                  <a:lnTo>
                    <a:pt x="97170" y="31235"/>
                  </a:lnTo>
                  <a:lnTo>
                    <a:pt x="92505" y="28256"/>
                  </a:lnTo>
                  <a:lnTo>
                    <a:pt x="65028" y="23475"/>
                  </a:lnTo>
                  <a:lnTo>
                    <a:pt x="58378" y="23083"/>
                  </a:lnTo>
                  <a:lnTo>
                    <a:pt x="45343" y="28290"/>
                  </a:lnTo>
                  <a:lnTo>
                    <a:pt x="33553" y="37661"/>
                  </a:lnTo>
                  <a:lnTo>
                    <a:pt x="24785" y="48882"/>
                  </a:lnTo>
                  <a:lnTo>
                    <a:pt x="10533" y="87483"/>
                  </a:lnTo>
                  <a:lnTo>
                    <a:pt x="348" y="129601"/>
                  </a:lnTo>
                  <a:lnTo>
                    <a:pt x="1132" y="163100"/>
                  </a:lnTo>
                  <a:lnTo>
                    <a:pt x="6495" y="182243"/>
                  </a:lnTo>
                  <a:lnTo>
                    <a:pt x="15935" y="197807"/>
                  </a:lnTo>
                  <a:lnTo>
                    <a:pt x="24363" y="206136"/>
                  </a:lnTo>
                  <a:lnTo>
                    <a:pt x="28093" y="208356"/>
                  </a:lnTo>
                  <a:lnTo>
                    <a:pt x="32695" y="208778"/>
                  </a:lnTo>
                  <a:lnTo>
                    <a:pt x="43454" y="206426"/>
                  </a:lnTo>
                  <a:lnTo>
                    <a:pt x="61411" y="194094"/>
                  </a:lnTo>
                  <a:lnTo>
                    <a:pt x="85834" y="150374"/>
                  </a:lnTo>
                  <a:lnTo>
                    <a:pt x="97891" y="115448"/>
                  </a:lnTo>
                  <a:lnTo>
                    <a:pt x="101370" y="74526"/>
                  </a:lnTo>
                  <a:lnTo>
                    <a:pt x="99150" y="46593"/>
                  </a:lnTo>
                  <a:lnTo>
                    <a:pt x="93451" y="26745"/>
                  </a:lnTo>
                  <a:lnTo>
                    <a:pt x="83862" y="14397"/>
                  </a:lnTo>
                  <a:lnTo>
                    <a:pt x="66564" y="1495"/>
                  </a:lnTo>
                  <a:lnTo>
                    <a:pt x="51451" y="0"/>
                  </a:lnTo>
                  <a:lnTo>
                    <a:pt x="35209" y="3921"/>
                  </a:lnTo>
                  <a:lnTo>
                    <a:pt x="20935" y="12719"/>
                  </a:lnTo>
                  <a:lnTo>
                    <a:pt x="10358" y="26507"/>
                  </a:lnTo>
                  <a:lnTo>
                    <a:pt x="3187" y="42162"/>
                  </a:lnTo>
                  <a:lnTo>
                    <a:pt x="0" y="56173"/>
                  </a:lnTo>
                  <a:lnTo>
                    <a:pt x="1267" y="62873"/>
                  </a:lnTo>
                  <a:lnTo>
                    <a:pt x="12105" y="81357"/>
                  </a:lnTo>
                  <a:lnTo>
                    <a:pt x="19133" y="90174"/>
                  </a:lnTo>
                  <a:lnTo>
                    <a:pt x="39153" y="101089"/>
                  </a:lnTo>
                  <a:lnTo>
                    <a:pt x="55081" y="105968"/>
                  </a:lnTo>
                  <a:lnTo>
                    <a:pt x="101557" y="97391"/>
                  </a:lnTo>
                  <a:lnTo>
                    <a:pt x="141100" y="82477"/>
                  </a:lnTo>
                  <a:lnTo>
                    <a:pt x="159376" y="69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2499"/>
            <p:cNvSpPr/>
            <p:nvPr>
              <p:custDataLst>
                <p:tags r:id="rId126"/>
              </p:custDataLst>
            </p:nvPr>
          </p:nvSpPr>
          <p:spPr>
            <a:xfrm>
              <a:off x="3125524" y="4810517"/>
              <a:ext cx="97615" cy="352034"/>
            </a:xfrm>
            <a:custGeom>
              <a:avLst/>
              <a:gdLst/>
              <a:ahLst/>
              <a:cxnLst/>
              <a:rect l="0" t="0" r="0" b="0"/>
              <a:pathLst>
                <a:path w="97615" h="352034">
                  <a:moveTo>
                    <a:pt x="8201" y="9133"/>
                  </a:moveTo>
                  <a:lnTo>
                    <a:pt x="8201" y="9133"/>
                  </a:lnTo>
                  <a:lnTo>
                    <a:pt x="8201" y="4077"/>
                  </a:lnTo>
                  <a:lnTo>
                    <a:pt x="7143" y="2588"/>
                  </a:lnTo>
                  <a:lnTo>
                    <a:pt x="5379" y="1594"/>
                  </a:lnTo>
                  <a:lnTo>
                    <a:pt x="0" y="0"/>
                  </a:lnTo>
                  <a:lnTo>
                    <a:pt x="18025" y="42936"/>
                  </a:lnTo>
                  <a:lnTo>
                    <a:pt x="48170" y="87520"/>
                  </a:lnTo>
                  <a:lnTo>
                    <a:pt x="75010" y="130411"/>
                  </a:lnTo>
                  <a:lnTo>
                    <a:pt x="92698" y="176200"/>
                  </a:lnTo>
                  <a:lnTo>
                    <a:pt x="97614" y="205093"/>
                  </a:lnTo>
                  <a:lnTo>
                    <a:pt x="93373" y="250052"/>
                  </a:lnTo>
                  <a:lnTo>
                    <a:pt x="79180" y="288538"/>
                  </a:lnTo>
                  <a:lnTo>
                    <a:pt x="60512" y="314287"/>
                  </a:lnTo>
                  <a:lnTo>
                    <a:pt x="8201" y="3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2" name="SMARTInkShape-2500"/>
          <p:cNvSpPr/>
          <p:nvPr>
            <p:custDataLst>
              <p:tags r:id="rId6"/>
            </p:custDataLst>
          </p:nvPr>
        </p:nvSpPr>
        <p:spPr>
          <a:xfrm>
            <a:off x="2330970" y="4895850"/>
            <a:ext cx="212206" cy="219076"/>
          </a:xfrm>
          <a:custGeom>
            <a:avLst/>
            <a:gdLst/>
            <a:ahLst/>
            <a:cxnLst/>
            <a:rect l="0" t="0" r="0" b="0"/>
            <a:pathLst>
              <a:path w="212206" h="219076">
                <a:moveTo>
                  <a:pt x="202680" y="0"/>
                </a:moveTo>
                <a:lnTo>
                  <a:pt x="202680" y="0"/>
                </a:lnTo>
                <a:lnTo>
                  <a:pt x="202680" y="5488"/>
                </a:lnTo>
                <a:lnTo>
                  <a:pt x="202680" y="3144"/>
                </a:lnTo>
                <a:lnTo>
                  <a:pt x="201622" y="32677"/>
                </a:lnTo>
                <a:lnTo>
                  <a:pt x="189422" y="73735"/>
                </a:lnTo>
                <a:lnTo>
                  <a:pt x="163671" y="115961"/>
                </a:lnTo>
                <a:lnTo>
                  <a:pt x="139000" y="147673"/>
                </a:lnTo>
                <a:lnTo>
                  <a:pt x="91565" y="187039"/>
                </a:lnTo>
                <a:lnTo>
                  <a:pt x="76037" y="198135"/>
                </a:lnTo>
                <a:lnTo>
                  <a:pt x="55730" y="201654"/>
                </a:lnTo>
                <a:lnTo>
                  <a:pt x="26142" y="197686"/>
                </a:lnTo>
                <a:lnTo>
                  <a:pt x="18313" y="195290"/>
                </a:lnTo>
                <a:lnTo>
                  <a:pt x="12035" y="190519"/>
                </a:lnTo>
                <a:lnTo>
                  <a:pt x="2238" y="176750"/>
                </a:lnTo>
                <a:lnTo>
                  <a:pt x="0" y="160047"/>
                </a:lnTo>
                <a:lnTo>
                  <a:pt x="2500" y="121656"/>
                </a:lnTo>
                <a:lnTo>
                  <a:pt x="4668" y="118145"/>
                </a:lnTo>
                <a:lnTo>
                  <a:pt x="12722" y="111424"/>
                </a:lnTo>
                <a:lnTo>
                  <a:pt x="34213" y="101688"/>
                </a:lnTo>
                <a:lnTo>
                  <a:pt x="48783" y="100935"/>
                </a:lnTo>
                <a:lnTo>
                  <a:pt x="95788" y="114799"/>
                </a:lnTo>
                <a:lnTo>
                  <a:pt x="136981" y="137845"/>
                </a:lnTo>
                <a:lnTo>
                  <a:pt x="161694" y="154908"/>
                </a:lnTo>
                <a:lnTo>
                  <a:pt x="191279" y="193006"/>
                </a:lnTo>
                <a:lnTo>
                  <a:pt x="195079" y="195346"/>
                </a:lnTo>
                <a:lnTo>
                  <a:pt x="212205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5" name="SMARTInkShape-Group475"/>
          <p:cNvGrpSpPr/>
          <p:nvPr/>
        </p:nvGrpSpPr>
        <p:grpSpPr>
          <a:xfrm>
            <a:off x="1705143" y="4816367"/>
            <a:ext cx="224609" cy="352064"/>
            <a:chOff x="1705143" y="4816367"/>
            <a:chExt cx="224609" cy="352064"/>
          </a:xfrm>
        </p:grpSpPr>
        <p:sp>
          <p:nvSpPr>
            <p:cNvPr id="973" name="SMARTInkShape-2501"/>
            <p:cNvSpPr/>
            <p:nvPr>
              <p:custDataLst>
                <p:tags r:id="rId121"/>
              </p:custDataLst>
            </p:nvPr>
          </p:nvSpPr>
          <p:spPr>
            <a:xfrm>
              <a:off x="1791683" y="4916743"/>
              <a:ext cx="113318" cy="173591"/>
            </a:xfrm>
            <a:custGeom>
              <a:avLst/>
              <a:gdLst/>
              <a:ahLst/>
              <a:cxnLst/>
              <a:rect l="0" t="0" r="0" b="0"/>
              <a:pathLst>
                <a:path w="113318" h="173591">
                  <a:moveTo>
                    <a:pt x="18067" y="36257"/>
                  </a:moveTo>
                  <a:lnTo>
                    <a:pt x="18067" y="36257"/>
                  </a:lnTo>
                  <a:lnTo>
                    <a:pt x="18067" y="31201"/>
                  </a:lnTo>
                  <a:lnTo>
                    <a:pt x="17009" y="29712"/>
                  </a:lnTo>
                  <a:lnTo>
                    <a:pt x="15245" y="28718"/>
                  </a:lnTo>
                  <a:lnTo>
                    <a:pt x="13011" y="28056"/>
                  </a:lnTo>
                  <a:lnTo>
                    <a:pt x="12579" y="26556"/>
                  </a:lnTo>
                  <a:lnTo>
                    <a:pt x="20475" y="7486"/>
                  </a:lnTo>
                  <a:lnTo>
                    <a:pt x="22847" y="4376"/>
                  </a:lnTo>
                  <a:lnTo>
                    <a:pt x="31128" y="921"/>
                  </a:lnTo>
                  <a:lnTo>
                    <a:pt x="36299" y="0"/>
                  </a:lnTo>
                  <a:lnTo>
                    <a:pt x="44867" y="1798"/>
                  </a:lnTo>
                  <a:lnTo>
                    <a:pt x="58463" y="11584"/>
                  </a:lnTo>
                  <a:lnTo>
                    <a:pt x="64048" y="16632"/>
                  </a:lnTo>
                  <a:lnTo>
                    <a:pt x="70253" y="27889"/>
                  </a:lnTo>
                  <a:lnTo>
                    <a:pt x="71908" y="33853"/>
                  </a:lnTo>
                  <a:lnTo>
                    <a:pt x="69180" y="62474"/>
                  </a:lnTo>
                  <a:lnTo>
                    <a:pt x="55790" y="104608"/>
                  </a:lnTo>
                  <a:lnTo>
                    <a:pt x="52741" y="113574"/>
                  </a:lnTo>
                  <a:lnTo>
                    <a:pt x="48591" y="119552"/>
                  </a:lnTo>
                  <a:lnTo>
                    <a:pt x="43708" y="123537"/>
                  </a:lnTo>
                  <a:lnTo>
                    <a:pt x="15823" y="138346"/>
                  </a:lnTo>
                  <a:lnTo>
                    <a:pt x="2337" y="140501"/>
                  </a:lnTo>
                  <a:lnTo>
                    <a:pt x="1230" y="139620"/>
                  </a:lnTo>
                  <a:lnTo>
                    <a:pt x="0" y="135818"/>
                  </a:lnTo>
                  <a:lnTo>
                    <a:pt x="731" y="133322"/>
                  </a:lnTo>
                  <a:lnTo>
                    <a:pt x="4365" y="127727"/>
                  </a:lnTo>
                  <a:lnTo>
                    <a:pt x="9508" y="124536"/>
                  </a:lnTo>
                  <a:lnTo>
                    <a:pt x="12361" y="123685"/>
                  </a:lnTo>
                  <a:lnTo>
                    <a:pt x="15321" y="124176"/>
                  </a:lnTo>
                  <a:lnTo>
                    <a:pt x="55042" y="144168"/>
                  </a:lnTo>
                  <a:lnTo>
                    <a:pt x="92350" y="172408"/>
                  </a:lnTo>
                  <a:lnTo>
                    <a:pt x="97222" y="173590"/>
                  </a:lnTo>
                  <a:lnTo>
                    <a:pt x="101529" y="173320"/>
                  </a:lnTo>
                  <a:lnTo>
                    <a:pt x="113317" y="169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502"/>
            <p:cNvSpPr/>
            <p:nvPr>
              <p:custDataLst>
                <p:tags r:id="rId122"/>
              </p:custDataLst>
            </p:nvPr>
          </p:nvSpPr>
          <p:spPr>
            <a:xfrm>
              <a:off x="1705143" y="4816367"/>
              <a:ext cx="224609" cy="352064"/>
            </a:xfrm>
            <a:custGeom>
              <a:avLst/>
              <a:gdLst/>
              <a:ahLst/>
              <a:cxnLst/>
              <a:rect l="0" t="0" r="0" b="0"/>
              <a:pathLst>
                <a:path w="224609" h="352064">
                  <a:moveTo>
                    <a:pt x="190332" y="60433"/>
                  </a:moveTo>
                  <a:lnTo>
                    <a:pt x="190332" y="60433"/>
                  </a:lnTo>
                  <a:lnTo>
                    <a:pt x="144068" y="14169"/>
                  </a:lnTo>
                  <a:lnTo>
                    <a:pt x="126295" y="1452"/>
                  </a:lnTo>
                  <a:lnTo>
                    <a:pt x="111071" y="0"/>
                  </a:lnTo>
                  <a:lnTo>
                    <a:pt x="95838" y="2883"/>
                  </a:lnTo>
                  <a:lnTo>
                    <a:pt x="85540" y="7691"/>
                  </a:lnTo>
                  <a:lnTo>
                    <a:pt x="68736" y="21405"/>
                  </a:lnTo>
                  <a:lnTo>
                    <a:pt x="39700" y="65656"/>
                  </a:lnTo>
                  <a:lnTo>
                    <a:pt x="26696" y="85499"/>
                  </a:lnTo>
                  <a:lnTo>
                    <a:pt x="12821" y="131863"/>
                  </a:lnTo>
                  <a:lnTo>
                    <a:pt x="2711" y="179435"/>
                  </a:lnTo>
                  <a:lnTo>
                    <a:pt x="685" y="223751"/>
                  </a:lnTo>
                  <a:lnTo>
                    <a:pt x="0" y="270964"/>
                  </a:lnTo>
                  <a:lnTo>
                    <a:pt x="7470" y="312706"/>
                  </a:lnTo>
                  <a:lnTo>
                    <a:pt x="13104" y="325308"/>
                  </a:lnTo>
                  <a:lnTo>
                    <a:pt x="32340" y="343408"/>
                  </a:lnTo>
                  <a:lnTo>
                    <a:pt x="52027" y="350241"/>
                  </a:lnTo>
                  <a:lnTo>
                    <a:pt x="63204" y="352063"/>
                  </a:lnTo>
                  <a:lnTo>
                    <a:pt x="84089" y="348444"/>
                  </a:lnTo>
                  <a:lnTo>
                    <a:pt x="130872" y="329547"/>
                  </a:lnTo>
                  <a:lnTo>
                    <a:pt x="174434" y="283159"/>
                  </a:lnTo>
                  <a:lnTo>
                    <a:pt x="197969" y="246370"/>
                  </a:lnTo>
                  <a:lnTo>
                    <a:pt x="215525" y="201956"/>
                  </a:lnTo>
                  <a:lnTo>
                    <a:pt x="224608" y="160927"/>
                  </a:lnTo>
                  <a:lnTo>
                    <a:pt x="224477" y="123017"/>
                  </a:lnTo>
                  <a:lnTo>
                    <a:pt x="220007" y="77970"/>
                  </a:lnTo>
                  <a:lnTo>
                    <a:pt x="209120" y="45403"/>
                  </a:lnTo>
                  <a:lnTo>
                    <a:pt x="195507" y="26942"/>
                  </a:lnTo>
                  <a:lnTo>
                    <a:pt x="165954" y="2900"/>
                  </a:lnTo>
                  <a:lnTo>
                    <a:pt x="147042" y="643"/>
                  </a:lnTo>
                  <a:lnTo>
                    <a:pt x="105464" y="7818"/>
                  </a:lnTo>
                  <a:lnTo>
                    <a:pt x="85557" y="1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" name="SMARTInkShape-Group476"/>
          <p:cNvGrpSpPr/>
          <p:nvPr/>
        </p:nvGrpSpPr>
        <p:grpSpPr>
          <a:xfrm>
            <a:off x="1697486" y="3890723"/>
            <a:ext cx="187018" cy="294091"/>
            <a:chOff x="1697486" y="3890723"/>
            <a:chExt cx="187018" cy="294091"/>
          </a:xfrm>
        </p:grpSpPr>
        <p:sp>
          <p:nvSpPr>
            <p:cNvPr id="976" name="SMARTInkShape-2503"/>
            <p:cNvSpPr/>
            <p:nvPr>
              <p:custDataLst>
                <p:tags r:id="rId119"/>
              </p:custDataLst>
            </p:nvPr>
          </p:nvSpPr>
          <p:spPr>
            <a:xfrm>
              <a:off x="1809750" y="401955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0560" y="17305"/>
                  </a:lnTo>
                  <a:lnTo>
                    <a:pt x="17060" y="41832"/>
                  </a:lnTo>
                  <a:lnTo>
                    <a:pt x="19846" y="71008"/>
                  </a:lnTo>
                  <a:lnTo>
                    <a:pt x="285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2504"/>
            <p:cNvSpPr/>
            <p:nvPr>
              <p:custDataLst>
                <p:tags r:id="rId120"/>
              </p:custDataLst>
            </p:nvPr>
          </p:nvSpPr>
          <p:spPr>
            <a:xfrm>
              <a:off x="1697486" y="3890723"/>
              <a:ext cx="187018" cy="294091"/>
            </a:xfrm>
            <a:custGeom>
              <a:avLst/>
              <a:gdLst/>
              <a:ahLst/>
              <a:cxnLst/>
              <a:rect l="0" t="0" r="0" b="0"/>
              <a:pathLst>
                <a:path w="187018" h="294091">
                  <a:moveTo>
                    <a:pt x="159889" y="81202"/>
                  </a:moveTo>
                  <a:lnTo>
                    <a:pt x="159889" y="81202"/>
                  </a:lnTo>
                  <a:lnTo>
                    <a:pt x="158831" y="71481"/>
                  </a:lnTo>
                  <a:lnTo>
                    <a:pt x="146706" y="41182"/>
                  </a:lnTo>
                  <a:lnTo>
                    <a:pt x="129298" y="14736"/>
                  </a:lnTo>
                  <a:lnTo>
                    <a:pt x="119482" y="9328"/>
                  </a:lnTo>
                  <a:lnTo>
                    <a:pt x="95933" y="5856"/>
                  </a:lnTo>
                  <a:lnTo>
                    <a:pt x="83486" y="11026"/>
                  </a:lnTo>
                  <a:lnTo>
                    <a:pt x="47428" y="41603"/>
                  </a:lnTo>
                  <a:lnTo>
                    <a:pt x="19660" y="86976"/>
                  </a:lnTo>
                  <a:lnTo>
                    <a:pt x="4837" y="125499"/>
                  </a:lnTo>
                  <a:lnTo>
                    <a:pt x="0" y="166529"/>
                  </a:lnTo>
                  <a:lnTo>
                    <a:pt x="5971" y="207104"/>
                  </a:lnTo>
                  <a:lnTo>
                    <a:pt x="17341" y="250867"/>
                  </a:lnTo>
                  <a:lnTo>
                    <a:pt x="26636" y="275054"/>
                  </a:lnTo>
                  <a:lnTo>
                    <a:pt x="29779" y="280286"/>
                  </a:lnTo>
                  <a:lnTo>
                    <a:pt x="41737" y="288923"/>
                  </a:lnTo>
                  <a:lnTo>
                    <a:pt x="49371" y="292707"/>
                  </a:lnTo>
                  <a:lnTo>
                    <a:pt x="66320" y="294090"/>
                  </a:lnTo>
                  <a:lnTo>
                    <a:pt x="83378" y="290119"/>
                  </a:lnTo>
                  <a:lnTo>
                    <a:pt x="98015" y="281298"/>
                  </a:lnTo>
                  <a:lnTo>
                    <a:pt x="137528" y="237828"/>
                  </a:lnTo>
                  <a:lnTo>
                    <a:pt x="151617" y="212982"/>
                  </a:lnTo>
                  <a:lnTo>
                    <a:pt x="166918" y="167479"/>
                  </a:lnTo>
                  <a:lnTo>
                    <a:pt x="181139" y="127109"/>
                  </a:lnTo>
                  <a:lnTo>
                    <a:pt x="187017" y="84430"/>
                  </a:lnTo>
                  <a:lnTo>
                    <a:pt x="185213" y="44058"/>
                  </a:lnTo>
                  <a:lnTo>
                    <a:pt x="179611" y="21302"/>
                  </a:lnTo>
                  <a:lnTo>
                    <a:pt x="170065" y="7660"/>
                  </a:lnTo>
                  <a:lnTo>
                    <a:pt x="150301" y="892"/>
                  </a:lnTo>
                  <a:lnTo>
                    <a:pt x="124936" y="0"/>
                  </a:lnTo>
                  <a:lnTo>
                    <a:pt x="90031" y="10341"/>
                  </a:lnTo>
                  <a:lnTo>
                    <a:pt x="64639" y="2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9" name="SMARTInkShape-2505"/>
          <p:cNvSpPr/>
          <p:nvPr>
            <p:custDataLst>
              <p:tags r:id="rId7"/>
            </p:custDataLst>
          </p:nvPr>
        </p:nvSpPr>
        <p:spPr>
          <a:xfrm>
            <a:off x="8334883" y="1295400"/>
            <a:ext cx="2122825" cy="219040"/>
          </a:xfrm>
          <a:custGeom>
            <a:avLst/>
            <a:gdLst/>
            <a:ahLst/>
            <a:cxnLst/>
            <a:rect l="0" t="0" r="0" b="0"/>
            <a:pathLst>
              <a:path w="2122825" h="219040">
                <a:moveTo>
                  <a:pt x="18542" y="19050"/>
                </a:moveTo>
                <a:lnTo>
                  <a:pt x="18542" y="19050"/>
                </a:lnTo>
                <a:lnTo>
                  <a:pt x="0" y="19050"/>
                </a:lnTo>
                <a:lnTo>
                  <a:pt x="12794" y="19050"/>
                </a:lnTo>
                <a:lnTo>
                  <a:pt x="14710" y="20108"/>
                </a:lnTo>
                <a:lnTo>
                  <a:pt x="15988" y="21872"/>
                </a:lnTo>
                <a:lnTo>
                  <a:pt x="16839" y="24106"/>
                </a:lnTo>
                <a:lnTo>
                  <a:pt x="19523" y="25596"/>
                </a:lnTo>
                <a:lnTo>
                  <a:pt x="63278" y="36660"/>
                </a:lnTo>
                <a:lnTo>
                  <a:pt x="107964" y="45449"/>
                </a:lnTo>
                <a:lnTo>
                  <a:pt x="146284" y="49803"/>
                </a:lnTo>
                <a:lnTo>
                  <a:pt x="188331" y="57795"/>
                </a:lnTo>
                <a:lnTo>
                  <a:pt x="233244" y="64044"/>
                </a:lnTo>
                <a:lnTo>
                  <a:pt x="268481" y="66564"/>
                </a:lnTo>
                <a:lnTo>
                  <a:pt x="305309" y="71212"/>
                </a:lnTo>
                <a:lnTo>
                  <a:pt x="345666" y="73983"/>
                </a:lnTo>
                <a:lnTo>
                  <a:pt x="389356" y="76273"/>
                </a:lnTo>
                <a:lnTo>
                  <a:pt x="412859" y="78365"/>
                </a:lnTo>
                <a:lnTo>
                  <a:pt x="436995" y="80818"/>
                </a:lnTo>
                <a:lnTo>
                  <a:pt x="461551" y="82454"/>
                </a:lnTo>
                <a:lnTo>
                  <a:pt x="486390" y="83544"/>
                </a:lnTo>
                <a:lnTo>
                  <a:pt x="511417" y="84271"/>
                </a:lnTo>
                <a:lnTo>
                  <a:pt x="536567" y="85814"/>
                </a:lnTo>
                <a:lnTo>
                  <a:pt x="561800" y="87901"/>
                </a:lnTo>
                <a:lnTo>
                  <a:pt x="587088" y="90351"/>
                </a:lnTo>
                <a:lnTo>
                  <a:pt x="613473" y="91984"/>
                </a:lnTo>
                <a:lnTo>
                  <a:pt x="640588" y="93073"/>
                </a:lnTo>
                <a:lnTo>
                  <a:pt x="668189" y="93798"/>
                </a:lnTo>
                <a:lnTo>
                  <a:pt x="696115" y="95341"/>
                </a:lnTo>
                <a:lnTo>
                  <a:pt x="724257" y="97427"/>
                </a:lnTo>
                <a:lnTo>
                  <a:pt x="752544" y="99876"/>
                </a:lnTo>
                <a:lnTo>
                  <a:pt x="781985" y="101509"/>
                </a:lnTo>
                <a:lnTo>
                  <a:pt x="812195" y="102598"/>
                </a:lnTo>
                <a:lnTo>
                  <a:pt x="842919" y="103324"/>
                </a:lnTo>
                <a:lnTo>
                  <a:pt x="873985" y="103807"/>
                </a:lnTo>
                <a:lnTo>
                  <a:pt x="905279" y="104130"/>
                </a:lnTo>
                <a:lnTo>
                  <a:pt x="936725" y="104345"/>
                </a:lnTo>
                <a:lnTo>
                  <a:pt x="968272" y="105547"/>
                </a:lnTo>
                <a:lnTo>
                  <a:pt x="999887" y="107406"/>
                </a:lnTo>
                <a:lnTo>
                  <a:pt x="1031547" y="109704"/>
                </a:lnTo>
                <a:lnTo>
                  <a:pt x="1063237" y="111236"/>
                </a:lnTo>
                <a:lnTo>
                  <a:pt x="1094947" y="112257"/>
                </a:lnTo>
                <a:lnTo>
                  <a:pt x="1126670" y="112938"/>
                </a:lnTo>
                <a:lnTo>
                  <a:pt x="1159461" y="114451"/>
                </a:lnTo>
                <a:lnTo>
                  <a:pt x="1192963" y="116517"/>
                </a:lnTo>
                <a:lnTo>
                  <a:pt x="1226939" y="118953"/>
                </a:lnTo>
                <a:lnTo>
                  <a:pt x="1259114" y="121635"/>
                </a:lnTo>
                <a:lnTo>
                  <a:pt x="1290090" y="124482"/>
                </a:lnTo>
                <a:lnTo>
                  <a:pt x="1320265" y="127438"/>
                </a:lnTo>
                <a:lnTo>
                  <a:pt x="1350966" y="129408"/>
                </a:lnTo>
                <a:lnTo>
                  <a:pt x="1382016" y="130722"/>
                </a:lnTo>
                <a:lnTo>
                  <a:pt x="1413300" y="131598"/>
                </a:lnTo>
                <a:lnTo>
                  <a:pt x="1443681" y="133240"/>
                </a:lnTo>
                <a:lnTo>
                  <a:pt x="1473460" y="135394"/>
                </a:lnTo>
                <a:lnTo>
                  <a:pt x="1502838" y="137887"/>
                </a:lnTo>
                <a:lnTo>
                  <a:pt x="1530889" y="140608"/>
                </a:lnTo>
                <a:lnTo>
                  <a:pt x="1558057" y="143480"/>
                </a:lnTo>
                <a:lnTo>
                  <a:pt x="1584638" y="146454"/>
                </a:lnTo>
                <a:lnTo>
                  <a:pt x="1610821" y="149494"/>
                </a:lnTo>
                <a:lnTo>
                  <a:pt x="1636746" y="152579"/>
                </a:lnTo>
                <a:lnTo>
                  <a:pt x="1662494" y="155695"/>
                </a:lnTo>
                <a:lnTo>
                  <a:pt x="1688127" y="158830"/>
                </a:lnTo>
                <a:lnTo>
                  <a:pt x="1713682" y="161978"/>
                </a:lnTo>
                <a:lnTo>
                  <a:pt x="1739185" y="165135"/>
                </a:lnTo>
                <a:lnTo>
                  <a:pt x="1763596" y="168299"/>
                </a:lnTo>
                <a:lnTo>
                  <a:pt x="1810474" y="174636"/>
                </a:lnTo>
                <a:lnTo>
                  <a:pt x="1853181" y="180980"/>
                </a:lnTo>
                <a:lnTo>
                  <a:pt x="1892270" y="187327"/>
                </a:lnTo>
                <a:lnTo>
                  <a:pt x="1927282" y="193676"/>
                </a:lnTo>
                <a:lnTo>
                  <a:pt x="1960482" y="200025"/>
                </a:lnTo>
                <a:lnTo>
                  <a:pt x="2006101" y="206728"/>
                </a:lnTo>
                <a:lnTo>
                  <a:pt x="2043606" y="208714"/>
                </a:lnTo>
                <a:lnTo>
                  <a:pt x="2072005" y="212125"/>
                </a:lnTo>
                <a:lnTo>
                  <a:pt x="2106116" y="218160"/>
                </a:lnTo>
                <a:lnTo>
                  <a:pt x="2122824" y="219039"/>
                </a:lnTo>
                <a:lnTo>
                  <a:pt x="2118290" y="214008"/>
                </a:lnTo>
                <a:lnTo>
                  <a:pt x="2110285" y="211531"/>
                </a:lnTo>
                <a:lnTo>
                  <a:pt x="2093879" y="207315"/>
                </a:lnTo>
                <a:lnTo>
                  <a:pt x="2047887" y="193381"/>
                </a:lnTo>
                <a:lnTo>
                  <a:pt x="2010597" y="184063"/>
                </a:lnTo>
                <a:lnTo>
                  <a:pt x="1965446" y="174599"/>
                </a:lnTo>
                <a:lnTo>
                  <a:pt x="1930525" y="168264"/>
                </a:lnTo>
                <a:lnTo>
                  <a:pt x="1893836" y="161920"/>
                </a:lnTo>
                <a:lnTo>
                  <a:pt x="1855307" y="154514"/>
                </a:lnTo>
                <a:lnTo>
                  <a:pt x="1813487" y="144168"/>
                </a:lnTo>
                <a:lnTo>
                  <a:pt x="1770208" y="135336"/>
                </a:lnTo>
                <a:lnTo>
                  <a:pt x="1725218" y="126824"/>
                </a:lnTo>
                <a:lnTo>
                  <a:pt x="1701367" y="121591"/>
                </a:lnTo>
                <a:lnTo>
                  <a:pt x="1677000" y="115986"/>
                </a:lnTo>
                <a:lnTo>
                  <a:pt x="1652288" y="111190"/>
                </a:lnTo>
                <a:lnTo>
                  <a:pt x="1627347" y="106935"/>
                </a:lnTo>
                <a:lnTo>
                  <a:pt x="1602255" y="103040"/>
                </a:lnTo>
                <a:lnTo>
                  <a:pt x="1577060" y="99385"/>
                </a:lnTo>
                <a:lnTo>
                  <a:pt x="1551795" y="95890"/>
                </a:lnTo>
                <a:lnTo>
                  <a:pt x="1526485" y="92502"/>
                </a:lnTo>
                <a:lnTo>
                  <a:pt x="1499029" y="88126"/>
                </a:lnTo>
                <a:lnTo>
                  <a:pt x="1470141" y="83092"/>
                </a:lnTo>
                <a:lnTo>
                  <a:pt x="1440299" y="77620"/>
                </a:lnTo>
                <a:lnTo>
                  <a:pt x="1410881" y="72913"/>
                </a:lnTo>
                <a:lnTo>
                  <a:pt x="1381743" y="68717"/>
                </a:lnTo>
                <a:lnTo>
                  <a:pt x="1352792" y="64861"/>
                </a:lnTo>
                <a:lnTo>
                  <a:pt x="1322908" y="61233"/>
                </a:lnTo>
                <a:lnTo>
                  <a:pt x="1292403" y="57755"/>
                </a:lnTo>
                <a:lnTo>
                  <a:pt x="1261483" y="54378"/>
                </a:lnTo>
                <a:lnTo>
                  <a:pt x="1230286" y="51069"/>
                </a:lnTo>
                <a:lnTo>
                  <a:pt x="1198905" y="47804"/>
                </a:lnTo>
                <a:lnTo>
                  <a:pt x="1167401" y="44569"/>
                </a:lnTo>
                <a:lnTo>
                  <a:pt x="1135816" y="41355"/>
                </a:lnTo>
                <a:lnTo>
                  <a:pt x="1104174" y="38153"/>
                </a:lnTo>
                <a:lnTo>
                  <a:pt x="1072497" y="34961"/>
                </a:lnTo>
                <a:lnTo>
                  <a:pt x="1040795" y="31774"/>
                </a:lnTo>
                <a:lnTo>
                  <a:pt x="1009077" y="28591"/>
                </a:lnTo>
                <a:lnTo>
                  <a:pt x="977349" y="25410"/>
                </a:lnTo>
                <a:lnTo>
                  <a:pt x="945613" y="23290"/>
                </a:lnTo>
                <a:lnTo>
                  <a:pt x="913873" y="21877"/>
                </a:lnTo>
                <a:lnTo>
                  <a:pt x="882129" y="20934"/>
                </a:lnTo>
                <a:lnTo>
                  <a:pt x="850383" y="19248"/>
                </a:lnTo>
                <a:lnTo>
                  <a:pt x="818636" y="17065"/>
                </a:lnTo>
                <a:lnTo>
                  <a:pt x="786888" y="14552"/>
                </a:lnTo>
                <a:lnTo>
                  <a:pt x="755140" y="12876"/>
                </a:lnTo>
                <a:lnTo>
                  <a:pt x="723390" y="11759"/>
                </a:lnTo>
                <a:lnTo>
                  <a:pt x="691640" y="11014"/>
                </a:lnTo>
                <a:lnTo>
                  <a:pt x="660949" y="10518"/>
                </a:lnTo>
                <a:lnTo>
                  <a:pt x="630964" y="10187"/>
                </a:lnTo>
                <a:lnTo>
                  <a:pt x="601448" y="9966"/>
                </a:lnTo>
                <a:lnTo>
                  <a:pt x="572245" y="9819"/>
                </a:lnTo>
                <a:lnTo>
                  <a:pt x="543253" y="9721"/>
                </a:lnTo>
                <a:lnTo>
                  <a:pt x="514399" y="9656"/>
                </a:lnTo>
                <a:lnTo>
                  <a:pt x="486696" y="8554"/>
                </a:lnTo>
                <a:lnTo>
                  <a:pt x="459762" y="6761"/>
                </a:lnTo>
                <a:lnTo>
                  <a:pt x="433338" y="4507"/>
                </a:lnTo>
                <a:lnTo>
                  <a:pt x="407256" y="3005"/>
                </a:lnTo>
                <a:lnTo>
                  <a:pt x="381401" y="2003"/>
                </a:lnTo>
                <a:lnTo>
                  <a:pt x="355697" y="1336"/>
                </a:lnTo>
                <a:lnTo>
                  <a:pt x="331155" y="890"/>
                </a:lnTo>
                <a:lnTo>
                  <a:pt x="284129" y="396"/>
                </a:lnTo>
                <a:lnTo>
                  <a:pt x="241356" y="176"/>
                </a:lnTo>
                <a:lnTo>
                  <a:pt x="202237" y="78"/>
                </a:lnTo>
                <a:lnTo>
                  <a:pt x="167211" y="35"/>
                </a:lnTo>
                <a:lnTo>
                  <a:pt x="122800" y="10"/>
                </a:lnTo>
                <a:lnTo>
                  <a:pt x="84017" y="2"/>
                </a:lnTo>
                <a:lnTo>
                  <a:pt x="63695" y="1"/>
                </a:lnTo>
                <a:lnTo>
                  <a:pt x="96645" y="0"/>
                </a:lnTo>
                <a:lnTo>
                  <a:pt x="142931" y="0"/>
                </a:lnTo>
                <a:lnTo>
                  <a:pt x="175425" y="1058"/>
                </a:lnTo>
                <a:lnTo>
                  <a:pt x="211035" y="5056"/>
                </a:lnTo>
                <a:lnTo>
                  <a:pt x="250850" y="7539"/>
                </a:lnTo>
                <a:lnTo>
                  <a:pt x="293241" y="8642"/>
                </a:lnTo>
                <a:lnTo>
                  <a:pt x="336776" y="9132"/>
                </a:lnTo>
                <a:lnTo>
                  <a:pt x="383640" y="9351"/>
                </a:lnTo>
                <a:lnTo>
                  <a:pt x="407991" y="9409"/>
                </a:lnTo>
                <a:lnTo>
                  <a:pt x="433750" y="10506"/>
                </a:lnTo>
                <a:lnTo>
                  <a:pt x="460447" y="12295"/>
                </a:lnTo>
                <a:lnTo>
                  <a:pt x="487770" y="14547"/>
                </a:lnTo>
                <a:lnTo>
                  <a:pt x="516568" y="16048"/>
                </a:lnTo>
                <a:lnTo>
                  <a:pt x="546352" y="17049"/>
                </a:lnTo>
                <a:lnTo>
                  <a:pt x="576790" y="17716"/>
                </a:lnTo>
                <a:lnTo>
                  <a:pt x="607666" y="19219"/>
                </a:lnTo>
                <a:lnTo>
                  <a:pt x="638833" y="21279"/>
                </a:lnTo>
                <a:lnTo>
                  <a:pt x="670194" y="23711"/>
                </a:lnTo>
                <a:lnTo>
                  <a:pt x="703802" y="25332"/>
                </a:lnTo>
                <a:lnTo>
                  <a:pt x="738907" y="26413"/>
                </a:lnTo>
                <a:lnTo>
                  <a:pt x="775011" y="27134"/>
                </a:lnTo>
                <a:lnTo>
                  <a:pt x="810721" y="27614"/>
                </a:lnTo>
                <a:lnTo>
                  <a:pt x="846170" y="27934"/>
                </a:lnTo>
                <a:lnTo>
                  <a:pt x="881444" y="28148"/>
                </a:lnTo>
                <a:lnTo>
                  <a:pt x="917660" y="29349"/>
                </a:lnTo>
                <a:lnTo>
                  <a:pt x="954504" y="31207"/>
                </a:lnTo>
                <a:lnTo>
                  <a:pt x="991767" y="33505"/>
                </a:lnTo>
                <a:lnTo>
                  <a:pt x="1030368" y="36095"/>
                </a:lnTo>
                <a:lnTo>
                  <a:pt x="1069858" y="38880"/>
                </a:lnTo>
                <a:lnTo>
                  <a:pt x="1109944" y="41795"/>
                </a:lnTo>
                <a:lnTo>
                  <a:pt x="1149369" y="44796"/>
                </a:lnTo>
                <a:lnTo>
                  <a:pt x="1188352" y="47856"/>
                </a:lnTo>
                <a:lnTo>
                  <a:pt x="1227041" y="50954"/>
                </a:lnTo>
                <a:lnTo>
                  <a:pt x="1265533" y="54078"/>
                </a:lnTo>
                <a:lnTo>
                  <a:pt x="1303894" y="57219"/>
                </a:lnTo>
                <a:lnTo>
                  <a:pt x="1342167" y="60371"/>
                </a:lnTo>
                <a:lnTo>
                  <a:pt x="1379326" y="63531"/>
                </a:lnTo>
                <a:lnTo>
                  <a:pt x="1415740" y="66695"/>
                </a:lnTo>
                <a:lnTo>
                  <a:pt x="1451657" y="69863"/>
                </a:lnTo>
                <a:lnTo>
                  <a:pt x="1487244" y="73034"/>
                </a:lnTo>
                <a:lnTo>
                  <a:pt x="1522611" y="76206"/>
                </a:lnTo>
                <a:lnTo>
                  <a:pt x="1557830" y="79379"/>
                </a:lnTo>
                <a:lnTo>
                  <a:pt x="1591893" y="83611"/>
                </a:lnTo>
                <a:lnTo>
                  <a:pt x="1625183" y="88549"/>
                </a:lnTo>
                <a:lnTo>
                  <a:pt x="1657961" y="93958"/>
                </a:lnTo>
                <a:lnTo>
                  <a:pt x="1691455" y="98622"/>
                </a:lnTo>
                <a:lnTo>
                  <a:pt x="1725426" y="102790"/>
                </a:lnTo>
                <a:lnTo>
                  <a:pt x="1759716" y="106626"/>
                </a:lnTo>
                <a:lnTo>
                  <a:pt x="1792099" y="111301"/>
                </a:lnTo>
                <a:lnTo>
                  <a:pt x="1823213" y="116534"/>
                </a:lnTo>
                <a:lnTo>
                  <a:pt x="1853481" y="122139"/>
                </a:lnTo>
                <a:lnTo>
                  <a:pt x="1882127" y="126935"/>
                </a:lnTo>
                <a:lnTo>
                  <a:pt x="1909689" y="131190"/>
                </a:lnTo>
                <a:lnTo>
                  <a:pt x="1954426" y="137682"/>
                </a:lnTo>
                <a:lnTo>
                  <a:pt x="1990217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8" name="SMARTInkShape-Group478"/>
          <p:cNvGrpSpPr/>
          <p:nvPr/>
        </p:nvGrpSpPr>
        <p:grpSpPr>
          <a:xfrm>
            <a:off x="3588148" y="3820033"/>
            <a:ext cx="1116660" cy="447168"/>
            <a:chOff x="3588148" y="3820033"/>
            <a:chExt cx="1116660" cy="447168"/>
          </a:xfrm>
        </p:grpSpPr>
        <p:sp>
          <p:nvSpPr>
            <p:cNvPr id="980" name="SMARTInkShape-2506"/>
            <p:cNvSpPr/>
            <p:nvPr>
              <p:custDataLst>
                <p:tags r:id="rId111"/>
              </p:custDataLst>
            </p:nvPr>
          </p:nvSpPr>
          <p:spPr>
            <a:xfrm>
              <a:off x="3705225" y="3858284"/>
              <a:ext cx="9526" cy="170792"/>
            </a:xfrm>
            <a:custGeom>
              <a:avLst/>
              <a:gdLst/>
              <a:ahLst/>
              <a:cxnLst/>
              <a:rect l="0" t="0" r="0" b="0"/>
              <a:pathLst>
                <a:path w="9526" h="170792">
                  <a:moveTo>
                    <a:pt x="0" y="37441"/>
                  </a:moveTo>
                  <a:lnTo>
                    <a:pt x="0" y="37441"/>
                  </a:lnTo>
                  <a:lnTo>
                    <a:pt x="0" y="32384"/>
                  </a:lnTo>
                  <a:lnTo>
                    <a:pt x="9408" y="0"/>
                  </a:lnTo>
                  <a:lnTo>
                    <a:pt x="9518" y="47082"/>
                  </a:lnTo>
                  <a:lnTo>
                    <a:pt x="9523" y="82866"/>
                  </a:lnTo>
                  <a:lnTo>
                    <a:pt x="9525" y="130350"/>
                  </a:lnTo>
                  <a:lnTo>
                    <a:pt x="9525" y="170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2507"/>
            <p:cNvSpPr/>
            <p:nvPr>
              <p:custDataLst>
                <p:tags r:id="rId112"/>
              </p:custDataLst>
            </p:nvPr>
          </p:nvSpPr>
          <p:spPr>
            <a:xfrm>
              <a:off x="3588148" y="4068080"/>
              <a:ext cx="212328" cy="17753"/>
            </a:xfrm>
            <a:custGeom>
              <a:avLst/>
              <a:gdLst/>
              <a:ahLst/>
              <a:cxnLst/>
              <a:rect l="0" t="0" r="0" b="0"/>
              <a:pathLst>
                <a:path w="212328" h="17753">
                  <a:moveTo>
                    <a:pt x="40877" y="8620"/>
                  </a:moveTo>
                  <a:lnTo>
                    <a:pt x="40877" y="8620"/>
                  </a:lnTo>
                  <a:lnTo>
                    <a:pt x="31156" y="9678"/>
                  </a:lnTo>
                  <a:lnTo>
                    <a:pt x="199" y="17262"/>
                  </a:lnTo>
                  <a:lnTo>
                    <a:pt x="0" y="17556"/>
                  </a:lnTo>
                  <a:lnTo>
                    <a:pt x="926" y="17752"/>
                  </a:lnTo>
                  <a:lnTo>
                    <a:pt x="39261" y="10554"/>
                  </a:lnTo>
                  <a:lnTo>
                    <a:pt x="78498" y="9193"/>
                  </a:lnTo>
                  <a:lnTo>
                    <a:pt x="124626" y="3677"/>
                  </a:lnTo>
                  <a:lnTo>
                    <a:pt x="169799" y="0"/>
                  </a:lnTo>
                  <a:lnTo>
                    <a:pt x="193141" y="422"/>
                  </a:lnTo>
                  <a:lnTo>
                    <a:pt x="212327" y="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2508"/>
            <p:cNvSpPr/>
            <p:nvPr>
              <p:custDataLst>
                <p:tags r:id="rId113"/>
              </p:custDataLst>
            </p:nvPr>
          </p:nvSpPr>
          <p:spPr>
            <a:xfrm>
              <a:off x="3667125" y="4151700"/>
              <a:ext cx="114301" cy="115501"/>
            </a:xfrm>
            <a:custGeom>
              <a:avLst/>
              <a:gdLst/>
              <a:ahLst/>
              <a:cxnLst/>
              <a:rect l="0" t="0" r="0" b="0"/>
              <a:pathLst>
                <a:path w="114301" h="115501">
                  <a:moveTo>
                    <a:pt x="9525" y="10725"/>
                  </a:moveTo>
                  <a:lnTo>
                    <a:pt x="9525" y="10725"/>
                  </a:lnTo>
                  <a:lnTo>
                    <a:pt x="4468" y="10725"/>
                  </a:lnTo>
                  <a:lnTo>
                    <a:pt x="2979" y="11783"/>
                  </a:lnTo>
                  <a:lnTo>
                    <a:pt x="1986" y="13547"/>
                  </a:lnTo>
                  <a:lnTo>
                    <a:pt x="589" y="23908"/>
                  </a:lnTo>
                  <a:lnTo>
                    <a:pt x="23" y="71193"/>
                  </a:lnTo>
                  <a:lnTo>
                    <a:pt x="0" y="95341"/>
                  </a:lnTo>
                  <a:lnTo>
                    <a:pt x="1058" y="69380"/>
                  </a:lnTo>
                  <a:lnTo>
                    <a:pt x="7605" y="48565"/>
                  </a:lnTo>
                  <a:lnTo>
                    <a:pt x="31471" y="10245"/>
                  </a:lnTo>
                  <a:lnTo>
                    <a:pt x="36856" y="4055"/>
                  </a:lnTo>
                  <a:lnTo>
                    <a:pt x="41504" y="987"/>
                  </a:lnTo>
                  <a:lnTo>
                    <a:pt x="45661" y="0"/>
                  </a:lnTo>
                  <a:lnTo>
                    <a:pt x="54160" y="1725"/>
                  </a:lnTo>
                  <a:lnTo>
                    <a:pt x="70846" y="9705"/>
                  </a:lnTo>
                  <a:lnTo>
                    <a:pt x="82992" y="19443"/>
                  </a:lnTo>
                  <a:lnTo>
                    <a:pt x="89802" y="30828"/>
                  </a:lnTo>
                  <a:lnTo>
                    <a:pt x="94945" y="42942"/>
                  </a:lnTo>
                  <a:lnTo>
                    <a:pt x="107624" y="61664"/>
                  </a:lnTo>
                  <a:lnTo>
                    <a:pt x="112322" y="80616"/>
                  </a:lnTo>
                  <a:lnTo>
                    <a:pt x="114300" y="115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2509"/>
            <p:cNvSpPr/>
            <p:nvPr>
              <p:custDataLst>
                <p:tags r:id="rId114"/>
              </p:custDataLst>
            </p:nvPr>
          </p:nvSpPr>
          <p:spPr>
            <a:xfrm>
              <a:off x="3975323" y="3829084"/>
              <a:ext cx="253778" cy="265024"/>
            </a:xfrm>
            <a:custGeom>
              <a:avLst/>
              <a:gdLst/>
              <a:ahLst/>
              <a:cxnLst/>
              <a:rect l="0" t="0" r="0" b="0"/>
              <a:pathLst>
                <a:path w="253778" h="265024">
                  <a:moveTo>
                    <a:pt x="225202" y="9491"/>
                  </a:moveTo>
                  <a:lnTo>
                    <a:pt x="225202" y="9491"/>
                  </a:lnTo>
                  <a:lnTo>
                    <a:pt x="230259" y="4434"/>
                  </a:lnTo>
                  <a:lnTo>
                    <a:pt x="235563" y="1952"/>
                  </a:lnTo>
                  <a:lnTo>
                    <a:pt x="243744" y="83"/>
                  </a:lnTo>
                  <a:lnTo>
                    <a:pt x="239045" y="0"/>
                  </a:lnTo>
                  <a:lnTo>
                    <a:pt x="208591" y="13227"/>
                  </a:lnTo>
                  <a:lnTo>
                    <a:pt x="169941" y="33332"/>
                  </a:lnTo>
                  <a:lnTo>
                    <a:pt x="122401" y="51593"/>
                  </a:lnTo>
                  <a:lnTo>
                    <a:pt x="82717" y="66177"/>
                  </a:lnTo>
                  <a:lnTo>
                    <a:pt x="59512" y="76028"/>
                  </a:lnTo>
                  <a:lnTo>
                    <a:pt x="31864" y="98383"/>
                  </a:lnTo>
                  <a:lnTo>
                    <a:pt x="30693" y="101560"/>
                  </a:lnTo>
                  <a:lnTo>
                    <a:pt x="30971" y="104738"/>
                  </a:lnTo>
                  <a:lnTo>
                    <a:pt x="32215" y="107913"/>
                  </a:lnTo>
                  <a:lnTo>
                    <a:pt x="36219" y="110031"/>
                  </a:lnTo>
                  <a:lnTo>
                    <a:pt x="74256" y="113708"/>
                  </a:lnTo>
                  <a:lnTo>
                    <a:pt x="115618" y="114156"/>
                  </a:lnTo>
                  <a:lnTo>
                    <a:pt x="134054" y="115292"/>
                  </a:lnTo>
                  <a:lnTo>
                    <a:pt x="146239" y="119308"/>
                  </a:lnTo>
                  <a:lnTo>
                    <a:pt x="150335" y="121861"/>
                  </a:lnTo>
                  <a:lnTo>
                    <a:pt x="154886" y="127519"/>
                  </a:lnTo>
                  <a:lnTo>
                    <a:pt x="153983" y="131568"/>
                  </a:lnTo>
                  <a:lnTo>
                    <a:pt x="147335" y="141711"/>
                  </a:lnTo>
                  <a:lnTo>
                    <a:pt x="106606" y="164146"/>
                  </a:lnTo>
                  <a:lnTo>
                    <a:pt x="60987" y="187392"/>
                  </a:lnTo>
                  <a:lnTo>
                    <a:pt x="14368" y="221219"/>
                  </a:lnTo>
                  <a:lnTo>
                    <a:pt x="4498" y="232710"/>
                  </a:lnTo>
                  <a:lnTo>
                    <a:pt x="111" y="244872"/>
                  </a:lnTo>
                  <a:lnTo>
                    <a:pt x="0" y="248961"/>
                  </a:lnTo>
                  <a:lnTo>
                    <a:pt x="984" y="251687"/>
                  </a:lnTo>
                  <a:lnTo>
                    <a:pt x="2699" y="253506"/>
                  </a:lnTo>
                  <a:lnTo>
                    <a:pt x="27204" y="262969"/>
                  </a:lnTo>
                  <a:lnTo>
                    <a:pt x="40542" y="265023"/>
                  </a:lnTo>
                  <a:lnTo>
                    <a:pt x="82618" y="259795"/>
                  </a:lnTo>
                  <a:lnTo>
                    <a:pt x="123453" y="257927"/>
                  </a:lnTo>
                  <a:lnTo>
                    <a:pt x="169590" y="254474"/>
                  </a:lnTo>
                  <a:lnTo>
                    <a:pt x="209043" y="248971"/>
                  </a:lnTo>
                  <a:lnTo>
                    <a:pt x="253777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510"/>
            <p:cNvSpPr/>
            <p:nvPr>
              <p:custDataLst>
                <p:tags r:id="rId115"/>
              </p:custDataLst>
            </p:nvPr>
          </p:nvSpPr>
          <p:spPr>
            <a:xfrm>
              <a:off x="4419600" y="3829167"/>
              <a:ext cx="152401" cy="209434"/>
            </a:xfrm>
            <a:custGeom>
              <a:avLst/>
              <a:gdLst/>
              <a:ahLst/>
              <a:cxnLst/>
              <a:rect l="0" t="0" r="0" b="0"/>
              <a:pathLst>
                <a:path w="152401" h="209434">
                  <a:moveTo>
                    <a:pt x="0" y="9408"/>
                  </a:moveTo>
                  <a:lnTo>
                    <a:pt x="0" y="9408"/>
                  </a:lnTo>
                  <a:lnTo>
                    <a:pt x="0" y="1207"/>
                  </a:lnTo>
                  <a:lnTo>
                    <a:pt x="16402" y="0"/>
                  </a:lnTo>
                  <a:lnTo>
                    <a:pt x="41687" y="33441"/>
                  </a:lnTo>
                  <a:lnTo>
                    <a:pt x="54215" y="56393"/>
                  </a:lnTo>
                  <a:lnTo>
                    <a:pt x="88142" y="101457"/>
                  </a:lnTo>
                  <a:lnTo>
                    <a:pt x="100434" y="120878"/>
                  </a:lnTo>
                  <a:lnTo>
                    <a:pt x="116892" y="158113"/>
                  </a:lnTo>
                  <a:lnTo>
                    <a:pt x="152400" y="20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511"/>
            <p:cNvSpPr/>
            <p:nvPr>
              <p:custDataLst>
                <p:tags r:id="rId116"/>
              </p:custDataLst>
            </p:nvPr>
          </p:nvSpPr>
          <p:spPr>
            <a:xfrm>
              <a:off x="4393352" y="3820033"/>
              <a:ext cx="224950" cy="228093"/>
            </a:xfrm>
            <a:custGeom>
              <a:avLst/>
              <a:gdLst/>
              <a:ahLst/>
              <a:cxnLst/>
              <a:rect l="0" t="0" r="0" b="0"/>
              <a:pathLst>
                <a:path w="224950" h="228093">
                  <a:moveTo>
                    <a:pt x="216748" y="18542"/>
                  </a:moveTo>
                  <a:lnTo>
                    <a:pt x="216748" y="18542"/>
                  </a:lnTo>
                  <a:lnTo>
                    <a:pt x="221805" y="13485"/>
                  </a:lnTo>
                  <a:lnTo>
                    <a:pt x="224287" y="8181"/>
                  </a:lnTo>
                  <a:lnTo>
                    <a:pt x="224949" y="5285"/>
                  </a:lnTo>
                  <a:lnTo>
                    <a:pt x="224332" y="3354"/>
                  </a:lnTo>
                  <a:lnTo>
                    <a:pt x="222862" y="2067"/>
                  </a:lnTo>
                  <a:lnTo>
                    <a:pt x="218407" y="636"/>
                  </a:lnTo>
                  <a:lnTo>
                    <a:pt x="212899" y="0"/>
                  </a:lnTo>
                  <a:lnTo>
                    <a:pt x="204101" y="5363"/>
                  </a:lnTo>
                  <a:lnTo>
                    <a:pt x="168849" y="40929"/>
                  </a:lnTo>
                  <a:lnTo>
                    <a:pt x="128177" y="87496"/>
                  </a:lnTo>
                  <a:lnTo>
                    <a:pt x="92361" y="128824"/>
                  </a:lnTo>
                  <a:lnTo>
                    <a:pt x="48981" y="173237"/>
                  </a:lnTo>
                  <a:lnTo>
                    <a:pt x="24329" y="205686"/>
                  </a:lnTo>
                  <a:lnTo>
                    <a:pt x="0" y="226014"/>
                  </a:lnTo>
                  <a:lnTo>
                    <a:pt x="282" y="226706"/>
                  </a:lnTo>
                  <a:lnTo>
                    <a:pt x="7198" y="22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512"/>
            <p:cNvSpPr/>
            <p:nvPr>
              <p:custDataLst>
                <p:tags r:id="rId117"/>
              </p:custDataLst>
            </p:nvPr>
          </p:nvSpPr>
          <p:spPr>
            <a:xfrm>
              <a:off x="4676775" y="40195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4468" y="10113"/>
                  </a:lnTo>
                  <a:lnTo>
                    <a:pt x="4037" y="14151"/>
                  </a:lnTo>
                  <a:lnTo>
                    <a:pt x="9249" y="51321"/>
                  </a:lnTo>
                  <a:lnTo>
                    <a:pt x="6581" y="6267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2513"/>
            <p:cNvSpPr/>
            <p:nvPr>
              <p:custDataLst>
                <p:tags r:id="rId118"/>
              </p:custDataLst>
            </p:nvPr>
          </p:nvSpPr>
          <p:spPr>
            <a:xfrm>
              <a:off x="4676775" y="3905250"/>
              <a:ext cx="28033" cy="17612"/>
            </a:xfrm>
            <a:custGeom>
              <a:avLst/>
              <a:gdLst/>
              <a:ahLst/>
              <a:cxnLst/>
              <a:rect l="0" t="0" r="0" b="0"/>
              <a:pathLst>
                <a:path w="28033" h="17612">
                  <a:moveTo>
                    <a:pt x="19050" y="9525"/>
                  </a:moveTo>
                  <a:lnTo>
                    <a:pt x="19050" y="9525"/>
                  </a:lnTo>
                  <a:lnTo>
                    <a:pt x="13993" y="4468"/>
                  </a:lnTo>
                  <a:lnTo>
                    <a:pt x="8689" y="1986"/>
                  </a:lnTo>
                  <a:lnTo>
                    <a:pt x="508" y="117"/>
                  </a:lnTo>
                  <a:lnTo>
                    <a:pt x="45" y="8211"/>
                  </a:lnTo>
                  <a:lnTo>
                    <a:pt x="5069" y="14193"/>
                  </a:lnTo>
                  <a:lnTo>
                    <a:pt x="10367" y="16891"/>
                  </a:lnTo>
                  <a:lnTo>
                    <a:pt x="13262" y="17611"/>
                  </a:lnTo>
                  <a:lnTo>
                    <a:pt x="16249" y="17032"/>
                  </a:lnTo>
                  <a:lnTo>
                    <a:pt x="28032" y="9880"/>
                  </a:lnTo>
                  <a:lnTo>
                    <a:pt x="23358" y="4574"/>
                  </a:lnTo>
                  <a:lnTo>
                    <a:pt x="18143" y="20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1" name="SMARTInkShape-Group479"/>
          <p:cNvGrpSpPr/>
          <p:nvPr/>
        </p:nvGrpSpPr>
        <p:grpSpPr>
          <a:xfrm>
            <a:off x="3096017" y="4000500"/>
            <a:ext cx="123434" cy="103962"/>
            <a:chOff x="3096017" y="4000500"/>
            <a:chExt cx="123434" cy="103962"/>
          </a:xfrm>
        </p:grpSpPr>
        <p:sp>
          <p:nvSpPr>
            <p:cNvPr id="989" name="SMARTInkShape-2514"/>
            <p:cNvSpPr/>
            <p:nvPr>
              <p:custDataLst>
                <p:tags r:id="rId109"/>
              </p:custDataLst>
            </p:nvPr>
          </p:nvSpPr>
          <p:spPr>
            <a:xfrm>
              <a:off x="3106866" y="4076700"/>
              <a:ext cx="112585" cy="27762"/>
            </a:xfrm>
            <a:custGeom>
              <a:avLst/>
              <a:gdLst/>
              <a:ahLst/>
              <a:cxnLst/>
              <a:rect l="0" t="0" r="0" b="0"/>
              <a:pathLst>
                <a:path w="112585" h="27762">
                  <a:moveTo>
                    <a:pt x="17334" y="0"/>
                  </a:moveTo>
                  <a:lnTo>
                    <a:pt x="17334" y="0"/>
                  </a:lnTo>
                  <a:lnTo>
                    <a:pt x="2146" y="16247"/>
                  </a:lnTo>
                  <a:lnTo>
                    <a:pt x="0" y="22390"/>
                  </a:lnTo>
                  <a:lnTo>
                    <a:pt x="2603" y="24452"/>
                  </a:lnTo>
                  <a:lnTo>
                    <a:pt x="29594" y="27761"/>
                  </a:lnTo>
                  <a:lnTo>
                    <a:pt x="56244" y="25512"/>
                  </a:lnTo>
                  <a:lnTo>
                    <a:pt x="1125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515"/>
            <p:cNvSpPr/>
            <p:nvPr>
              <p:custDataLst>
                <p:tags r:id="rId110"/>
              </p:custDataLst>
            </p:nvPr>
          </p:nvSpPr>
          <p:spPr>
            <a:xfrm>
              <a:off x="3096017" y="4000500"/>
              <a:ext cx="123434" cy="1"/>
            </a:xfrm>
            <a:custGeom>
              <a:avLst/>
              <a:gdLst/>
              <a:ahLst/>
              <a:cxnLst/>
              <a:rect l="0" t="0" r="0" b="0"/>
              <a:pathLst>
                <a:path w="123434" h="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43863" y="0"/>
                  </a:lnTo>
                  <a:lnTo>
                    <a:pt x="89724" y="0"/>
                  </a:lnTo>
                  <a:lnTo>
                    <a:pt x="123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" name="SMARTInkShape-Group480"/>
          <p:cNvGrpSpPr/>
          <p:nvPr/>
        </p:nvGrpSpPr>
        <p:grpSpPr>
          <a:xfrm>
            <a:off x="2477555" y="3711858"/>
            <a:ext cx="284696" cy="555343"/>
            <a:chOff x="2477555" y="3711858"/>
            <a:chExt cx="284696" cy="555343"/>
          </a:xfrm>
        </p:grpSpPr>
        <p:sp>
          <p:nvSpPr>
            <p:cNvPr id="992" name="SMARTInkShape-2516"/>
            <p:cNvSpPr/>
            <p:nvPr>
              <p:custDataLst>
                <p:tags r:id="rId106"/>
              </p:custDataLst>
            </p:nvPr>
          </p:nvSpPr>
          <p:spPr>
            <a:xfrm>
              <a:off x="2533996" y="3711858"/>
              <a:ext cx="104430" cy="145768"/>
            </a:xfrm>
            <a:custGeom>
              <a:avLst/>
              <a:gdLst/>
              <a:ahLst/>
              <a:cxnLst/>
              <a:rect l="0" t="0" r="0" b="0"/>
              <a:pathLst>
                <a:path w="104430" h="145768">
                  <a:moveTo>
                    <a:pt x="28229" y="60042"/>
                  </a:moveTo>
                  <a:lnTo>
                    <a:pt x="28229" y="60042"/>
                  </a:lnTo>
                  <a:lnTo>
                    <a:pt x="28229" y="42709"/>
                  </a:lnTo>
                  <a:lnTo>
                    <a:pt x="28229" y="46557"/>
                  </a:lnTo>
                  <a:lnTo>
                    <a:pt x="16471" y="91780"/>
                  </a:lnTo>
                  <a:lnTo>
                    <a:pt x="821" y="138973"/>
                  </a:lnTo>
                  <a:lnTo>
                    <a:pt x="432" y="139121"/>
                  </a:lnTo>
                  <a:lnTo>
                    <a:pt x="0" y="135405"/>
                  </a:lnTo>
                  <a:lnTo>
                    <a:pt x="815" y="121412"/>
                  </a:lnTo>
                  <a:lnTo>
                    <a:pt x="12925" y="81398"/>
                  </a:lnTo>
                  <a:lnTo>
                    <a:pt x="23253" y="38547"/>
                  </a:lnTo>
                  <a:lnTo>
                    <a:pt x="41396" y="11071"/>
                  </a:lnTo>
                  <a:lnTo>
                    <a:pt x="49251" y="1941"/>
                  </a:lnTo>
                  <a:lnTo>
                    <a:pt x="51769" y="141"/>
                  </a:lnTo>
                  <a:lnTo>
                    <a:pt x="53447" y="0"/>
                  </a:lnTo>
                  <a:lnTo>
                    <a:pt x="57429" y="4782"/>
                  </a:lnTo>
                  <a:lnTo>
                    <a:pt x="78066" y="37439"/>
                  </a:lnTo>
                  <a:lnTo>
                    <a:pt x="87238" y="84595"/>
                  </a:lnTo>
                  <a:lnTo>
                    <a:pt x="104429" y="145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2517"/>
            <p:cNvSpPr/>
            <p:nvPr>
              <p:custDataLst>
                <p:tags r:id="rId107"/>
              </p:custDataLst>
            </p:nvPr>
          </p:nvSpPr>
          <p:spPr>
            <a:xfrm>
              <a:off x="2752725" y="4166462"/>
              <a:ext cx="9526" cy="100739"/>
            </a:xfrm>
            <a:custGeom>
              <a:avLst/>
              <a:gdLst/>
              <a:ahLst/>
              <a:cxnLst/>
              <a:rect l="0" t="0" r="0" b="0"/>
              <a:pathLst>
                <a:path w="9526" h="100739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46152"/>
                  </a:lnTo>
                  <a:lnTo>
                    <a:pt x="8467" y="71865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2518"/>
            <p:cNvSpPr/>
            <p:nvPr>
              <p:custDataLst>
                <p:tags r:id="rId108"/>
              </p:custDataLst>
            </p:nvPr>
          </p:nvSpPr>
          <p:spPr>
            <a:xfrm>
              <a:off x="2477555" y="3944674"/>
              <a:ext cx="198971" cy="236802"/>
            </a:xfrm>
            <a:custGeom>
              <a:avLst/>
              <a:gdLst/>
              <a:ahLst/>
              <a:cxnLst/>
              <a:rect l="0" t="0" r="0" b="0"/>
              <a:pathLst>
                <a:path w="198971" h="236802">
                  <a:moveTo>
                    <a:pt x="198970" y="8201"/>
                  </a:moveTo>
                  <a:lnTo>
                    <a:pt x="198970" y="8201"/>
                  </a:lnTo>
                  <a:lnTo>
                    <a:pt x="190769" y="0"/>
                  </a:lnTo>
                  <a:lnTo>
                    <a:pt x="194894" y="4125"/>
                  </a:lnTo>
                  <a:lnTo>
                    <a:pt x="197158" y="9211"/>
                  </a:lnTo>
                  <a:lnTo>
                    <a:pt x="198612" y="26157"/>
                  </a:lnTo>
                  <a:lnTo>
                    <a:pt x="193807" y="48799"/>
                  </a:lnTo>
                  <a:lnTo>
                    <a:pt x="174941" y="91433"/>
                  </a:lnTo>
                  <a:lnTo>
                    <a:pt x="173426" y="98614"/>
                  </a:lnTo>
                  <a:lnTo>
                    <a:pt x="163275" y="112238"/>
                  </a:lnTo>
                  <a:lnTo>
                    <a:pt x="122891" y="150116"/>
                  </a:lnTo>
                  <a:lnTo>
                    <a:pt x="99405" y="164785"/>
                  </a:lnTo>
                  <a:lnTo>
                    <a:pt x="78166" y="172338"/>
                  </a:lnTo>
                  <a:lnTo>
                    <a:pt x="57438" y="170757"/>
                  </a:lnTo>
                  <a:lnTo>
                    <a:pt x="39759" y="162998"/>
                  </a:lnTo>
                  <a:lnTo>
                    <a:pt x="10957" y="134680"/>
                  </a:lnTo>
                  <a:lnTo>
                    <a:pt x="4284" y="122270"/>
                  </a:lnTo>
                  <a:lnTo>
                    <a:pt x="0" y="102112"/>
                  </a:lnTo>
                  <a:lnTo>
                    <a:pt x="5058" y="91920"/>
                  </a:lnTo>
                  <a:lnTo>
                    <a:pt x="13304" y="82450"/>
                  </a:lnTo>
                  <a:lnTo>
                    <a:pt x="35552" y="70817"/>
                  </a:lnTo>
                  <a:lnTo>
                    <a:pt x="42400" y="71112"/>
                  </a:lnTo>
                  <a:lnTo>
                    <a:pt x="80319" y="87290"/>
                  </a:lnTo>
                  <a:lnTo>
                    <a:pt x="124710" y="124724"/>
                  </a:lnTo>
                  <a:lnTo>
                    <a:pt x="135274" y="137247"/>
                  </a:lnTo>
                  <a:lnTo>
                    <a:pt x="147857" y="165513"/>
                  </a:lnTo>
                  <a:lnTo>
                    <a:pt x="164398" y="205338"/>
                  </a:lnTo>
                  <a:lnTo>
                    <a:pt x="18944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1" name="SMARTInkShape-Group481"/>
          <p:cNvGrpSpPr/>
          <p:nvPr/>
        </p:nvGrpSpPr>
        <p:grpSpPr>
          <a:xfrm>
            <a:off x="3552825" y="3086100"/>
            <a:ext cx="636701" cy="285751"/>
            <a:chOff x="3552825" y="3086100"/>
            <a:chExt cx="636701" cy="285751"/>
          </a:xfrm>
        </p:grpSpPr>
        <p:sp>
          <p:nvSpPr>
            <p:cNvPr id="996" name="SMARTInkShape-2519"/>
            <p:cNvSpPr/>
            <p:nvPr>
              <p:custDataLst>
                <p:tags r:id="rId101"/>
              </p:custDataLst>
            </p:nvPr>
          </p:nvSpPr>
          <p:spPr>
            <a:xfrm>
              <a:off x="4162425" y="3147549"/>
              <a:ext cx="27101" cy="195727"/>
            </a:xfrm>
            <a:custGeom>
              <a:avLst/>
              <a:gdLst/>
              <a:ahLst/>
              <a:cxnLst/>
              <a:rect l="0" t="0" r="0" b="0"/>
              <a:pathLst>
                <a:path w="27101" h="195727">
                  <a:moveTo>
                    <a:pt x="0" y="14751"/>
                  </a:moveTo>
                  <a:lnTo>
                    <a:pt x="0" y="14751"/>
                  </a:lnTo>
                  <a:lnTo>
                    <a:pt x="5057" y="9695"/>
                  </a:lnTo>
                  <a:lnTo>
                    <a:pt x="10361" y="7212"/>
                  </a:lnTo>
                  <a:lnTo>
                    <a:pt x="13257" y="6550"/>
                  </a:lnTo>
                  <a:lnTo>
                    <a:pt x="15188" y="5050"/>
                  </a:lnTo>
                  <a:lnTo>
                    <a:pt x="17333" y="562"/>
                  </a:lnTo>
                  <a:lnTo>
                    <a:pt x="18964" y="0"/>
                  </a:lnTo>
                  <a:lnTo>
                    <a:pt x="21109" y="684"/>
                  </a:lnTo>
                  <a:lnTo>
                    <a:pt x="23598" y="2198"/>
                  </a:lnTo>
                  <a:lnTo>
                    <a:pt x="25257" y="4266"/>
                  </a:lnTo>
                  <a:lnTo>
                    <a:pt x="27100" y="9385"/>
                  </a:lnTo>
                  <a:lnTo>
                    <a:pt x="20842" y="55489"/>
                  </a:lnTo>
                  <a:lnTo>
                    <a:pt x="16759" y="94555"/>
                  </a:lnTo>
                  <a:lnTo>
                    <a:pt x="11668" y="136821"/>
                  </a:lnTo>
                  <a:lnTo>
                    <a:pt x="9525" y="19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2520"/>
            <p:cNvSpPr/>
            <p:nvPr>
              <p:custDataLst>
                <p:tags r:id="rId102"/>
              </p:custDataLst>
            </p:nvPr>
          </p:nvSpPr>
          <p:spPr>
            <a:xfrm>
              <a:off x="3831698" y="3295650"/>
              <a:ext cx="111653" cy="38101"/>
            </a:xfrm>
            <a:custGeom>
              <a:avLst/>
              <a:gdLst/>
              <a:ahLst/>
              <a:cxnLst/>
              <a:rect l="0" t="0" r="0" b="0"/>
              <a:pathLst>
                <a:path w="111653" h="38101">
                  <a:moveTo>
                    <a:pt x="16402" y="0"/>
                  </a:moveTo>
                  <a:lnTo>
                    <a:pt x="16402" y="0"/>
                  </a:lnTo>
                  <a:lnTo>
                    <a:pt x="0" y="8201"/>
                  </a:lnTo>
                  <a:lnTo>
                    <a:pt x="1234" y="8642"/>
                  </a:lnTo>
                  <a:lnTo>
                    <a:pt x="47380" y="17106"/>
                  </a:lnTo>
                  <a:lnTo>
                    <a:pt x="11165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521"/>
            <p:cNvSpPr/>
            <p:nvPr>
              <p:custDataLst>
                <p:tags r:id="rId103"/>
              </p:custDataLst>
            </p:nvPr>
          </p:nvSpPr>
          <p:spPr>
            <a:xfrm>
              <a:off x="3814037" y="3228975"/>
              <a:ext cx="119789" cy="9410"/>
            </a:xfrm>
            <a:custGeom>
              <a:avLst/>
              <a:gdLst/>
              <a:ahLst/>
              <a:cxnLst/>
              <a:rect l="0" t="0" r="0" b="0"/>
              <a:pathLst>
                <a:path w="119789" h="9410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4" y="8201"/>
                  </a:lnTo>
                  <a:lnTo>
                    <a:pt x="41840" y="9409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2522"/>
            <p:cNvSpPr/>
            <p:nvPr>
              <p:custDataLst>
                <p:tags r:id="rId104"/>
              </p:custDataLst>
            </p:nvPr>
          </p:nvSpPr>
          <p:spPr>
            <a:xfrm>
              <a:off x="3573525" y="3144035"/>
              <a:ext cx="93484" cy="227816"/>
            </a:xfrm>
            <a:custGeom>
              <a:avLst/>
              <a:gdLst/>
              <a:ahLst/>
              <a:cxnLst/>
              <a:rect l="0" t="0" r="0" b="0"/>
              <a:pathLst>
                <a:path w="93484" h="227816">
                  <a:moveTo>
                    <a:pt x="84075" y="18265"/>
                  </a:moveTo>
                  <a:lnTo>
                    <a:pt x="84075" y="18265"/>
                  </a:lnTo>
                  <a:lnTo>
                    <a:pt x="93207" y="0"/>
                  </a:lnTo>
                  <a:lnTo>
                    <a:pt x="93483" y="4504"/>
                  </a:lnTo>
                  <a:lnTo>
                    <a:pt x="92464" y="5916"/>
                  </a:lnTo>
                  <a:lnTo>
                    <a:pt x="80332" y="13424"/>
                  </a:lnTo>
                  <a:lnTo>
                    <a:pt x="62128" y="43067"/>
                  </a:lnTo>
                  <a:lnTo>
                    <a:pt x="16228" y="71034"/>
                  </a:lnTo>
                  <a:lnTo>
                    <a:pt x="6703" y="77372"/>
                  </a:lnTo>
                  <a:lnTo>
                    <a:pt x="3919" y="79894"/>
                  </a:lnTo>
                  <a:lnTo>
                    <a:pt x="825" y="85520"/>
                  </a:lnTo>
                  <a:lnTo>
                    <a:pt x="0" y="88502"/>
                  </a:lnTo>
                  <a:lnTo>
                    <a:pt x="508" y="91548"/>
                  </a:lnTo>
                  <a:lnTo>
                    <a:pt x="17712" y="121069"/>
                  </a:lnTo>
                  <a:lnTo>
                    <a:pt x="30162" y="140408"/>
                  </a:lnTo>
                  <a:lnTo>
                    <a:pt x="52328" y="185549"/>
                  </a:lnTo>
                  <a:lnTo>
                    <a:pt x="71375" y="219540"/>
                  </a:lnTo>
                  <a:lnTo>
                    <a:pt x="84075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523"/>
            <p:cNvSpPr/>
            <p:nvPr>
              <p:custDataLst>
                <p:tags r:id="rId105"/>
              </p:custDataLst>
            </p:nvPr>
          </p:nvSpPr>
          <p:spPr>
            <a:xfrm>
              <a:off x="3552825" y="3086100"/>
              <a:ext cx="28576" cy="283100"/>
            </a:xfrm>
            <a:custGeom>
              <a:avLst/>
              <a:gdLst/>
              <a:ahLst/>
              <a:cxnLst/>
              <a:rect l="0" t="0" r="0" b="0"/>
              <a:pathLst>
                <a:path w="28576" h="283100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408" y="50113"/>
                  </a:lnTo>
                  <a:lnTo>
                    <a:pt x="17049" y="92755"/>
                  </a:lnTo>
                  <a:lnTo>
                    <a:pt x="18654" y="130270"/>
                  </a:lnTo>
                  <a:lnTo>
                    <a:pt x="18933" y="166069"/>
                  </a:lnTo>
                  <a:lnTo>
                    <a:pt x="19016" y="203487"/>
                  </a:lnTo>
                  <a:lnTo>
                    <a:pt x="20101" y="245394"/>
                  </a:lnTo>
                  <a:lnTo>
                    <a:pt x="28182" y="283099"/>
                  </a:lnTo>
                  <a:lnTo>
                    <a:pt x="28313" y="282924"/>
                  </a:lnTo>
                  <a:lnTo>
                    <a:pt x="285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8" name="SMARTInkShape-Group482"/>
          <p:cNvGrpSpPr/>
          <p:nvPr/>
        </p:nvGrpSpPr>
        <p:grpSpPr>
          <a:xfrm>
            <a:off x="1424883" y="2851803"/>
            <a:ext cx="632518" cy="650820"/>
            <a:chOff x="1424883" y="2851803"/>
            <a:chExt cx="632518" cy="650820"/>
          </a:xfrm>
        </p:grpSpPr>
        <p:sp>
          <p:nvSpPr>
            <p:cNvPr id="1002" name="SMARTInkShape-2524"/>
            <p:cNvSpPr/>
            <p:nvPr>
              <p:custDataLst>
                <p:tags r:id="rId95"/>
              </p:custDataLst>
            </p:nvPr>
          </p:nvSpPr>
          <p:spPr>
            <a:xfrm>
              <a:off x="1949382" y="3344555"/>
              <a:ext cx="69919" cy="157029"/>
            </a:xfrm>
            <a:custGeom>
              <a:avLst/>
              <a:gdLst/>
              <a:ahLst/>
              <a:cxnLst/>
              <a:rect l="0" t="0" r="0" b="0"/>
              <a:pathLst>
                <a:path w="69919" h="157029">
                  <a:moveTo>
                    <a:pt x="50868" y="55870"/>
                  </a:moveTo>
                  <a:lnTo>
                    <a:pt x="50868" y="55870"/>
                  </a:lnTo>
                  <a:lnTo>
                    <a:pt x="58472" y="36232"/>
                  </a:lnTo>
                  <a:lnTo>
                    <a:pt x="64126" y="31267"/>
                  </a:lnTo>
                  <a:lnTo>
                    <a:pt x="67344" y="20594"/>
                  </a:lnTo>
                  <a:lnTo>
                    <a:pt x="69410" y="3041"/>
                  </a:lnTo>
                  <a:lnTo>
                    <a:pt x="68521" y="1601"/>
                  </a:lnTo>
                  <a:lnTo>
                    <a:pt x="66870" y="640"/>
                  </a:lnTo>
                  <a:lnTo>
                    <a:pt x="64711" y="0"/>
                  </a:lnTo>
                  <a:lnTo>
                    <a:pt x="62213" y="632"/>
                  </a:lnTo>
                  <a:lnTo>
                    <a:pt x="52583" y="7635"/>
                  </a:lnTo>
                  <a:lnTo>
                    <a:pt x="14438" y="49774"/>
                  </a:lnTo>
                  <a:lnTo>
                    <a:pt x="1504" y="80992"/>
                  </a:lnTo>
                  <a:lnTo>
                    <a:pt x="0" y="99138"/>
                  </a:lnTo>
                  <a:lnTo>
                    <a:pt x="4933" y="134671"/>
                  </a:lnTo>
                  <a:lnTo>
                    <a:pt x="13166" y="147690"/>
                  </a:lnTo>
                  <a:lnTo>
                    <a:pt x="19383" y="152008"/>
                  </a:lnTo>
                  <a:lnTo>
                    <a:pt x="34758" y="156806"/>
                  </a:lnTo>
                  <a:lnTo>
                    <a:pt x="40128" y="157028"/>
                  </a:lnTo>
                  <a:lnTo>
                    <a:pt x="43708" y="156117"/>
                  </a:lnTo>
                  <a:lnTo>
                    <a:pt x="59567" y="141994"/>
                  </a:lnTo>
                  <a:lnTo>
                    <a:pt x="69918" y="113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525"/>
            <p:cNvSpPr/>
            <p:nvPr>
              <p:custDataLst>
                <p:tags r:id="rId96"/>
              </p:custDataLst>
            </p:nvPr>
          </p:nvSpPr>
          <p:spPr>
            <a:xfrm>
              <a:off x="1762125" y="3352071"/>
              <a:ext cx="133351" cy="150552"/>
            </a:xfrm>
            <a:custGeom>
              <a:avLst/>
              <a:gdLst/>
              <a:ahLst/>
              <a:cxnLst/>
              <a:rect l="0" t="0" r="0" b="0"/>
              <a:pathLst>
                <a:path w="133351" h="150552">
                  <a:moveTo>
                    <a:pt x="0" y="67404"/>
                  </a:moveTo>
                  <a:lnTo>
                    <a:pt x="0" y="67404"/>
                  </a:lnTo>
                  <a:lnTo>
                    <a:pt x="8201" y="59203"/>
                  </a:lnTo>
                  <a:lnTo>
                    <a:pt x="9133" y="53215"/>
                  </a:lnTo>
                  <a:lnTo>
                    <a:pt x="9351" y="56159"/>
                  </a:lnTo>
                  <a:lnTo>
                    <a:pt x="8389" y="65581"/>
                  </a:lnTo>
                  <a:lnTo>
                    <a:pt x="1314" y="106518"/>
                  </a:lnTo>
                  <a:lnTo>
                    <a:pt x="1318" y="135142"/>
                  </a:lnTo>
                  <a:lnTo>
                    <a:pt x="8235" y="150551"/>
                  </a:lnTo>
                  <a:lnTo>
                    <a:pt x="8665" y="150352"/>
                  </a:lnTo>
                  <a:lnTo>
                    <a:pt x="9355" y="136784"/>
                  </a:lnTo>
                  <a:lnTo>
                    <a:pt x="9503" y="90651"/>
                  </a:lnTo>
                  <a:lnTo>
                    <a:pt x="14579" y="50449"/>
                  </a:lnTo>
                  <a:lnTo>
                    <a:pt x="18657" y="4645"/>
                  </a:lnTo>
                  <a:lnTo>
                    <a:pt x="19847" y="1223"/>
                  </a:lnTo>
                  <a:lnTo>
                    <a:pt x="21698" y="0"/>
                  </a:lnTo>
                  <a:lnTo>
                    <a:pt x="23990" y="243"/>
                  </a:lnTo>
                  <a:lnTo>
                    <a:pt x="29360" y="3335"/>
                  </a:lnTo>
                  <a:lnTo>
                    <a:pt x="32273" y="5642"/>
                  </a:lnTo>
                  <a:lnTo>
                    <a:pt x="35510" y="13849"/>
                  </a:lnTo>
                  <a:lnTo>
                    <a:pt x="40155" y="30369"/>
                  </a:lnTo>
                  <a:lnTo>
                    <a:pt x="45363" y="40361"/>
                  </a:lnTo>
                  <a:lnTo>
                    <a:pt x="51206" y="44801"/>
                  </a:lnTo>
                  <a:lnTo>
                    <a:pt x="54246" y="44927"/>
                  </a:lnTo>
                  <a:lnTo>
                    <a:pt x="60445" y="42245"/>
                  </a:lnTo>
                  <a:lnTo>
                    <a:pt x="99634" y="5848"/>
                  </a:lnTo>
                  <a:lnTo>
                    <a:pt x="101347" y="5200"/>
                  </a:lnTo>
                  <a:lnTo>
                    <a:pt x="102490" y="5827"/>
                  </a:lnTo>
                  <a:lnTo>
                    <a:pt x="119874" y="49121"/>
                  </a:lnTo>
                  <a:lnTo>
                    <a:pt x="128966" y="94905"/>
                  </a:lnTo>
                  <a:lnTo>
                    <a:pt x="126877" y="110713"/>
                  </a:lnTo>
                  <a:lnTo>
                    <a:pt x="133350" y="134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526"/>
            <p:cNvSpPr/>
            <p:nvPr>
              <p:custDataLst>
                <p:tags r:id="rId97"/>
              </p:custDataLst>
            </p:nvPr>
          </p:nvSpPr>
          <p:spPr>
            <a:xfrm>
              <a:off x="1601534" y="3365467"/>
              <a:ext cx="122492" cy="130209"/>
            </a:xfrm>
            <a:custGeom>
              <a:avLst/>
              <a:gdLst/>
              <a:ahLst/>
              <a:cxnLst/>
              <a:rect l="0" t="0" r="0" b="0"/>
              <a:pathLst>
                <a:path w="122492" h="130209">
                  <a:moveTo>
                    <a:pt x="17716" y="54008"/>
                  </a:moveTo>
                  <a:lnTo>
                    <a:pt x="17716" y="54008"/>
                  </a:lnTo>
                  <a:lnTo>
                    <a:pt x="17716" y="48951"/>
                  </a:lnTo>
                  <a:lnTo>
                    <a:pt x="9515" y="28473"/>
                  </a:lnTo>
                  <a:lnTo>
                    <a:pt x="9074" y="28518"/>
                  </a:lnTo>
                  <a:lnTo>
                    <a:pt x="8584" y="31390"/>
                  </a:lnTo>
                  <a:lnTo>
                    <a:pt x="7210" y="56008"/>
                  </a:lnTo>
                  <a:lnTo>
                    <a:pt x="0" y="93835"/>
                  </a:lnTo>
                  <a:lnTo>
                    <a:pt x="6984" y="126039"/>
                  </a:lnTo>
                  <a:lnTo>
                    <a:pt x="7386" y="125313"/>
                  </a:lnTo>
                  <a:lnTo>
                    <a:pt x="10966" y="82983"/>
                  </a:lnTo>
                  <a:lnTo>
                    <a:pt x="16383" y="41975"/>
                  </a:lnTo>
                  <a:lnTo>
                    <a:pt x="17599" y="2282"/>
                  </a:lnTo>
                  <a:lnTo>
                    <a:pt x="18696" y="2591"/>
                  </a:lnTo>
                  <a:lnTo>
                    <a:pt x="40103" y="28522"/>
                  </a:lnTo>
                  <a:lnTo>
                    <a:pt x="49185" y="32097"/>
                  </a:lnTo>
                  <a:lnTo>
                    <a:pt x="54571" y="33051"/>
                  </a:lnTo>
                  <a:lnTo>
                    <a:pt x="66199" y="31288"/>
                  </a:lnTo>
                  <a:lnTo>
                    <a:pt x="81823" y="24345"/>
                  </a:lnTo>
                  <a:lnTo>
                    <a:pt x="89600" y="17541"/>
                  </a:lnTo>
                  <a:lnTo>
                    <a:pt x="99928" y="3927"/>
                  </a:lnTo>
                  <a:lnTo>
                    <a:pt x="106466" y="0"/>
                  </a:lnTo>
                  <a:lnTo>
                    <a:pt x="108633" y="11"/>
                  </a:lnTo>
                  <a:lnTo>
                    <a:pt x="110077" y="1077"/>
                  </a:lnTo>
                  <a:lnTo>
                    <a:pt x="111040" y="2846"/>
                  </a:lnTo>
                  <a:lnTo>
                    <a:pt x="112395" y="15448"/>
                  </a:lnTo>
                  <a:lnTo>
                    <a:pt x="104715" y="59272"/>
                  </a:lnTo>
                  <a:lnTo>
                    <a:pt x="111148" y="104221"/>
                  </a:lnTo>
                  <a:lnTo>
                    <a:pt x="113216" y="114425"/>
                  </a:lnTo>
                  <a:lnTo>
                    <a:pt x="122491" y="13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2527"/>
            <p:cNvSpPr/>
            <p:nvPr>
              <p:custDataLst>
                <p:tags r:id="rId98"/>
              </p:custDataLst>
            </p:nvPr>
          </p:nvSpPr>
          <p:spPr>
            <a:xfrm>
              <a:off x="1496062" y="2851803"/>
              <a:ext cx="113664" cy="100948"/>
            </a:xfrm>
            <a:custGeom>
              <a:avLst/>
              <a:gdLst/>
              <a:ahLst/>
              <a:cxnLst/>
              <a:rect l="0" t="0" r="0" b="0"/>
              <a:pathLst>
                <a:path w="113664" h="100948">
                  <a:moveTo>
                    <a:pt x="37463" y="43797"/>
                  </a:moveTo>
                  <a:lnTo>
                    <a:pt x="37463" y="43797"/>
                  </a:lnTo>
                  <a:lnTo>
                    <a:pt x="37463" y="38741"/>
                  </a:lnTo>
                  <a:lnTo>
                    <a:pt x="40285" y="33436"/>
                  </a:lnTo>
                  <a:lnTo>
                    <a:pt x="42519" y="30540"/>
                  </a:lnTo>
                  <a:lnTo>
                    <a:pt x="42951" y="28609"/>
                  </a:lnTo>
                  <a:lnTo>
                    <a:pt x="42180" y="27321"/>
                  </a:lnTo>
                  <a:lnTo>
                    <a:pt x="40607" y="26463"/>
                  </a:lnTo>
                  <a:lnTo>
                    <a:pt x="38501" y="26949"/>
                  </a:lnTo>
                  <a:lnTo>
                    <a:pt x="33338" y="30312"/>
                  </a:lnTo>
                  <a:lnTo>
                    <a:pt x="30338" y="35334"/>
                  </a:lnTo>
                  <a:lnTo>
                    <a:pt x="29538" y="38155"/>
                  </a:lnTo>
                  <a:lnTo>
                    <a:pt x="4201" y="74901"/>
                  </a:lnTo>
                  <a:lnTo>
                    <a:pt x="0" y="89037"/>
                  </a:lnTo>
                  <a:lnTo>
                    <a:pt x="16705" y="49089"/>
                  </a:lnTo>
                  <a:lnTo>
                    <a:pt x="42966" y="5521"/>
                  </a:lnTo>
                  <a:lnTo>
                    <a:pt x="49787" y="328"/>
                  </a:lnTo>
                  <a:lnTo>
                    <a:pt x="53087" y="0"/>
                  </a:lnTo>
                  <a:lnTo>
                    <a:pt x="59577" y="2460"/>
                  </a:lnTo>
                  <a:lnTo>
                    <a:pt x="69180" y="14851"/>
                  </a:lnTo>
                  <a:lnTo>
                    <a:pt x="85084" y="54527"/>
                  </a:lnTo>
                  <a:lnTo>
                    <a:pt x="92495" y="71849"/>
                  </a:lnTo>
                  <a:lnTo>
                    <a:pt x="113663" y="100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2528"/>
            <p:cNvSpPr/>
            <p:nvPr>
              <p:custDataLst>
                <p:tags r:id="rId99"/>
              </p:custDataLst>
            </p:nvPr>
          </p:nvSpPr>
          <p:spPr>
            <a:xfrm>
              <a:off x="1424883" y="3068685"/>
              <a:ext cx="213418" cy="272974"/>
            </a:xfrm>
            <a:custGeom>
              <a:avLst/>
              <a:gdLst/>
              <a:ahLst/>
              <a:cxnLst/>
              <a:rect l="0" t="0" r="0" b="0"/>
              <a:pathLst>
                <a:path w="213418" h="272974">
                  <a:moveTo>
                    <a:pt x="156267" y="17415"/>
                  </a:moveTo>
                  <a:lnTo>
                    <a:pt x="156267" y="17415"/>
                  </a:lnTo>
                  <a:lnTo>
                    <a:pt x="156267" y="11927"/>
                  </a:lnTo>
                  <a:lnTo>
                    <a:pt x="156267" y="14270"/>
                  </a:lnTo>
                  <a:lnTo>
                    <a:pt x="155209" y="14260"/>
                  </a:lnTo>
                  <a:lnTo>
                    <a:pt x="138962" y="2042"/>
                  </a:lnTo>
                  <a:lnTo>
                    <a:pt x="128820" y="0"/>
                  </a:lnTo>
                  <a:lnTo>
                    <a:pt x="120080" y="1914"/>
                  </a:lnTo>
                  <a:lnTo>
                    <a:pt x="79652" y="28999"/>
                  </a:lnTo>
                  <a:lnTo>
                    <a:pt x="51019" y="71282"/>
                  </a:lnTo>
                  <a:lnTo>
                    <a:pt x="32302" y="101109"/>
                  </a:lnTo>
                  <a:lnTo>
                    <a:pt x="16173" y="143461"/>
                  </a:lnTo>
                  <a:lnTo>
                    <a:pt x="4691" y="186700"/>
                  </a:lnTo>
                  <a:lnTo>
                    <a:pt x="0" y="211187"/>
                  </a:lnTo>
                  <a:lnTo>
                    <a:pt x="3309" y="237929"/>
                  </a:lnTo>
                  <a:lnTo>
                    <a:pt x="8205" y="256180"/>
                  </a:lnTo>
                  <a:lnTo>
                    <a:pt x="13109" y="262317"/>
                  </a:lnTo>
                  <a:lnTo>
                    <a:pt x="27025" y="269135"/>
                  </a:lnTo>
                  <a:lnTo>
                    <a:pt x="52709" y="272973"/>
                  </a:lnTo>
                  <a:lnTo>
                    <a:pt x="71083" y="268227"/>
                  </a:lnTo>
                  <a:lnTo>
                    <a:pt x="103692" y="252990"/>
                  </a:lnTo>
                  <a:lnTo>
                    <a:pt x="136004" y="219092"/>
                  </a:lnTo>
                  <a:lnTo>
                    <a:pt x="157595" y="181352"/>
                  </a:lnTo>
                  <a:lnTo>
                    <a:pt x="170066" y="141836"/>
                  </a:lnTo>
                  <a:lnTo>
                    <a:pt x="174280" y="100671"/>
                  </a:lnTo>
                  <a:lnTo>
                    <a:pt x="169953" y="68777"/>
                  </a:lnTo>
                  <a:lnTo>
                    <a:pt x="161997" y="50473"/>
                  </a:lnTo>
                  <a:lnTo>
                    <a:pt x="151405" y="36341"/>
                  </a:lnTo>
                  <a:lnTo>
                    <a:pt x="139642" y="26532"/>
                  </a:lnTo>
                  <a:lnTo>
                    <a:pt x="124537" y="21467"/>
                  </a:lnTo>
                  <a:lnTo>
                    <a:pt x="116064" y="20116"/>
                  </a:lnTo>
                  <a:lnTo>
                    <a:pt x="83912" y="28328"/>
                  </a:lnTo>
                  <a:lnTo>
                    <a:pt x="38593" y="60833"/>
                  </a:lnTo>
                  <a:lnTo>
                    <a:pt x="28826" y="71637"/>
                  </a:lnTo>
                  <a:lnTo>
                    <a:pt x="20957" y="87022"/>
                  </a:lnTo>
                  <a:lnTo>
                    <a:pt x="19494" y="93453"/>
                  </a:lnTo>
                  <a:lnTo>
                    <a:pt x="20690" y="103421"/>
                  </a:lnTo>
                  <a:lnTo>
                    <a:pt x="32370" y="120039"/>
                  </a:lnTo>
                  <a:lnTo>
                    <a:pt x="54293" y="133312"/>
                  </a:lnTo>
                  <a:lnTo>
                    <a:pt x="75840" y="138891"/>
                  </a:lnTo>
                  <a:lnTo>
                    <a:pt x="117293" y="139718"/>
                  </a:lnTo>
                  <a:lnTo>
                    <a:pt x="160602" y="130787"/>
                  </a:lnTo>
                  <a:lnTo>
                    <a:pt x="213417" y="103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2529"/>
            <p:cNvSpPr/>
            <p:nvPr>
              <p:custDataLst>
                <p:tags r:id="rId100"/>
              </p:custDataLst>
            </p:nvPr>
          </p:nvSpPr>
          <p:spPr>
            <a:xfrm>
              <a:off x="1945441" y="3409950"/>
              <a:ext cx="111960" cy="28576"/>
            </a:xfrm>
            <a:custGeom>
              <a:avLst/>
              <a:gdLst/>
              <a:ahLst/>
              <a:cxnLst/>
              <a:rect l="0" t="0" r="0" b="0"/>
              <a:pathLst>
                <a:path w="111960" h="28576">
                  <a:moveTo>
                    <a:pt x="45284" y="28575"/>
                  </a:moveTo>
                  <a:lnTo>
                    <a:pt x="45284" y="28575"/>
                  </a:lnTo>
                  <a:lnTo>
                    <a:pt x="0" y="28575"/>
                  </a:lnTo>
                  <a:lnTo>
                    <a:pt x="278" y="27517"/>
                  </a:lnTo>
                  <a:lnTo>
                    <a:pt x="3409" y="23518"/>
                  </a:lnTo>
                  <a:lnTo>
                    <a:pt x="13973" y="21036"/>
                  </a:lnTo>
                  <a:lnTo>
                    <a:pt x="55703" y="12766"/>
                  </a:lnTo>
                  <a:lnTo>
                    <a:pt x="111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6" name="SMARTInkShape-Group483"/>
          <p:cNvGrpSpPr/>
          <p:nvPr/>
        </p:nvGrpSpPr>
        <p:grpSpPr>
          <a:xfrm>
            <a:off x="345548" y="2969178"/>
            <a:ext cx="605923" cy="511714"/>
            <a:chOff x="345548" y="2969178"/>
            <a:chExt cx="605923" cy="511714"/>
          </a:xfrm>
        </p:grpSpPr>
        <p:sp>
          <p:nvSpPr>
            <p:cNvPr id="1009" name="SMARTInkShape-2530"/>
            <p:cNvSpPr/>
            <p:nvPr>
              <p:custDataLst>
                <p:tags r:id="rId88"/>
              </p:custDataLst>
            </p:nvPr>
          </p:nvSpPr>
          <p:spPr>
            <a:xfrm>
              <a:off x="502618" y="3390900"/>
              <a:ext cx="392733" cy="89992"/>
            </a:xfrm>
            <a:custGeom>
              <a:avLst/>
              <a:gdLst/>
              <a:ahLst/>
              <a:cxnLst/>
              <a:rect l="0" t="0" r="0" b="0"/>
              <a:pathLst>
                <a:path w="392733" h="89992">
                  <a:moveTo>
                    <a:pt x="68882" y="57150"/>
                  </a:moveTo>
                  <a:lnTo>
                    <a:pt x="68882" y="57150"/>
                  </a:lnTo>
                  <a:lnTo>
                    <a:pt x="22259" y="73397"/>
                  </a:lnTo>
                  <a:lnTo>
                    <a:pt x="0" y="88949"/>
                  </a:lnTo>
                  <a:lnTo>
                    <a:pt x="736" y="89991"/>
                  </a:lnTo>
                  <a:lnTo>
                    <a:pt x="38153" y="81439"/>
                  </a:lnTo>
                  <a:lnTo>
                    <a:pt x="69689" y="72884"/>
                  </a:lnTo>
                  <a:lnTo>
                    <a:pt x="105224" y="64143"/>
                  </a:lnTo>
                  <a:lnTo>
                    <a:pt x="150088" y="58164"/>
                  </a:lnTo>
                  <a:lnTo>
                    <a:pt x="196424" y="50160"/>
                  </a:lnTo>
                  <a:lnTo>
                    <a:pt x="243668" y="40027"/>
                  </a:lnTo>
                  <a:lnTo>
                    <a:pt x="291180" y="25148"/>
                  </a:lnTo>
                  <a:lnTo>
                    <a:pt x="337713" y="13566"/>
                  </a:lnTo>
                  <a:lnTo>
                    <a:pt x="392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531"/>
            <p:cNvSpPr/>
            <p:nvPr>
              <p:custDataLst>
                <p:tags r:id="rId89"/>
              </p:custDataLst>
            </p:nvPr>
          </p:nvSpPr>
          <p:spPr>
            <a:xfrm>
              <a:off x="345548" y="3352800"/>
              <a:ext cx="473603" cy="62639"/>
            </a:xfrm>
            <a:custGeom>
              <a:avLst/>
              <a:gdLst/>
              <a:ahLst/>
              <a:cxnLst/>
              <a:rect l="0" t="0" r="0" b="0"/>
              <a:pathLst>
                <a:path w="473603" h="62639">
                  <a:moveTo>
                    <a:pt x="16402" y="57150"/>
                  </a:moveTo>
                  <a:lnTo>
                    <a:pt x="16402" y="57150"/>
                  </a:lnTo>
                  <a:lnTo>
                    <a:pt x="6289" y="57150"/>
                  </a:lnTo>
                  <a:lnTo>
                    <a:pt x="3310" y="58208"/>
                  </a:lnTo>
                  <a:lnTo>
                    <a:pt x="1324" y="59972"/>
                  </a:lnTo>
                  <a:lnTo>
                    <a:pt x="0" y="62207"/>
                  </a:lnTo>
                  <a:lnTo>
                    <a:pt x="2292" y="62638"/>
                  </a:lnTo>
                  <a:lnTo>
                    <a:pt x="47470" y="53025"/>
                  </a:lnTo>
                  <a:lnTo>
                    <a:pt x="80993" y="44169"/>
                  </a:lnTo>
                  <a:lnTo>
                    <a:pt x="115312" y="37975"/>
                  </a:lnTo>
                  <a:lnTo>
                    <a:pt x="155612" y="32753"/>
                  </a:lnTo>
                  <a:lnTo>
                    <a:pt x="191162" y="30432"/>
                  </a:lnTo>
                  <a:lnTo>
                    <a:pt x="235870" y="24069"/>
                  </a:lnTo>
                  <a:lnTo>
                    <a:pt x="280984" y="15480"/>
                  </a:lnTo>
                  <a:lnTo>
                    <a:pt x="327865" y="6233"/>
                  </a:lnTo>
                  <a:lnTo>
                    <a:pt x="370213" y="1847"/>
                  </a:lnTo>
                  <a:lnTo>
                    <a:pt x="416961" y="365"/>
                  </a:lnTo>
                  <a:lnTo>
                    <a:pt x="473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2532"/>
            <p:cNvSpPr/>
            <p:nvPr>
              <p:custDataLst>
                <p:tags r:id="rId90"/>
              </p:custDataLst>
            </p:nvPr>
          </p:nvSpPr>
          <p:spPr>
            <a:xfrm>
              <a:off x="857250" y="2971800"/>
              <a:ext cx="94221" cy="361951"/>
            </a:xfrm>
            <a:custGeom>
              <a:avLst/>
              <a:gdLst/>
              <a:ahLst/>
              <a:cxnLst/>
              <a:rect l="0" t="0" r="0" b="0"/>
              <a:pathLst>
                <a:path w="94221" h="361951">
                  <a:moveTo>
                    <a:pt x="38100" y="0"/>
                  </a:moveTo>
                  <a:lnTo>
                    <a:pt x="38100" y="0"/>
                  </a:lnTo>
                  <a:lnTo>
                    <a:pt x="51357" y="0"/>
                  </a:lnTo>
                  <a:lnTo>
                    <a:pt x="53288" y="3175"/>
                  </a:lnTo>
                  <a:lnTo>
                    <a:pt x="62032" y="31084"/>
                  </a:lnTo>
                  <a:lnTo>
                    <a:pt x="83514" y="77283"/>
                  </a:lnTo>
                  <a:lnTo>
                    <a:pt x="91773" y="106742"/>
                  </a:lnTo>
                  <a:lnTo>
                    <a:pt x="94220" y="149102"/>
                  </a:lnTo>
                  <a:lnTo>
                    <a:pt x="91970" y="183743"/>
                  </a:lnTo>
                  <a:lnTo>
                    <a:pt x="85326" y="219247"/>
                  </a:lnTo>
                  <a:lnTo>
                    <a:pt x="65851" y="265810"/>
                  </a:lnTo>
                  <a:lnTo>
                    <a:pt x="45894" y="304938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2533"/>
            <p:cNvSpPr/>
            <p:nvPr>
              <p:custDataLst>
                <p:tags r:id="rId91"/>
              </p:custDataLst>
            </p:nvPr>
          </p:nvSpPr>
          <p:spPr>
            <a:xfrm>
              <a:off x="768287" y="3126576"/>
              <a:ext cx="48585" cy="162511"/>
            </a:xfrm>
            <a:custGeom>
              <a:avLst/>
              <a:gdLst/>
              <a:ahLst/>
              <a:cxnLst/>
              <a:rect l="0" t="0" r="0" b="0"/>
              <a:pathLst>
                <a:path w="48585" h="162511">
                  <a:moveTo>
                    <a:pt x="3238" y="54774"/>
                  </a:moveTo>
                  <a:lnTo>
                    <a:pt x="3238" y="54774"/>
                  </a:lnTo>
                  <a:lnTo>
                    <a:pt x="10842" y="46111"/>
                  </a:lnTo>
                  <a:lnTo>
                    <a:pt x="27690" y="14076"/>
                  </a:lnTo>
                  <a:lnTo>
                    <a:pt x="29981" y="5642"/>
                  </a:lnTo>
                  <a:lnTo>
                    <a:pt x="29533" y="2969"/>
                  </a:lnTo>
                  <a:lnTo>
                    <a:pt x="28176" y="1187"/>
                  </a:lnTo>
                  <a:lnTo>
                    <a:pt x="26213" y="0"/>
                  </a:lnTo>
                  <a:lnTo>
                    <a:pt x="23847" y="266"/>
                  </a:lnTo>
                  <a:lnTo>
                    <a:pt x="18395" y="3384"/>
                  </a:lnTo>
                  <a:lnTo>
                    <a:pt x="9375" y="11090"/>
                  </a:lnTo>
                  <a:lnTo>
                    <a:pt x="0" y="25132"/>
                  </a:lnTo>
                  <a:lnTo>
                    <a:pt x="21" y="31838"/>
                  </a:lnTo>
                  <a:lnTo>
                    <a:pt x="9105" y="54328"/>
                  </a:lnTo>
                  <a:lnTo>
                    <a:pt x="39324" y="100851"/>
                  </a:lnTo>
                  <a:lnTo>
                    <a:pt x="45734" y="114411"/>
                  </a:lnTo>
                  <a:lnTo>
                    <a:pt x="48584" y="127493"/>
                  </a:lnTo>
                  <a:lnTo>
                    <a:pt x="47028" y="140363"/>
                  </a:lnTo>
                  <a:lnTo>
                    <a:pt x="42808" y="152080"/>
                  </a:lnTo>
                  <a:lnTo>
                    <a:pt x="37405" y="160816"/>
                  </a:lnTo>
                  <a:lnTo>
                    <a:pt x="33425" y="162510"/>
                  </a:lnTo>
                  <a:lnTo>
                    <a:pt x="23357" y="161571"/>
                  </a:lnTo>
                  <a:lnTo>
                    <a:pt x="14649" y="154803"/>
                  </a:lnTo>
                  <a:lnTo>
                    <a:pt x="10845" y="150035"/>
                  </a:lnTo>
                  <a:lnTo>
                    <a:pt x="3238" y="9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2534"/>
            <p:cNvSpPr/>
            <p:nvPr>
              <p:custDataLst>
                <p:tags r:id="rId92"/>
              </p:custDataLst>
            </p:nvPr>
          </p:nvSpPr>
          <p:spPr>
            <a:xfrm>
              <a:off x="638178" y="3152775"/>
              <a:ext cx="85723" cy="92818"/>
            </a:xfrm>
            <a:custGeom>
              <a:avLst/>
              <a:gdLst/>
              <a:ahLst/>
              <a:cxnLst/>
              <a:rect l="0" t="0" r="0" b="0"/>
              <a:pathLst>
                <a:path w="85723" h="92818">
                  <a:moveTo>
                    <a:pt x="9522" y="0"/>
                  </a:moveTo>
                  <a:lnTo>
                    <a:pt x="9522" y="0"/>
                  </a:lnTo>
                  <a:lnTo>
                    <a:pt x="4465" y="5056"/>
                  </a:lnTo>
                  <a:lnTo>
                    <a:pt x="1983" y="13183"/>
                  </a:lnTo>
                  <a:lnTo>
                    <a:pt x="75" y="60468"/>
                  </a:lnTo>
                  <a:lnTo>
                    <a:pt x="0" y="92817"/>
                  </a:lnTo>
                  <a:lnTo>
                    <a:pt x="1056" y="64711"/>
                  </a:lnTo>
                  <a:lnTo>
                    <a:pt x="16473" y="17226"/>
                  </a:lnTo>
                  <a:lnTo>
                    <a:pt x="18961" y="11889"/>
                  </a:lnTo>
                  <a:lnTo>
                    <a:pt x="23595" y="5990"/>
                  </a:lnTo>
                  <a:lnTo>
                    <a:pt x="34827" y="2662"/>
                  </a:lnTo>
                  <a:lnTo>
                    <a:pt x="42267" y="1775"/>
                  </a:lnTo>
                  <a:lnTo>
                    <a:pt x="48285" y="4358"/>
                  </a:lnTo>
                  <a:lnTo>
                    <a:pt x="69098" y="29815"/>
                  </a:lnTo>
                  <a:lnTo>
                    <a:pt x="73042" y="42885"/>
                  </a:lnTo>
                  <a:lnTo>
                    <a:pt x="75853" y="57159"/>
                  </a:lnTo>
                  <a:lnTo>
                    <a:pt x="8572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2535"/>
            <p:cNvSpPr/>
            <p:nvPr>
              <p:custDataLst>
                <p:tags r:id="rId93"/>
              </p:custDataLst>
            </p:nvPr>
          </p:nvSpPr>
          <p:spPr>
            <a:xfrm>
              <a:off x="429918" y="3162300"/>
              <a:ext cx="141583" cy="19051"/>
            </a:xfrm>
            <a:custGeom>
              <a:avLst/>
              <a:gdLst/>
              <a:ahLst/>
              <a:cxnLst/>
              <a:rect l="0" t="0" r="0" b="0"/>
              <a:pathLst>
                <a:path w="141583" h="19051">
                  <a:moveTo>
                    <a:pt x="36807" y="19050"/>
                  </a:moveTo>
                  <a:lnTo>
                    <a:pt x="36807" y="19050"/>
                  </a:lnTo>
                  <a:lnTo>
                    <a:pt x="0" y="19050"/>
                  </a:lnTo>
                  <a:lnTo>
                    <a:pt x="35605" y="16228"/>
                  </a:lnTo>
                  <a:lnTo>
                    <a:pt x="82313" y="10849"/>
                  </a:lnTo>
                  <a:lnTo>
                    <a:pt x="125484" y="3241"/>
                  </a:lnTo>
                  <a:lnTo>
                    <a:pt x="141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2536"/>
            <p:cNvSpPr/>
            <p:nvPr>
              <p:custDataLst>
                <p:tags r:id="rId94"/>
              </p:custDataLst>
            </p:nvPr>
          </p:nvSpPr>
          <p:spPr>
            <a:xfrm>
              <a:off x="419134" y="2969178"/>
              <a:ext cx="142842" cy="362696"/>
            </a:xfrm>
            <a:custGeom>
              <a:avLst/>
              <a:gdLst/>
              <a:ahLst/>
              <a:cxnLst/>
              <a:rect l="0" t="0" r="0" b="0"/>
              <a:pathLst>
                <a:path w="142842" h="362696">
                  <a:moveTo>
                    <a:pt x="9491" y="316947"/>
                  </a:moveTo>
                  <a:lnTo>
                    <a:pt x="9491" y="316947"/>
                  </a:lnTo>
                  <a:lnTo>
                    <a:pt x="9491" y="322004"/>
                  </a:lnTo>
                  <a:lnTo>
                    <a:pt x="6669" y="327308"/>
                  </a:lnTo>
                  <a:lnTo>
                    <a:pt x="2945" y="333194"/>
                  </a:lnTo>
                  <a:lnTo>
                    <a:pt x="554" y="345595"/>
                  </a:lnTo>
                  <a:lnTo>
                    <a:pt x="0" y="362695"/>
                  </a:lnTo>
                  <a:lnTo>
                    <a:pt x="7510" y="322880"/>
                  </a:lnTo>
                  <a:lnTo>
                    <a:pt x="14548" y="284485"/>
                  </a:lnTo>
                  <a:lnTo>
                    <a:pt x="27217" y="245240"/>
                  </a:lnTo>
                  <a:lnTo>
                    <a:pt x="34852" y="210681"/>
                  </a:lnTo>
                  <a:lnTo>
                    <a:pt x="38754" y="187167"/>
                  </a:lnTo>
                  <a:lnTo>
                    <a:pt x="52862" y="146202"/>
                  </a:lnTo>
                  <a:lnTo>
                    <a:pt x="57342" y="126760"/>
                  </a:lnTo>
                  <a:lnTo>
                    <a:pt x="74643" y="88408"/>
                  </a:lnTo>
                  <a:lnTo>
                    <a:pt x="93622" y="45203"/>
                  </a:lnTo>
                  <a:lnTo>
                    <a:pt x="108821" y="2280"/>
                  </a:lnTo>
                  <a:lnTo>
                    <a:pt x="111695" y="277"/>
                  </a:lnTo>
                  <a:lnTo>
                    <a:pt x="114668" y="0"/>
                  </a:lnTo>
                  <a:lnTo>
                    <a:pt x="117709" y="874"/>
                  </a:lnTo>
                  <a:lnTo>
                    <a:pt x="119736" y="4632"/>
                  </a:lnTo>
                  <a:lnTo>
                    <a:pt x="122990" y="39120"/>
                  </a:lnTo>
                  <a:lnTo>
                    <a:pt x="123435" y="68585"/>
                  </a:lnTo>
                  <a:lnTo>
                    <a:pt x="123633" y="106375"/>
                  </a:lnTo>
                  <a:lnTo>
                    <a:pt x="123744" y="149074"/>
                  </a:lnTo>
                  <a:lnTo>
                    <a:pt x="123770" y="179895"/>
                  </a:lnTo>
                  <a:lnTo>
                    <a:pt x="123785" y="224481"/>
                  </a:lnTo>
                  <a:lnTo>
                    <a:pt x="126611" y="263444"/>
                  </a:lnTo>
                  <a:lnTo>
                    <a:pt x="131329" y="302858"/>
                  </a:lnTo>
                  <a:lnTo>
                    <a:pt x="132924" y="334507"/>
                  </a:lnTo>
                  <a:lnTo>
                    <a:pt x="134113" y="337121"/>
                  </a:lnTo>
                  <a:lnTo>
                    <a:pt x="135964" y="337804"/>
                  </a:lnTo>
                  <a:lnTo>
                    <a:pt x="138256" y="337202"/>
                  </a:lnTo>
                  <a:lnTo>
                    <a:pt x="139784" y="334684"/>
                  </a:lnTo>
                  <a:lnTo>
                    <a:pt x="142841" y="288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7" name="SMARTInkShape-2537"/>
          <p:cNvSpPr/>
          <p:nvPr>
            <p:custDataLst>
              <p:tags r:id="rId8"/>
            </p:custDataLst>
          </p:nvPr>
        </p:nvSpPr>
        <p:spPr>
          <a:xfrm>
            <a:off x="7250871" y="86319"/>
            <a:ext cx="4836355" cy="1700057"/>
          </a:xfrm>
          <a:custGeom>
            <a:avLst/>
            <a:gdLst/>
            <a:ahLst/>
            <a:cxnLst/>
            <a:rect l="0" t="0" r="0" b="0"/>
            <a:pathLst>
              <a:path w="4836355" h="1700057">
                <a:moveTo>
                  <a:pt x="2559879" y="247056"/>
                </a:moveTo>
                <a:lnTo>
                  <a:pt x="2559879" y="247056"/>
                </a:lnTo>
                <a:lnTo>
                  <a:pt x="2578145" y="247056"/>
                </a:lnTo>
                <a:lnTo>
                  <a:pt x="2578861" y="230654"/>
                </a:lnTo>
                <a:lnTo>
                  <a:pt x="2570723" y="220037"/>
                </a:lnTo>
                <a:lnTo>
                  <a:pt x="2547049" y="196131"/>
                </a:lnTo>
                <a:lnTo>
                  <a:pt x="2540771" y="192673"/>
                </a:lnTo>
                <a:lnTo>
                  <a:pt x="2523062" y="185396"/>
                </a:lnTo>
                <a:lnTo>
                  <a:pt x="2475478" y="161279"/>
                </a:lnTo>
                <a:lnTo>
                  <a:pt x="2433348" y="142276"/>
                </a:lnTo>
                <a:lnTo>
                  <a:pt x="2387014" y="126405"/>
                </a:lnTo>
                <a:lnTo>
                  <a:pt x="2342720" y="113706"/>
                </a:lnTo>
                <a:lnTo>
                  <a:pt x="2298026" y="101006"/>
                </a:lnTo>
                <a:lnTo>
                  <a:pt x="2260983" y="91481"/>
                </a:lnTo>
                <a:lnTo>
                  <a:pt x="2223196" y="81956"/>
                </a:lnTo>
                <a:lnTo>
                  <a:pt x="2180132" y="72431"/>
                </a:lnTo>
                <a:lnTo>
                  <a:pt x="2138916" y="62906"/>
                </a:lnTo>
                <a:lnTo>
                  <a:pt x="2094835" y="53381"/>
                </a:lnTo>
                <a:lnTo>
                  <a:pt x="2048261" y="48912"/>
                </a:lnTo>
                <a:lnTo>
                  <a:pt x="2000948" y="42532"/>
                </a:lnTo>
                <a:lnTo>
                  <a:pt x="1953416" y="33939"/>
                </a:lnTo>
                <a:lnTo>
                  <a:pt x="1918865" y="27807"/>
                </a:lnTo>
                <a:lnTo>
                  <a:pt x="1882342" y="22612"/>
                </a:lnTo>
                <a:lnTo>
                  <a:pt x="1844943" y="20303"/>
                </a:lnTo>
                <a:lnTo>
                  <a:pt x="1807155" y="16455"/>
                </a:lnTo>
                <a:lnTo>
                  <a:pt x="1769193" y="12275"/>
                </a:lnTo>
                <a:lnTo>
                  <a:pt x="1731155" y="10417"/>
                </a:lnTo>
                <a:lnTo>
                  <a:pt x="1693082" y="9592"/>
                </a:lnTo>
                <a:lnTo>
                  <a:pt x="1653937" y="9225"/>
                </a:lnTo>
                <a:lnTo>
                  <a:pt x="1611843" y="9061"/>
                </a:lnTo>
                <a:lnTo>
                  <a:pt x="1571263" y="6167"/>
                </a:lnTo>
                <a:lnTo>
                  <a:pt x="1531003" y="2411"/>
                </a:lnTo>
                <a:lnTo>
                  <a:pt x="1488413" y="741"/>
                </a:lnTo>
                <a:lnTo>
                  <a:pt x="1444791" y="0"/>
                </a:lnTo>
                <a:lnTo>
                  <a:pt x="1400710" y="728"/>
                </a:lnTo>
                <a:lnTo>
                  <a:pt x="1356423" y="4580"/>
                </a:lnTo>
                <a:lnTo>
                  <a:pt x="1312046" y="6997"/>
                </a:lnTo>
                <a:lnTo>
                  <a:pt x="1267628" y="9130"/>
                </a:lnTo>
                <a:lnTo>
                  <a:pt x="1223193" y="13605"/>
                </a:lnTo>
                <a:lnTo>
                  <a:pt x="1178749" y="19122"/>
                </a:lnTo>
                <a:lnTo>
                  <a:pt x="1133244" y="25102"/>
                </a:lnTo>
                <a:lnTo>
                  <a:pt x="1109255" y="28178"/>
                </a:lnTo>
                <a:lnTo>
                  <a:pt x="1062141" y="34419"/>
                </a:lnTo>
                <a:lnTo>
                  <a:pt x="1020034" y="40720"/>
                </a:lnTo>
                <a:lnTo>
                  <a:pt x="977331" y="47048"/>
                </a:lnTo>
                <a:lnTo>
                  <a:pt x="933658" y="54447"/>
                </a:lnTo>
                <a:lnTo>
                  <a:pt x="889554" y="64791"/>
                </a:lnTo>
                <a:lnTo>
                  <a:pt x="845257" y="73621"/>
                </a:lnTo>
                <a:lnTo>
                  <a:pt x="801934" y="82132"/>
                </a:lnTo>
                <a:lnTo>
                  <a:pt x="761511" y="92970"/>
                </a:lnTo>
                <a:lnTo>
                  <a:pt x="722380" y="104843"/>
                </a:lnTo>
                <a:lnTo>
                  <a:pt x="683821" y="117175"/>
                </a:lnTo>
                <a:lnTo>
                  <a:pt x="645518" y="129712"/>
                </a:lnTo>
                <a:lnTo>
                  <a:pt x="610148" y="142339"/>
                </a:lnTo>
                <a:lnTo>
                  <a:pt x="576790" y="156065"/>
                </a:lnTo>
                <a:lnTo>
                  <a:pt x="544326" y="172749"/>
                </a:lnTo>
                <a:lnTo>
                  <a:pt x="512258" y="187925"/>
                </a:lnTo>
                <a:lnTo>
                  <a:pt x="480367" y="202784"/>
                </a:lnTo>
                <a:lnTo>
                  <a:pt x="448554" y="219971"/>
                </a:lnTo>
                <a:lnTo>
                  <a:pt x="416776" y="238193"/>
                </a:lnTo>
                <a:lnTo>
                  <a:pt x="371958" y="266302"/>
                </a:lnTo>
                <a:lnTo>
                  <a:pt x="331867" y="294739"/>
                </a:lnTo>
                <a:lnTo>
                  <a:pt x="293177" y="323273"/>
                </a:lnTo>
                <a:lnTo>
                  <a:pt x="247235" y="366416"/>
                </a:lnTo>
                <a:lnTo>
                  <a:pt x="201040" y="409157"/>
                </a:lnTo>
                <a:lnTo>
                  <a:pt x="160243" y="454446"/>
                </a:lnTo>
                <a:lnTo>
                  <a:pt x="126666" y="499336"/>
                </a:lnTo>
                <a:lnTo>
                  <a:pt x="101143" y="536412"/>
                </a:lnTo>
                <a:lnTo>
                  <a:pt x="71680" y="580320"/>
                </a:lnTo>
                <a:lnTo>
                  <a:pt x="45477" y="625839"/>
                </a:lnTo>
                <a:lnTo>
                  <a:pt x="29110" y="658796"/>
                </a:lnTo>
                <a:lnTo>
                  <a:pt x="17557" y="695373"/>
                </a:lnTo>
                <a:lnTo>
                  <a:pt x="7432" y="733021"/>
                </a:lnTo>
                <a:lnTo>
                  <a:pt x="551" y="779454"/>
                </a:lnTo>
                <a:lnTo>
                  <a:pt x="0" y="819169"/>
                </a:lnTo>
                <a:lnTo>
                  <a:pt x="3283" y="861515"/>
                </a:lnTo>
                <a:lnTo>
                  <a:pt x="11092" y="896563"/>
                </a:lnTo>
                <a:lnTo>
                  <a:pt x="27389" y="937272"/>
                </a:lnTo>
                <a:lnTo>
                  <a:pt x="51858" y="979472"/>
                </a:lnTo>
                <a:lnTo>
                  <a:pt x="84678" y="1018381"/>
                </a:lnTo>
                <a:lnTo>
                  <a:pt x="124558" y="1056642"/>
                </a:lnTo>
                <a:lnTo>
                  <a:pt x="160491" y="1085244"/>
                </a:lnTo>
                <a:lnTo>
                  <a:pt x="197950" y="1111005"/>
                </a:lnTo>
                <a:lnTo>
                  <a:pt x="241503" y="1134866"/>
                </a:lnTo>
                <a:lnTo>
                  <a:pt x="275365" y="1151755"/>
                </a:lnTo>
                <a:lnTo>
                  <a:pt x="308054" y="1166317"/>
                </a:lnTo>
                <a:lnTo>
                  <a:pt x="343043" y="1182666"/>
                </a:lnTo>
                <a:lnTo>
                  <a:pt x="380818" y="1199458"/>
                </a:lnTo>
                <a:lnTo>
                  <a:pt x="422302" y="1213976"/>
                </a:lnTo>
                <a:lnTo>
                  <a:pt x="462612" y="1227484"/>
                </a:lnTo>
                <a:lnTo>
                  <a:pt x="502752" y="1240544"/>
                </a:lnTo>
                <a:lnTo>
                  <a:pt x="545286" y="1253403"/>
                </a:lnTo>
                <a:lnTo>
                  <a:pt x="591707" y="1266174"/>
                </a:lnTo>
                <a:lnTo>
                  <a:pt x="615940" y="1272543"/>
                </a:lnTo>
                <a:lnTo>
                  <a:pt x="640561" y="1278906"/>
                </a:lnTo>
                <a:lnTo>
                  <a:pt x="665442" y="1285264"/>
                </a:lnTo>
                <a:lnTo>
                  <a:pt x="690496" y="1291620"/>
                </a:lnTo>
                <a:lnTo>
                  <a:pt x="715665" y="1296915"/>
                </a:lnTo>
                <a:lnTo>
                  <a:pt x="740912" y="1301504"/>
                </a:lnTo>
                <a:lnTo>
                  <a:pt x="766209" y="1305621"/>
                </a:lnTo>
                <a:lnTo>
                  <a:pt x="792599" y="1310483"/>
                </a:lnTo>
                <a:lnTo>
                  <a:pt x="819718" y="1315840"/>
                </a:lnTo>
                <a:lnTo>
                  <a:pt x="847322" y="1321529"/>
                </a:lnTo>
                <a:lnTo>
                  <a:pt x="875249" y="1326380"/>
                </a:lnTo>
                <a:lnTo>
                  <a:pt x="903393" y="1330672"/>
                </a:lnTo>
                <a:lnTo>
                  <a:pt x="931680" y="1334592"/>
                </a:lnTo>
                <a:lnTo>
                  <a:pt x="961122" y="1339321"/>
                </a:lnTo>
                <a:lnTo>
                  <a:pt x="991332" y="1344591"/>
                </a:lnTo>
                <a:lnTo>
                  <a:pt x="1022056" y="1350221"/>
                </a:lnTo>
                <a:lnTo>
                  <a:pt x="1053122" y="1355033"/>
                </a:lnTo>
                <a:lnTo>
                  <a:pt x="1084416" y="1359299"/>
                </a:lnTo>
                <a:lnTo>
                  <a:pt x="1115862" y="1363201"/>
                </a:lnTo>
                <a:lnTo>
                  <a:pt x="1147409" y="1366861"/>
                </a:lnTo>
                <a:lnTo>
                  <a:pt x="1179025" y="1370359"/>
                </a:lnTo>
                <a:lnTo>
                  <a:pt x="1210685" y="1373750"/>
                </a:lnTo>
                <a:lnTo>
                  <a:pt x="1242374" y="1377069"/>
                </a:lnTo>
                <a:lnTo>
                  <a:pt x="1274084" y="1380339"/>
                </a:lnTo>
                <a:lnTo>
                  <a:pt x="1305807" y="1383578"/>
                </a:lnTo>
                <a:lnTo>
                  <a:pt x="1338599" y="1387854"/>
                </a:lnTo>
                <a:lnTo>
                  <a:pt x="1372100" y="1392821"/>
                </a:lnTo>
                <a:lnTo>
                  <a:pt x="1406077" y="1398250"/>
                </a:lnTo>
                <a:lnTo>
                  <a:pt x="1440369" y="1402927"/>
                </a:lnTo>
                <a:lnTo>
                  <a:pt x="1474872" y="1407103"/>
                </a:lnTo>
                <a:lnTo>
                  <a:pt x="1509516" y="1410946"/>
                </a:lnTo>
                <a:lnTo>
                  <a:pt x="1544254" y="1414566"/>
                </a:lnTo>
                <a:lnTo>
                  <a:pt x="1579054" y="1418038"/>
                </a:lnTo>
                <a:lnTo>
                  <a:pt x="1613896" y="1421410"/>
                </a:lnTo>
                <a:lnTo>
                  <a:pt x="1649824" y="1424717"/>
                </a:lnTo>
                <a:lnTo>
                  <a:pt x="1686475" y="1427980"/>
                </a:lnTo>
                <a:lnTo>
                  <a:pt x="1723610" y="1431214"/>
                </a:lnTo>
                <a:lnTo>
                  <a:pt x="1761066" y="1434428"/>
                </a:lnTo>
                <a:lnTo>
                  <a:pt x="1798737" y="1437629"/>
                </a:lnTo>
                <a:lnTo>
                  <a:pt x="1836552" y="1440821"/>
                </a:lnTo>
                <a:lnTo>
                  <a:pt x="1874460" y="1442949"/>
                </a:lnTo>
                <a:lnTo>
                  <a:pt x="1912433" y="1444368"/>
                </a:lnTo>
                <a:lnTo>
                  <a:pt x="1950449" y="1445314"/>
                </a:lnTo>
                <a:lnTo>
                  <a:pt x="1988491" y="1447003"/>
                </a:lnTo>
                <a:lnTo>
                  <a:pt x="2026554" y="1449187"/>
                </a:lnTo>
                <a:lnTo>
                  <a:pt x="2064629" y="1451702"/>
                </a:lnTo>
                <a:lnTo>
                  <a:pt x="2104828" y="1454437"/>
                </a:lnTo>
                <a:lnTo>
                  <a:pt x="2146446" y="1457318"/>
                </a:lnTo>
                <a:lnTo>
                  <a:pt x="2189006" y="1460297"/>
                </a:lnTo>
                <a:lnTo>
                  <a:pt x="2229022" y="1463342"/>
                </a:lnTo>
                <a:lnTo>
                  <a:pt x="2267342" y="1466430"/>
                </a:lnTo>
                <a:lnTo>
                  <a:pt x="2304529" y="1469547"/>
                </a:lnTo>
                <a:lnTo>
                  <a:pt x="2343079" y="1472683"/>
                </a:lnTo>
                <a:lnTo>
                  <a:pt x="2382537" y="1475832"/>
                </a:lnTo>
                <a:lnTo>
                  <a:pt x="2422601" y="1478990"/>
                </a:lnTo>
                <a:lnTo>
                  <a:pt x="2463069" y="1482154"/>
                </a:lnTo>
                <a:lnTo>
                  <a:pt x="2503806" y="1485321"/>
                </a:lnTo>
                <a:lnTo>
                  <a:pt x="2544721" y="1488491"/>
                </a:lnTo>
                <a:lnTo>
                  <a:pt x="2585757" y="1491663"/>
                </a:lnTo>
                <a:lnTo>
                  <a:pt x="2626873" y="1494836"/>
                </a:lnTo>
                <a:lnTo>
                  <a:pt x="2668042" y="1498009"/>
                </a:lnTo>
                <a:lnTo>
                  <a:pt x="2707129" y="1501183"/>
                </a:lnTo>
                <a:lnTo>
                  <a:pt x="2744829" y="1504357"/>
                </a:lnTo>
                <a:lnTo>
                  <a:pt x="2781604" y="1507532"/>
                </a:lnTo>
                <a:lnTo>
                  <a:pt x="2818821" y="1510707"/>
                </a:lnTo>
                <a:lnTo>
                  <a:pt x="2856332" y="1513881"/>
                </a:lnTo>
                <a:lnTo>
                  <a:pt x="2894039" y="1517056"/>
                </a:lnTo>
                <a:lnTo>
                  <a:pt x="2931877" y="1519173"/>
                </a:lnTo>
                <a:lnTo>
                  <a:pt x="2969804" y="1520584"/>
                </a:lnTo>
                <a:lnTo>
                  <a:pt x="3007787" y="1521525"/>
                </a:lnTo>
                <a:lnTo>
                  <a:pt x="3044751" y="1523210"/>
                </a:lnTo>
                <a:lnTo>
                  <a:pt x="3081035" y="1525392"/>
                </a:lnTo>
                <a:lnTo>
                  <a:pt x="3116866" y="1527905"/>
                </a:lnTo>
                <a:lnTo>
                  <a:pt x="3153453" y="1530639"/>
                </a:lnTo>
                <a:lnTo>
                  <a:pt x="3190545" y="1533519"/>
                </a:lnTo>
                <a:lnTo>
                  <a:pt x="3227972" y="1536498"/>
                </a:lnTo>
                <a:lnTo>
                  <a:pt x="3265625" y="1539543"/>
                </a:lnTo>
                <a:lnTo>
                  <a:pt x="3303427" y="1542630"/>
                </a:lnTo>
                <a:lnTo>
                  <a:pt x="3341328" y="1545747"/>
                </a:lnTo>
                <a:lnTo>
                  <a:pt x="3378236" y="1548884"/>
                </a:lnTo>
                <a:lnTo>
                  <a:pt x="3414483" y="1552033"/>
                </a:lnTo>
                <a:lnTo>
                  <a:pt x="3450290" y="1555190"/>
                </a:lnTo>
                <a:lnTo>
                  <a:pt x="3485803" y="1558354"/>
                </a:lnTo>
                <a:lnTo>
                  <a:pt x="3521120" y="1561521"/>
                </a:lnTo>
                <a:lnTo>
                  <a:pt x="3556306" y="1564691"/>
                </a:lnTo>
                <a:lnTo>
                  <a:pt x="3592464" y="1567863"/>
                </a:lnTo>
                <a:lnTo>
                  <a:pt x="3629268" y="1571036"/>
                </a:lnTo>
                <a:lnTo>
                  <a:pt x="3666505" y="1574209"/>
                </a:lnTo>
                <a:lnTo>
                  <a:pt x="3701912" y="1577383"/>
                </a:lnTo>
                <a:lnTo>
                  <a:pt x="3736102" y="1580557"/>
                </a:lnTo>
                <a:lnTo>
                  <a:pt x="3769477" y="1583732"/>
                </a:lnTo>
                <a:lnTo>
                  <a:pt x="3803369" y="1586907"/>
                </a:lnTo>
                <a:lnTo>
                  <a:pt x="3837606" y="1590082"/>
                </a:lnTo>
                <a:lnTo>
                  <a:pt x="3872072" y="1593256"/>
                </a:lnTo>
                <a:lnTo>
                  <a:pt x="3905635" y="1596431"/>
                </a:lnTo>
                <a:lnTo>
                  <a:pt x="3938589" y="1599606"/>
                </a:lnTo>
                <a:lnTo>
                  <a:pt x="3971144" y="1602781"/>
                </a:lnTo>
                <a:lnTo>
                  <a:pt x="4002373" y="1605956"/>
                </a:lnTo>
                <a:lnTo>
                  <a:pt x="4032716" y="1609131"/>
                </a:lnTo>
                <a:lnTo>
                  <a:pt x="4062470" y="1612306"/>
                </a:lnTo>
                <a:lnTo>
                  <a:pt x="4091831" y="1615481"/>
                </a:lnTo>
                <a:lnTo>
                  <a:pt x="4120930" y="1618656"/>
                </a:lnTo>
                <a:lnTo>
                  <a:pt x="4149856" y="1621831"/>
                </a:lnTo>
                <a:lnTo>
                  <a:pt x="4177604" y="1625006"/>
                </a:lnTo>
                <a:lnTo>
                  <a:pt x="4204570" y="1628181"/>
                </a:lnTo>
                <a:lnTo>
                  <a:pt x="4231015" y="1631356"/>
                </a:lnTo>
                <a:lnTo>
                  <a:pt x="4257112" y="1634531"/>
                </a:lnTo>
                <a:lnTo>
                  <a:pt x="4282976" y="1637706"/>
                </a:lnTo>
                <a:lnTo>
                  <a:pt x="4308685" y="1640881"/>
                </a:lnTo>
                <a:lnTo>
                  <a:pt x="4333234" y="1644056"/>
                </a:lnTo>
                <a:lnTo>
                  <a:pt x="4380264" y="1650406"/>
                </a:lnTo>
                <a:lnTo>
                  <a:pt x="4425861" y="1656756"/>
                </a:lnTo>
                <a:lnTo>
                  <a:pt x="4469762" y="1663106"/>
                </a:lnTo>
                <a:lnTo>
                  <a:pt x="4510441" y="1669456"/>
                </a:lnTo>
                <a:lnTo>
                  <a:pt x="4549689" y="1672984"/>
                </a:lnTo>
                <a:lnTo>
                  <a:pt x="4587237" y="1675610"/>
                </a:lnTo>
                <a:lnTo>
                  <a:pt x="4621566" y="1680305"/>
                </a:lnTo>
                <a:lnTo>
                  <a:pt x="4665588" y="1683842"/>
                </a:lnTo>
                <a:lnTo>
                  <a:pt x="4705440" y="1689946"/>
                </a:lnTo>
                <a:lnTo>
                  <a:pt x="4736896" y="1692674"/>
                </a:lnTo>
                <a:lnTo>
                  <a:pt x="4779015" y="1697032"/>
                </a:lnTo>
                <a:lnTo>
                  <a:pt x="4798170" y="1700056"/>
                </a:lnTo>
                <a:lnTo>
                  <a:pt x="4817266" y="1697873"/>
                </a:lnTo>
                <a:lnTo>
                  <a:pt x="4836354" y="16853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0" name="SMARTInkShape-Group485"/>
          <p:cNvGrpSpPr/>
          <p:nvPr/>
        </p:nvGrpSpPr>
        <p:grpSpPr>
          <a:xfrm>
            <a:off x="457200" y="2581275"/>
            <a:ext cx="11725276" cy="438151"/>
            <a:chOff x="457200" y="2581275"/>
            <a:chExt cx="11725276" cy="438151"/>
          </a:xfrm>
        </p:grpSpPr>
        <p:sp>
          <p:nvSpPr>
            <p:cNvPr id="1018" name="SMARTInkShape-2538"/>
            <p:cNvSpPr/>
            <p:nvPr>
              <p:custDataLst>
                <p:tags r:id="rId86"/>
              </p:custDataLst>
            </p:nvPr>
          </p:nvSpPr>
          <p:spPr>
            <a:xfrm>
              <a:off x="457200" y="2581275"/>
              <a:ext cx="9944101" cy="314326"/>
            </a:xfrm>
            <a:custGeom>
              <a:avLst/>
              <a:gdLst/>
              <a:ahLst/>
              <a:cxnLst/>
              <a:rect l="0" t="0" r="0" b="0"/>
              <a:pathLst>
                <a:path w="9944101" h="314326">
                  <a:moveTo>
                    <a:pt x="0" y="152400"/>
                  </a:moveTo>
                  <a:lnTo>
                    <a:pt x="0" y="152400"/>
                  </a:lnTo>
                  <a:lnTo>
                    <a:pt x="46644" y="152400"/>
                  </a:lnTo>
                  <a:lnTo>
                    <a:pt x="88353" y="152400"/>
                  </a:lnTo>
                  <a:lnTo>
                    <a:pt x="124604" y="152400"/>
                  </a:lnTo>
                  <a:lnTo>
                    <a:pt x="162156" y="149578"/>
                  </a:lnTo>
                  <a:lnTo>
                    <a:pt x="202916" y="144861"/>
                  </a:lnTo>
                  <a:lnTo>
                    <a:pt x="234118" y="143758"/>
                  </a:lnTo>
                  <a:lnTo>
                    <a:pt x="269152" y="143267"/>
                  </a:lnTo>
                  <a:lnTo>
                    <a:pt x="303068" y="140228"/>
                  </a:lnTo>
                  <a:lnTo>
                    <a:pt x="337897" y="136406"/>
                  </a:lnTo>
                  <a:lnTo>
                    <a:pt x="378071" y="134708"/>
                  </a:lnTo>
                  <a:lnTo>
                    <a:pt x="420620" y="131132"/>
                  </a:lnTo>
                  <a:lnTo>
                    <a:pt x="464226" y="127072"/>
                  </a:lnTo>
                  <a:lnTo>
                    <a:pt x="508300" y="125269"/>
                  </a:lnTo>
                  <a:lnTo>
                    <a:pt x="555406" y="121644"/>
                  </a:lnTo>
                  <a:lnTo>
                    <a:pt x="579821" y="119196"/>
                  </a:lnTo>
                  <a:lnTo>
                    <a:pt x="604564" y="116505"/>
                  </a:lnTo>
                  <a:lnTo>
                    <a:pt x="629526" y="113654"/>
                  </a:lnTo>
                  <a:lnTo>
                    <a:pt x="654634" y="110695"/>
                  </a:lnTo>
                  <a:lnTo>
                    <a:pt x="680898" y="107663"/>
                  </a:lnTo>
                  <a:lnTo>
                    <a:pt x="707932" y="104584"/>
                  </a:lnTo>
                  <a:lnTo>
                    <a:pt x="735479" y="101473"/>
                  </a:lnTo>
                  <a:lnTo>
                    <a:pt x="764428" y="98340"/>
                  </a:lnTo>
                  <a:lnTo>
                    <a:pt x="794310" y="95193"/>
                  </a:lnTo>
                  <a:lnTo>
                    <a:pt x="824815" y="92037"/>
                  </a:lnTo>
                  <a:lnTo>
                    <a:pt x="855735" y="88875"/>
                  </a:lnTo>
                  <a:lnTo>
                    <a:pt x="886932" y="85708"/>
                  </a:lnTo>
                  <a:lnTo>
                    <a:pt x="918313" y="82539"/>
                  </a:lnTo>
                  <a:lnTo>
                    <a:pt x="950875" y="79367"/>
                  </a:lnTo>
                  <a:lnTo>
                    <a:pt x="984225" y="76195"/>
                  </a:lnTo>
                  <a:lnTo>
                    <a:pt x="1018100" y="73021"/>
                  </a:lnTo>
                  <a:lnTo>
                    <a:pt x="1052325" y="69848"/>
                  </a:lnTo>
                  <a:lnTo>
                    <a:pt x="1086783" y="66673"/>
                  </a:lnTo>
                  <a:lnTo>
                    <a:pt x="1121397" y="63499"/>
                  </a:lnTo>
                  <a:lnTo>
                    <a:pt x="1157173" y="60324"/>
                  </a:lnTo>
                  <a:lnTo>
                    <a:pt x="1193724" y="57149"/>
                  </a:lnTo>
                  <a:lnTo>
                    <a:pt x="1230791" y="53974"/>
                  </a:lnTo>
                  <a:lnTo>
                    <a:pt x="1269261" y="50800"/>
                  </a:lnTo>
                  <a:lnTo>
                    <a:pt x="1308665" y="47625"/>
                  </a:lnTo>
                  <a:lnTo>
                    <a:pt x="1348693" y="44450"/>
                  </a:lnTo>
                  <a:lnTo>
                    <a:pt x="1390196" y="41275"/>
                  </a:lnTo>
                  <a:lnTo>
                    <a:pt x="1432681" y="38100"/>
                  </a:lnTo>
                  <a:lnTo>
                    <a:pt x="1475820" y="34925"/>
                  </a:lnTo>
                  <a:lnTo>
                    <a:pt x="1518339" y="31750"/>
                  </a:lnTo>
                  <a:lnTo>
                    <a:pt x="1560442" y="28575"/>
                  </a:lnTo>
                  <a:lnTo>
                    <a:pt x="1602270" y="25400"/>
                  </a:lnTo>
                  <a:lnTo>
                    <a:pt x="1643913" y="23283"/>
                  </a:lnTo>
                  <a:lnTo>
                    <a:pt x="1685434" y="21872"/>
                  </a:lnTo>
                  <a:lnTo>
                    <a:pt x="1726872" y="20931"/>
                  </a:lnTo>
                  <a:lnTo>
                    <a:pt x="1769315" y="19246"/>
                  </a:lnTo>
                  <a:lnTo>
                    <a:pt x="1812427" y="17064"/>
                  </a:lnTo>
                  <a:lnTo>
                    <a:pt x="1855985" y="14551"/>
                  </a:lnTo>
                  <a:lnTo>
                    <a:pt x="1901957" y="12876"/>
                  </a:lnTo>
                  <a:lnTo>
                    <a:pt x="1949538" y="11758"/>
                  </a:lnTo>
                  <a:lnTo>
                    <a:pt x="1998192" y="11014"/>
                  </a:lnTo>
                  <a:lnTo>
                    <a:pt x="2045445" y="9459"/>
                  </a:lnTo>
                  <a:lnTo>
                    <a:pt x="2091763" y="7365"/>
                  </a:lnTo>
                  <a:lnTo>
                    <a:pt x="2137459" y="4910"/>
                  </a:lnTo>
                  <a:lnTo>
                    <a:pt x="2182739" y="3273"/>
                  </a:lnTo>
                  <a:lnTo>
                    <a:pt x="2227743" y="2182"/>
                  </a:lnTo>
                  <a:lnTo>
                    <a:pt x="2272561" y="1455"/>
                  </a:lnTo>
                  <a:lnTo>
                    <a:pt x="2318316" y="970"/>
                  </a:lnTo>
                  <a:lnTo>
                    <a:pt x="2364694" y="647"/>
                  </a:lnTo>
                  <a:lnTo>
                    <a:pt x="2411488" y="432"/>
                  </a:lnTo>
                  <a:lnTo>
                    <a:pt x="2457500" y="288"/>
                  </a:lnTo>
                  <a:lnTo>
                    <a:pt x="2502992" y="192"/>
                  </a:lnTo>
                  <a:lnTo>
                    <a:pt x="2548136" y="128"/>
                  </a:lnTo>
                  <a:lnTo>
                    <a:pt x="2594107" y="85"/>
                  </a:lnTo>
                  <a:lnTo>
                    <a:pt x="2640630" y="57"/>
                  </a:lnTo>
                  <a:lnTo>
                    <a:pt x="2687520" y="38"/>
                  </a:lnTo>
                  <a:lnTo>
                    <a:pt x="2733597" y="25"/>
                  </a:lnTo>
                  <a:lnTo>
                    <a:pt x="2779131" y="17"/>
                  </a:lnTo>
                  <a:lnTo>
                    <a:pt x="2824304" y="11"/>
                  </a:lnTo>
                  <a:lnTo>
                    <a:pt x="2870294" y="7"/>
                  </a:lnTo>
                  <a:lnTo>
                    <a:pt x="2916829" y="5"/>
                  </a:lnTo>
                  <a:lnTo>
                    <a:pt x="2963728" y="4"/>
                  </a:lnTo>
                  <a:lnTo>
                    <a:pt x="3009810" y="2"/>
                  </a:lnTo>
                  <a:lnTo>
                    <a:pt x="3055349" y="2"/>
                  </a:lnTo>
                  <a:lnTo>
                    <a:pt x="3100524" y="1"/>
                  </a:lnTo>
                  <a:lnTo>
                    <a:pt x="3147574" y="1"/>
                  </a:lnTo>
                  <a:lnTo>
                    <a:pt x="3195874" y="1"/>
                  </a:lnTo>
                  <a:lnTo>
                    <a:pt x="3245008" y="0"/>
                  </a:lnTo>
                  <a:lnTo>
                    <a:pt x="3293638" y="1059"/>
                  </a:lnTo>
                  <a:lnTo>
                    <a:pt x="3341934" y="2822"/>
                  </a:lnTo>
                  <a:lnTo>
                    <a:pt x="3390006" y="5056"/>
                  </a:lnTo>
                  <a:lnTo>
                    <a:pt x="3436870" y="6546"/>
                  </a:lnTo>
                  <a:lnTo>
                    <a:pt x="3482930" y="7539"/>
                  </a:lnTo>
                  <a:lnTo>
                    <a:pt x="3528454" y="8201"/>
                  </a:lnTo>
                  <a:lnTo>
                    <a:pt x="3573619" y="8642"/>
                  </a:lnTo>
                  <a:lnTo>
                    <a:pt x="3618546" y="8936"/>
                  </a:lnTo>
                  <a:lnTo>
                    <a:pt x="3663314" y="9133"/>
                  </a:lnTo>
                  <a:lnTo>
                    <a:pt x="3709034" y="9264"/>
                  </a:lnTo>
                  <a:lnTo>
                    <a:pt x="3755390" y="9350"/>
                  </a:lnTo>
                  <a:lnTo>
                    <a:pt x="3802168" y="9409"/>
                  </a:lnTo>
                  <a:lnTo>
                    <a:pt x="3848170" y="9447"/>
                  </a:lnTo>
                  <a:lnTo>
                    <a:pt x="3893655" y="9473"/>
                  </a:lnTo>
                  <a:lnTo>
                    <a:pt x="3938795" y="9490"/>
                  </a:lnTo>
                  <a:lnTo>
                    <a:pt x="3983705" y="9502"/>
                  </a:lnTo>
                  <a:lnTo>
                    <a:pt x="4028462" y="9510"/>
                  </a:lnTo>
                  <a:lnTo>
                    <a:pt x="4073117" y="9515"/>
                  </a:lnTo>
                  <a:lnTo>
                    <a:pt x="4118761" y="10576"/>
                  </a:lnTo>
                  <a:lnTo>
                    <a:pt x="4165066" y="12343"/>
                  </a:lnTo>
                  <a:lnTo>
                    <a:pt x="4211810" y="14578"/>
                  </a:lnTo>
                  <a:lnTo>
                    <a:pt x="4255674" y="16069"/>
                  </a:lnTo>
                  <a:lnTo>
                    <a:pt x="4297616" y="17063"/>
                  </a:lnTo>
                  <a:lnTo>
                    <a:pt x="4338277" y="17725"/>
                  </a:lnTo>
                  <a:lnTo>
                    <a:pt x="4380201" y="18167"/>
                  </a:lnTo>
                  <a:lnTo>
                    <a:pt x="4422968" y="18461"/>
                  </a:lnTo>
                  <a:lnTo>
                    <a:pt x="4466295" y="18657"/>
                  </a:lnTo>
                  <a:lnTo>
                    <a:pt x="4509996" y="18788"/>
                  </a:lnTo>
                  <a:lnTo>
                    <a:pt x="4553947" y="18875"/>
                  </a:lnTo>
                  <a:lnTo>
                    <a:pt x="4598065" y="18934"/>
                  </a:lnTo>
                  <a:lnTo>
                    <a:pt x="4642295" y="20031"/>
                  </a:lnTo>
                  <a:lnTo>
                    <a:pt x="4686596" y="21820"/>
                  </a:lnTo>
                  <a:lnTo>
                    <a:pt x="4730947" y="24072"/>
                  </a:lnTo>
                  <a:lnTo>
                    <a:pt x="4774273" y="25573"/>
                  </a:lnTo>
                  <a:lnTo>
                    <a:pt x="4816915" y="26574"/>
                  </a:lnTo>
                  <a:lnTo>
                    <a:pt x="4859102" y="27241"/>
                  </a:lnTo>
                  <a:lnTo>
                    <a:pt x="4902043" y="27686"/>
                  </a:lnTo>
                  <a:lnTo>
                    <a:pt x="4945486" y="27982"/>
                  </a:lnTo>
                  <a:lnTo>
                    <a:pt x="4989266" y="28179"/>
                  </a:lnTo>
                  <a:lnTo>
                    <a:pt x="5032210" y="29370"/>
                  </a:lnTo>
                  <a:lnTo>
                    <a:pt x="5074600" y="31221"/>
                  </a:lnTo>
                  <a:lnTo>
                    <a:pt x="5116616" y="33514"/>
                  </a:lnTo>
                  <a:lnTo>
                    <a:pt x="5157327" y="35043"/>
                  </a:lnTo>
                  <a:lnTo>
                    <a:pt x="5197168" y="36062"/>
                  </a:lnTo>
                  <a:lnTo>
                    <a:pt x="5236429" y="36741"/>
                  </a:lnTo>
                  <a:lnTo>
                    <a:pt x="5277419" y="38253"/>
                  </a:lnTo>
                  <a:lnTo>
                    <a:pt x="5319563" y="40318"/>
                  </a:lnTo>
                  <a:lnTo>
                    <a:pt x="5362476" y="42753"/>
                  </a:lnTo>
                  <a:lnTo>
                    <a:pt x="5403784" y="45436"/>
                  </a:lnTo>
                  <a:lnTo>
                    <a:pt x="5444023" y="48282"/>
                  </a:lnTo>
                  <a:lnTo>
                    <a:pt x="5483549" y="51238"/>
                  </a:lnTo>
                  <a:lnTo>
                    <a:pt x="5522599" y="53209"/>
                  </a:lnTo>
                  <a:lnTo>
                    <a:pt x="5561333" y="54522"/>
                  </a:lnTo>
                  <a:lnTo>
                    <a:pt x="5599855" y="55399"/>
                  </a:lnTo>
                  <a:lnTo>
                    <a:pt x="5638237" y="57041"/>
                  </a:lnTo>
                  <a:lnTo>
                    <a:pt x="5676524" y="59194"/>
                  </a:lnTo>
                  <a:lnTo>
                    <a:pt x="5714749" y="61688"/>
                  </a:lnTo>
                  <a:lnTo>
                    <a:pt x="5752933" y="64408"/>
                  </a:lnTo>
                  <a:lnTo>
                    <a:pt x="5791088" y="67281"/>
                  </a:lnTo>
                  <a:lnTo>
                    <a:pt x="5829226" y="70254"/>
                  </a:lnTo>
                  <a:lnTo>
                    <a:pt x="5866292" y="73294"/>
                  </a:lnTo>
                  <a:lnTo>
                    <a:pt x="5902646" y="76380"/>
                  </a:lnTo>
                  <a:lnTo>
                    <a:pt x="5938522" y="79495"/>
                  </a:lnTo>
                  <a:lnTo>
                    <a:pt x="5974081" y="82630"/>
                  </a:lnTo>
                  <a:lnTo>
                    <a:pt x="6009429" y="85778"/>
                  </a:lnTo>
                  <a:lnTo>
                    <a:pt x="6044636" y="88936"/>
                  </a:lnTo>
                  <a:lnTo>
                    <a:pt x="6080807" y="92099"/>
                  </a:lnTo>
                  <a:lnTo>
                    <a:pt x="6117622" y="95266"/>
                  </a:lnTo>
                  <a:lnTo>
                    <a:pt x="6154865" y="98436"/>
                  </a:lnTo>
                  <a:lnTo>
                    <a:pt x="6190276" y="101607"/>
                  </a:lnTo>
                  <a:lnTo>
                    <a:pt x="6224467" y="104780"/>
                  </a:lnTo>
                  <a:lnTo>
                    <a:pt x="6257845" y="107954"/>
                  </a:lnTo>
                  <a:lnTo>
                    <a:pt x="6291738" y="111127"/>
                  </a:lnTo>
                  <a:lnTo>
                    <a:pt x="6325976" y="114302"/>
                  </a:lnTo>
                  <a:lnTo>
                    <a:pt x="6360442" y="117476"/>
                  </a:lnTo>
                  <a:lnTo>
                    <a:pt x="6395062" y="120651"/>
                  </a:lnTo>
                  <a:lnTo>
                    <a:pt x="6429783" y="123826"/>
                  </a:lnTo>
                  <a:lnTo>
                    <a:pt x="6464572" y="127001"/>
                  </a:lnTo>
                  <a:lnTo>
                    <a:pt x="6498348" y="131234"/>
                  </a:lnTo>
                  <a:lnTo>
                    <a:pt x="6531449" y="136172"/>
                  </a:lnTo>
                  <a:lnTo>
                    <a:pt x="6564099" y="141582"/>
                  </a:lnTo>
                  <a:lnTo>
                    <a:pt x="6597508" y="145188"/>
                  </a:lnTo>
                  <a:lnTo>
                    <a:pt x="6631422" y="147592"/>
                  </a:lnTo>
                  <a:lnTo>
                    <a:pt x="6665673" y="149195"/>
                  </a:lnTo>
                  <a:lnTo>
                    <a:pt x="6699090" y="151322"/>
                  </a:lnTo>
                  <a:lnTo>
                    <a:pt x="6731952" y="153798"/>
                  </a:lnTo>
                  <a:lnTo>
                    <a:pt x="6764443" y="156507"/>
                  </a:lnTo>
                  <a:lnTo>
                    <a:pt x="6796687" y="160430"/>
                  </a:lnTo>
                  <a:lnTo>
                    <a:pt x="6828766" y="165161"/>
                  </a:lnTo>
                  <a:lnTo>
                    <a:pt x="6860735" y="170432"/>
                  </a:lnTo>
                  <a:lnTo>
                    <a:pt x="6892632" y="175005"/>
                  </a:lnTo>
                  <a:lnTo>
                    <a:pt x="6924480" y="179112"/>
                  </a:lnTo>
                  <a:lnTo>
                    <a:pt x="6956295" y="182908"/>
                  </a:lnTo>
                  <a:lnTo>
                    <a:pt x="6987030" y="186497"/>
                  </a:lnTo>
                  <a:lnTo>
                    <a:pt x="7017045" y="189948"/>
                  </a:lnTo>
                  <a:lnTo>
                    <a:pt x="7046580" y="193307"/>
                  </a:lnTo>
                  <a:lnTo>
                    <a:pt x="7075795" y="196604"/>
                  </a:lnTo>
                  <a:lnTo>
                    <a:pt x="7104797" y="199861"/>
                  </a:lnTo>
                  <a:lnTo>
                    <a:pt x="7133656" y="203091"/>
                  </a:lnTo>
                  <a:lnTo>
                    <a:pt x="7162420" y="206303"/>
                  </a:lnTo>
                  <a:lnTo>
                    <a:pt x="7191122" y="209502"/>
                  </a:lnTo>
                  <a:lnTo>
                    <a:pt x="7219782" y="212692"/>
                  </a:lnTo>
                  <a:lnTo>
                    <a:pt x="7248413" y="214820"/>
                  </a:lnTo>
                  <a:lnTo>
                    <a:pt x="7277025" y="216239"/>
                  </a:lnTo>
                  <a:lnTo>
                    <a:pt x="7305625" y="217184"/>
                  </a:lnTo>
                  <a:lnTo>
                    <a:pt x="7333159" y="218873"/>
                  </a:lnTo>
                  <a:lnTo>
                    <a:pt x="7359981" y="221057"/>
                  </a:lnTo>
                  <a:lnTo>
                    <a:pt x="7386329" y="223572"/>
                  </a:lnTo>
                  <a:lnTo>
                    <a:pt x="7413419" y="227364"/>
                  </a:lnTo>
                  <a:lnTo>
                    <a:pt x="7441005" y="232010"/>
                  </a:lnTo>
                  <a:lnTo>
                    <a:pt x="7468920" y="237223"/>
                  </a:lnTo>
                  <a:lnTo>
                    <a:pt x="7495997" y="241757"/>
                  </a:lnTo>
                  <a:lnTo>
                    <a:pt x="7522514" y="245838"/>
                  </a:lnTo>
                  <a:lnTo>
                    <a:pt x="7548659" y="249617"/>
                  </a:lnTo>
                  <a:lnTo>
                    <a:pt x="7575614" y="252136"/>
                  </a:lnTo>
                  <a:lnTo>
                    <a:pt x="7603110" y="253816"/>
                  </a:lnTo>
                  <a:lnTo>
                    <a:pt x="7630965" y="254936"/>
                  </a:lnTo>
                  <a:lnTo>
                    <a:pt x="7658002" y="256740"/>
                  </a:lnTo>
                  <a:lnTo>
                    <a:pt x="7684493" y="259002"/>
                  </a:lnTo>
                  <a:lnTo>
                    <a:pt x="7710620" y="261568"/>
                  </a:lnTo>
                  <a:lnTo>
                    <a:pt x="7736505" y="264337"/>
                  </a:lnTo>
                  <a:lnTo>
                    <a:pt x="7762228" y="267241"/>
                  </a:lnTo>
                  <a:lnTo>
                    <a:pt x="7787844" y="270236"/>
                  </a:lnTo>
                  <a:lnTo>
                    <a:pt x="7812329" y="273290"/>
                  </a:lnTo>
                  <a:lnTo>
                    <a:pt x="7859291" y="279507"/>
                  </a:lnTo>
                  <a:lnTo>
                    <a:pt x="7883244" y="281588"/>
                  </a:lnTo>
                  <a:lnTo>
                    <a:pt x="7907679" y="282975"/>
                  </a:lnTo>
                  <a:lnTo>
                    <a:pt x="7932436" y="283900"/>
                  </a:lnTo>
                  <a:lnTo>
                    <a:pt x="7979699" y="284928"/>
                  </a:lnTo>
                  <a:lnTo>
                    <a:pt x="8025399" y="286443"/>
                  </a:lnTo>
                  <a:lnTo>
                    <a:pt x="8070405" y="290644"/>
                  </a:lnTo>
                  <a:lnTo>
                    <a:pt x="8112280" y="293217"/>
                  </a:lnTo>
                  <a:lnTo>
                    <a:pt x="8153116" y="294360"/>
                  </a:lnTo>
                  <a:lnTo>
                    <a:pt x="8195960" y="294868"/>
                  </a:lnTo>
                  <a:lnTo>
                    <a:pt x="8236874" y="297917"/>
                  </a:lnTo>
                  <a:lnTo>
                    <a:pt x="8276224" y="301741"/>
                  </a:lnTo>
                  <a:lnTo>
                    <a:pt x="8314881" y="303440"/>
                  </a:lnTo>
                  <a:lnTo>
                    <a:pt x="8353227" y="304196"/>
                  </a:lnTo>
                  <a:lnTo>
                    <a:pt x="8392495" y="304531"/>
                  </a:lnTo>
                  <a:lnTo>
                    <a:pt x="8434644" y="304681"/>
                  </a:lnTo>
                  <a:lnTo>
                    <a:pt x="8475247" y="304747"/>
                  </a:lnTo>
                  <a:lnTo>
                    <a:pt x="8514460" y="305835"/>
                  </a:lnTo>
                  <a:lnTo>
                    <a:pt x="8553055" y="309846"/>
                  </a:lnTo>
                  <a:lnTo>
                    <a:pt x="8588552" y="312334"/>
                  </a:lnTo>
                  <a:lnTo>
                    <a:pt x="8623026" y="313440"/>
                  </a:lnTo>
                  <a:lnTo>
                    <a:pt x="8659514" y="313932"/>
                  </a:lnTo>
                  <a:lnTo>
                    <a:pt x="8696899" y="314150"/>
                  </a:lnTo>
                  <a:lnTo>
                    <a:pt x="8733622" y="314247"/>
                  </a:lnTo>
                  <a:lnTo>
                    <a:pt x="8767582" y="314290"/>
                  </a:lnTo>
                  <a:lnTo>
                    <a:pt x="8800315" y="314310"/>
                  </a:lnTo>
                  <a:lnTo>
                    <a:pt x="8832500" y="314318"/>
                  </a:lnTo>
                  <a:lnTo>
                    <a:pt x="8864445" y="314322"/>
                  </a:lnTo>
                  <a:lnTo>
                    <a:pt x="8896282" y="314324"/>
                  </a:lnTo>
                  <a:lnTo>
                    <a:pt x="8928070" y="314324"/>
                  </a:lnTo>
                  <a:lnTo>
                    <a:pt x="8974658" y="314325"/>
                  </a:lnTo>
                  <a:lnTo>
                    <a:pt x="9015743" y="314325"/>
                  </a:lnTo>
                  <a:lnTo>
                    <a:pt x="9054727" y="313267"/>
                  </a:lnTo>
                  <a:lnTo>
                    <a:pt x="9093089" y="306721"/>
                  </a:lnTo>
                  <a:lnTo>
                    <a:pt x="9131267" y="299137"/>
                  </a:lnTo>
                  <a:lnTo>
                    <a:pt x="9169391" y="295361"/>
                  </a:lnTo>
                  <a:lnTo>
                    <a:pt x="9210672" y="288010"/>
                  </a:lnTo>
                  <a:lnTo>
                    <a:pt x="9248068" y="282169"/>
                  </a:lnTo>
                  <a:lnTo>
                    <a:pt x="9286561" y="276044"/>
                  </a:lnTo>
                  <a:lnTo>
                    <a:pt x="9321660" y="269795"/>
                  </a:lnTo>
                  <a:lnTo>
                    <a:pt x="9362446" y="260326"/>
                  </a:lnTo>
                  <a:lnTo>
                    <a:pt x="9395603" y="253989"/>
                  </a:lnTo>
                  <a:lnTo>
                    <a:pt x="9431507" y="247645"/>
                  </a:lnTo>
                  <a:lnTo>
                    <a:pt x="9478954" y="240946"/>
                  </a:lnTo>
                  <a:lnTo>
                    <a:pt x="9518765" y="236138"/>
                  </a:lnTo>
                  <a:lnTo>
                    <a:pt x="9564074" y="230833"/>
                  </a:lnTo>
                  <a:lnTo>
                    <a:pt x="9605370" y="229261"/>
                  </a:lnTo>
                  <a:lnTo>
                    <a:pt x="9643358" y="228796"/>
                  </a:lnTo>
                  <a:lnTo>
                    <a:pt x="9690950" y="228658"/>
                  </a:lnTo>
                  <a:lnTo>
                    <a:pt x="9726813" y="229684"/>
                  </a:lnTo>
                  <a:lnTo>
                    <a:pt x="9763921" y="233668"/>
                  </a:lnTo>
                  <a:lnTo>
                    <a:pt x="9805340" y="236804"/>
                  </a:lnTo>
                  <a:lnTo>
                    <a:pt x="9852893" y="237734"/>
                  </a:lnTo>
                  <a:lnTo>
                    <a:pt x="9892029" y="238009"/>
                  </a:lnTo>
                  <a:lnTo>
                    <a:pt x="99441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2539"/>
            <p:cNvSpPr/>
            <p:nvPr>
              <p:custDataLst>
                <p:tags r:id="rId87"/>
              </p:custDataLst>
            </p:nvPr>
          </p:nvSpPr>
          <p:spPr>
            <a:xfrm>
              <a:off x="9810750" y="2847975"/>
              <a:ext cx="2371726" cy="171451"/>
            </a:xfrm>
            <a:custGeom>
              <a:avLst/>
              <a:gdLst/>
              <a:ahLst/>
              <a:cxnLst/>
              <a:rect l="0" t="0" r="0" b="0"/>
              <a:pathLst>
                <a:path w="2371726" h="171451">
                  <a:moveTo>
                    <a:pt x="0" y="0"/>
                  </a:moveTo>
                  <a:lnTo>
                    <a:pt x="0" y="0"/>
                  </a:lnTo>
                  <a:lnTo>
                    <a:pt x="24929" y="6546"/>
                  </a:lnTo>
                  <a:lnTo>
                    <a:pt x="66064" y="9701"/>
                  </a:lnTo>
                  <a:lnTo>
                    <a:pt x="103798" y="14189"/>
                  </a:lnTo>
                  <a:lnTo>
                    <a:pt x="148086" y="19711"/>
                  </a:lnTo>
                  <a:lnTo>
                    <a:pt x="171748" y="22666"/>
                  </a:lnTo>
                  <a:lnTo>
                    <a:pt x="198108" y="25694"/>
                  </a:lnTo>
                  <a:lnTo>
                    <a:pt x="226263" y="28771"/>
                  </a:lnTo>
                  <a:lnTo>
                    <a:pt x="255616" y="31881"/>
                  </a:lnTo>
                  <a:lnTo>
                    <a:pt x="287887" y="35012"/>
                  </a:lnTo>
                  <a:lnTo>
                    <a:pt x="322099" y="38158"/>
                  </a:lnTo>
                  <a:lnTo>
                    <a:pt x="357607" y="41314"/>
                  </a:lnTo>
                  <a:lnTo>
                    <a:pt x="397155" y="44476"/>
                  </a:lnTo>
                  <a:lnTo>
                    <a:pt x="439396" y="47642"/>
                  </a:lnTo>
                  <a:lnTo>
                    <a:pt x="483430" y="50811"/>
                  </a:lnTo>
                  <a:lnTo>
                    <a:pt x="529720" y="55041"/>
                  </a:lnTo>
                  <a:lnTo>
                    <a:pt x="577513" y="59977"/>
                  </a:lnTo>
                  <a:lnTo>
                    <a:pt x="626308" y="65385"/>
                  </a:lnTo>
                  <a:lnTo>
                    <a:pt x="674715" y="70048"/>
                  </a:lnTo>
                  <a:lnTo>
                    <a:pt x="722859" y="74216"/>
                  </a:lnTo>
                  <a:lnTo>
                    <a:pt x="770830" y="78052"/>
                  </a:lnTo>
                  <a:lnTo>
                    <a:pt x="817628" y="81668"/>
                  </a:lnTo>
                  <a:lnTo>
                    <a:pt x="863646" y="85137"/>
                  </a:lnTo>
                  <a:lnTo>
                    <a:pt x="909138" y="88508"/>
                  </a:lnTo>
                  <a:lnTo>
                    <a:pt x="955343" y="91814"/>
                  </a:lnTo>
                  <a:lnTo>
                    <a:pt x="1002019" y="95076"/>
                  </a:lnTo>
                  <a:lnTo>
                    <a:pt x="1049013" y="98309"/>
                  </a:lnTo>
                  <a:lnTo>
                    <a:pt x="1095159" y="101522"/>
                  </a:lnTo>
                  <a:lnTo>
                    <a:pt x="1140739" y="104724"/>
                  </a:lnTo>
                  <a:lnTo>
                    <a:pt x="1185943" y="107915"/>
                  </a:lnTo>
                  <a:lnTo>
                    <a:pt x="1229837" y="111102"/>
                  </a:lnTo>
                  <a:lnTo>
                    <a:pt x="1272856" y="114285"/>
                  </a:lnTo>
                  <a:lnTo>
                    <a:pt x="1315296" y="117465"/>
                  </a:lnTo>
                  <a:lnTo>
                    <a:pt x="1357347" y="120643"/>
                  </a:lnTo>
                  <a:lnTo>
                    <a:pt x="1399140" y="123820"/>
                  </a:lnTo>
                  <a:lnTo>
                    <a:pt x="1440759" y="126997"/>
                  </a:lnTo>
                  <a:lnTo>
                    <a:pt x="1482265" y="130173"/>
                  </a:lnTo>
                  <a:lnTo>
                    <a:pt x="1523694" y="133349"/>
                  </a:lnTo>
                  <a:lnTo>
                    <a:pt x="1565070" y="136524"/>
                  </a:lnTo>
                  <a:lnTo>
                    <a:pt x="1603239" y="139699"/>
                  </a:lnTo>
                  <a:lnTo>
                    <a:pt x="1639267" y="142875"/>
                  </a:lnTo>
                  <a:lnTo>
                    <a:pt x="1673870" y="146050"/>
                  </a:lnTo>
                  <a:lnTo>
                    <a:pt x="1708580" y="148167"/>
                  </a:lnTo>
                  <a:lnTo>
                    <a:pt x="1743361" y="149578"/>
                  </a:lnTo>
                  <a:lnTo>
                    <a:pt x="1778190" y="150519"/>
                  </a:lnTo>
                  <a:lnTo>
                    <a:pt x="1813052" y="152204"/>
                  </a:lnTo>
                  <a:lnTo>
                    <a:pt x="1847934" y="154386"/>
                  </a:lnTo>
                  <a:lnTo>
                    <a:pt x="1882833" y="156899"/>
                  </a:lnTo>
                  <a:lnTo>
                    <a:pt x="1914562" y="158574"/>
                  </a:lnTo>
                  <a:lnTo>
                    <a:pt x="1944183" y="159692"/>
                  </a:lnTo>
                  <a:lnTo>
                    <a:pt x="1972397" y="160436"/>
                  </a:lnTo>
                  <a:lnTo>
                    <a:pt x="2000731" y="161991"/>
                  </a:lnTo>
                  <a:lnTo>
                    <a:pt x="2029145" y="164085"/>
                  </a:lnTo>
                  <a:lnTo>
                    <a:pt x="2057615" y="166540"/>
                  </a:lnTo>
                  <a:lnTo>
                    <a:pt x="2085060" y="168177"/>
                  </a:lnTo>
                  <a:lnTo>
                    <a:pt x="2111824" y="169268"/>
                  </a:lnTo>
                  <a:lnTo>
                    <a:pt x="2138132" y="169995"/>
                  </a:lnTo>
                  <a:lnTo>
                    <a:pt x="2164138" y="170480"/>
                  </a:lnTo>
                  <a:lnTo>
                    <a:pt x="2189942" y="170803"/>
                  </a:lnTo>
                  <a:lnTo>
                    <a:pt x="2215611" y="171018"/>
                  </a:lnTo>
                  <a:lnTo>
                    <a:pt x="2240133" y="171162"/>
                  </a:lnTo>
                  <a:lnTo>
                    <a:pt x="2287132" y="171322"/>
                  </a:lnTo>
                  <a:lnTo>
                    <a:pt x="2324251" y="171393"/>
                  </a:lnTo>
                  <a:lnTo>
                    <a:pt x="23717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3" name="SMARTInkShape-Group486"/>
          <p:cNvGrpSpPr/>
          <p:nvPr/>
        </p:nvGrpSpPr>
        <p:grpSpPr>
          <a:xfrm>
            <a:off x="4296732" y="1615436"/>
            <a:ext cx="1852544" cy="495531"/>
            <a:chOff x="4296732" y="1615436"/>
            <a:chExt cx="1852544" cy="495531"/>
          </a:xfrm>
        </p:grpSpPr>
        <p:sp>
          <p:nvSpPr>
            <p:cNvPr id="1021" name="SMARTInkShape-2540"/>
            <p:cNvSpPr/>
            <p:nvPr>
              <p:custDataLst>
                <p:tags r:id="rId74"/>
              </p:custDataLst>
            </p:nvPr>
          </p:nvSpPr>
          <p:spPr>
            <a:xfrm>
              <a:off x="6071462" y="20478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2666" y="10361"/>
                  </a:lnTo>
                  <a:lnTo>
                    <a:pt x="432" y="13258"/>
                  </a:lnTo>
                  <a:lnTo>
                    <a:pt x="0" y="15188"/>
                  </a:lnTo>
                  <a:lnTo>
                    <a:pt x="772" y="16476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2541"/>
            <p:cNvSpPr/>
            <p:nvPr>
              <p:custDataLst>
                <p:tags r:id="rId75"/>
              </p:custDataLst>
            </p:nvPr>
          </p:nvSpPr>
          <p:spPr>
            <a:xfrm>
              <a:off x="6019800" y="1668718"/>
              <a:ext cx="129476" cy="264858"/>
            </a:xfrm>
            <a:custGeom>
              <a:avLst/>
              <a:gdLst/>
              <a:ahLst/>
              <a:cxnLst/>
              <a:rect l="0" t="0" r="0" b="0"/>
              <a:pathLst>
                <a:path w="129476" h="264858">
                  <a:moveTo>
                    <a:pt x="0" y="36257"/>
                  </a:moveTo>
                  <a:lnTo>
                    <a:pt x="0" y="36257"/>
                  </a:lnTo>
                  <a:lnTo>
                    <a:pt x="0" y="31201"/>
                  </a:lnTo>
                  <a:lnTo>
                    <a:pt x="1058" y="29711"/>
                  </a:lnTo>
                  <a:lnTo>
                    <a:pt x="2822" y="28718"/>
                  </a:lnTo>
                  <a:lnTo>
                    <a:pt x="5056" y="28056"/>
                  </a:lnTo>
                  <a:lnTo>
                    <a:pt x="19298" y="16545"/>
                  </a:lnTo>
                  <a:lnTo>
                    <a:pt x="31471" y="7486"/>
                  </a:lnTo>
                  <a:lnTo>
                    <a:pt x="42563" y="2303"/>
                  </a:lnTo>
                  <a:lnTo>
                    <a:pt x="54547" y="0"/>
                  </a:lnTo>
                  <a:lnTo>
                    <a:pt x="100327" y="6519"/>
                  </a:lnTo>
                  <a:lnTo>
                    <a:pt x="113734" y="15632"/>
                  </a:lnTo>
                  <a:lnTo>
                    <a:pt x="124631" y="29207"/>
                  </a:lnTo>
                  <a:lnTo>
                    <a:pt x="129475" y="42296"/>
                  </a:lnTo>
                  <a:lnTo>
                    <a:pt x="127145" y="66621"/>
                  </a:lnTo>
                  <a:lnTo>
                    <a:pt x="119753" y="83824"/>
                  </a:lnTo>
                  <a:lnTo>
                    <a:pt x="94295" y="123229"/>
                  </a:lnTo>
                  <a:lnTo>
                    <a:pt x="81561" y="145282"/>
                  </a:lnTo>
                  <a:lnTo>
                    <a:pt x="76465" y="155621"/>
                  </a:lnTo>
                  <a:lnTo>
                    <a:pt x="62756" y="175458"/>
                  </a:lnTo>
                  <a:lnTo>
                    <a:pt x="52579" y="206148"/>
                  </a:lnTo>
                  <a:lnTo>
                    <a:pt x="47625" y="26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2542"/>
            <p:cNvSpPr/>
            <p:nvPr>
              <p:custDataLst>
                <p:tags r:id="rId76"/>
              </p:custDataLst>
            </p:nvPr>
          </p:nvSpPr>
          <p:spPr>
            <a:xfrm>
              <a:off x="5743575" y="1724025"/>
              <a:ext cx="66200" cy="323851"/>
            </a:xfrm>
            <a:custGeom>
              <a:avLst/>
              <a:gdLst/>
              <a:ahLst/>
              <a:cxnLst/>
              <a:rect l="0" t="0" r="0" b="0"/>
              <a:pathLst>
                <a:path w="66200" h="323851">
                  <a:moveTo>
                    <a:pt x="9525" y="0"/>
                  </a:moveTo>
                  <a:lnTo>
                    <a:pt x="9525" y="0"/>
                  </a:lnTo>
                  <a:lnTo>
                    <a:pt x="27425" y="20723"/>
                  </a:lnTo>
                  <a:lnTo>
                    <a:pt x="49786" y="57566"/>
                  </a:lnTo>
                  <a:lnTo>
                    <a:pt x="61238" y="101825"/>
                  </a:lnTo>
                  <a:lnTo>
                    <a:pt x="65064" y="142589"/>
                  </a:lnTo>
                  <a:lnTo>
                    <a:pt x="66199" y="188181"/>
                  </a:lnTo>
                  <a:lnTo>
                    <a:pt x="65523" y="230298"/>
                  </a:lnTo>
                  <a:lnTo>
                    <a:pt x="57985" y="263910"/>
                  </a:lnTo>
                  <a:lnTo>
                    <a:pt x="36080" y="303845"/>
                  </a:lnTo>
                  <a:lnTo>
                    <a:pt x="20686" y="31627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2543"/>
            <p:cNvSpPr/>
            <p:nvPr>
              <p:custDataLst>
                <p:tags r:id="rId77"/>
              </p:custDataLst>
            </p:nvPr>
          </p:nvSpPr>
          <p:spPr>
            <a:xfrm>
              <a:off x="5534810" y="2000250"/>
              <a:ext cx="123041" cy="19051"/>
            </a:xfrm>
            <a:custGeom>
              <a:avLst/>
              <a:gdLst/>
              <a:ahLst/>
              <a:cxnLst/>
              <a:rect l="0" t="0" r="0" b="0"/>
              <a:pathLst>
                <a:path w="123041" h="19051">
                  <a:moveTo>
                    <a:pt x="18265" y="19050"/>
                  </a:moveTo>
                  <a:lnTo>
                    <a:pt x="18265" y="19050"/>
                  </a:lnTo>
                  <a:lnTo>
                    <a:pt x="0" y="9917"/>
                  </a:lnTo>
                  <a:lnTo>
                    <a:pt x="9560" y="4585"/>
                  </a:lnTo>
                  <a:lnTo>
                    <a:pt x="51024" y="604"/>
                  </a:lnTo>
                  <a:lnTo>
                    <a:pt x="123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544"/>
            <p:cNvSpPr/>
            <p:nvPr>
              <p:custDataLst>
                <p:tags r:id="rId78"/>
              </p:custDataLst>
            </p:nvPr>
          </p:nvSpPr>
          <p:spPr>
            <a:xfrm>
              <a:off x="5526358" y="1943677"/>
              <a:ext cx="91838" cy="136620"/>
            </a:xfrm>
            <a:custGeom>
              <a:avLst/>
              <a:gdLst/>
              <a:ahLst/>
              <a:cxnLst/>
              <a:rect l="0" t="0" r="0" b="0"/>
              <a:pathLst>
                <a:path w="91838" h="136620">
                  <a:moveTo>
                    <a:pt x="64817" y="37523"/>
                  </a:moveTo>
                  <a:lnTo>
                    <a:pt x="64817" y="37523"/>
                  </a:lnTo>
                  <a:lnTo>
                    <a:pt x="77909" y="23373"/>
                  </a:lnTo>
                  <a:lnTo>
                    <a:pt x="91837" y="1372"/>
                  </a:lnTo>
                  <a:lnTo>
                    <a:pt x="90238" y="722"/>
                  </a:lnTo>
                  <a:lnTo>
                    <a:pt x="82817" y="0"/>
                  </a:lnTo>
                  <a:lnTo>
                    <a:pt x="66741" y="4651"/>
                  </a:lnTo>
                  <a:lnTo>
                    <a:pt x="57558" y="12682"/>
                  </a:lnTo>
                  <a:lnTo>
                    <a:pt x="31723" y="44554"/>
                  </a:lnTo>
                  <a:lnTo>
                    <a:pt x="13752" y="90585"/>
                  </a:lnTo>
                  <a:lnTo>
                    <a:pt x="0" y="124461"/>
                  </a:lnTo>
                  <a:lnTo>
                    <a:pt x="1498" y="128290"/>
                  </a:lnTo>
                  <a:lnTo>
                    <a:pt x="8805" y="135367"/>
                  </a:lnTo>
                  <a:lnTo>
                    <a:pt x="13718" y="136619"/>
                  </a:lnTo>
                  <a:lnTo>
                    <a:pt x="43707" y="132192"/>
                  </a:lnTo>
                  <a:lnTo>
                    <a:pt x="83867" y="113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2545"/>
            <p:cNvSpPr/>
            <p:nvPr>
              <p:custDataLst>
                <p:tags r:id="rId79"/>
              </p:custDataLst>
            </p:nvPr>
          </p:nvSpPr>
          <p:spPr>
            <a:xfrm>
              <a:off x="5334117" y="1935959"/>
              <a:ext cx="132777" cy="165147"/>
            </a:xfrm>
            <a:custGeom>
              <a:avLst/>
              <a:gdLst/>
              <a:ahLst/>
              <a:cxnLst/>
              <a:rect l="0" t="0" r="0" b="0"/>
              <a:pathLst>
                <a:path w="132777" h="165147">
                  <a:moveTo>
                    <a:pt x="18933" y="35716"/>
                  </a:moveTo>
                  <a:lnTo>
                    <a:pt x="18933" y="35716"/>
                  </a:lnTo>
                  <a:lnTo>
                    <a:pt x="18933" y="45829"/>
                  </a:lnTo>
                  <a:lnTo>
                    <a:pt x="16111" y="53616"/>
                  </a:lnTo>
                  <a:lnTo>
                    <a:pt x="13877" y="57174"/>
                  </a:lnTo>
                  <a:lnTo>
                    <a:pt x="10291" y="85698"/>
                  </a:lnTo>
                  <a:lnTo>
                    <a:pt x="9524" y="131276"/>
                  </a:lnTo>
                  <a:lnTo>
                    <a:pt x="1217" y="164773"/>
                  </a:lnTo>
                  <a:lnTo>
                    <a:pt x="772" y="165146"/>
                  </a:lnTo>
                  <a:lnTo>
                    <a:pt x="476" y="164335"/>
                  </a:lnTo>
                  <a:lnTo>
                    <a:pt x="0" y="150375"/>
                  </a:lnTo>
                  <a:lnTo>
                    <a:pt x="10259" y="110709"/>
                  </a:lnTo>
                  <a:lnTo>
                    <a:pt x="20994" y="69738"/>
                  </a:lnTo>
                  <a:lnTo>
                    <a:pt x="36222" y="30273"/>
                  </a:lnTo>
                  <a:lnTo>
                    <a:pt x="36809" y="29971"/>
                  </a:lnTo>
                  <a:lnTo>
                    <a:pt x="37200" y="30827"/>
                  </a:lnTo>
                  <a:lnTo>
                    <a:pt x="37937" y="56888"/>
                  </a:lnTo>
                  <a:lnTo>
                    <a:pt x="39011" y="59356"/>
                  </a:lnTo>
                  <a:lnTo>
                    <a:pt x="40785" y="61001"/>
                  </a:lnTo>
                  <a:lnTo>
                    <a:pt x="43026" y="62098"/>
                  </a:lnTo>
                  <a:lnTo>
                    <a:pt x="45578" y="61770"/>
                  </a:lnTo>
                  <a:lnTo>
                    <a:pt x="51237" y="58585"/>
                  </a:lnTo>
                  <a:lnTo>
                    <a:pt x="94006" y="25256"/>
                  </a:lnTo>
                  <a:lnTo>
                    <a:pt x="121204" y="0"/>
                  </a:lnTo>
                  <a:lnTo>
                    <a:pt x="123096" y="264"/>
                  </a:lnTo>
                  <a:lnTo>
                    <a:pt x="128022" y="3379"/>
                  </a:lnTo>
                  <a:lnTo>
                    <a:pt x="130917" y="11113"/>
                  </a:lnTo>
                  <a:lnTo>
                    <a:pt x="132776" y="38382"/>
                  </a:lnTo>
                  <a:lnTo>
                    <a:pt x="125633" y="83692"/>
                  </a:lnTo>
                  <a:lnTo>
                    <a:pt x="123877" y="127338"/>
                  </a:lnTo>
                  <a:lnTo>
                    <a:pt x="123708" y="150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2546"/>
            <p:cNvSpPr/>
            <p:nvPr>
              <p:custDataLst>
                <p:tags r:id="rId80"/>
              </p:custDataLst>
            </p:nvPr>
          </p:nvSpPr>
          <p:spPr>
            <a:xfrm>
              <a:off x="5143502" y="1963769"/>
              <a:ext cx="132944" cy="147198"/>
            </a:xfrm>
            <a:custGeom>
              <a:avLst/>
              <a:gdLst/>
              <a:ahLst/>
              <a:cxnLst/>
              <a:rect l="0" t="0" r="0" b="0"/>
              <a:pathLst>
                <a:path w="132944" h="147198">
                  <a:moveTo>
                    <a:pt x="9523" y="46006"/>
                  </a:moveTo>
                  <a:lnTo>
                    <a:pt x="9523" y="46006"/>
                  </a:lnTo>
                  <a:lnTo>
                    <a:pt x="4467" y="46006"/>
                  </a:lnTo>
                  <a:lnTo>
                    <a:pt x="2978" y="48123"/>
                  </a:lnTo>
                  <a:lnTo>
                    <a:pt x="881" y="62273"/>
                  </a:lnTo>
                  <a:lnTo>
                    <a:pt x="76" y="105669"/>
                  </a:lnTo>
                  <a:lnTo>
                    <a:pt x="0" y="147197"/>
                  </a:lnTo>
                  <a:lnTo>
                    <a:pt x="1056" y="125650"/>
                  </a:lnTo>
                  <a:lnTo>
                    <a:pt x="7537" y="86785"/>
                  </a:lnTo>
                  <a:lnTo>
                    <a:pt x="11757" y="52444"/>
                  </a:lnTo>
                  <a:lnTo>
                    <a:pt x="25948" y="6577"/>
                  </a:lnTo>
                  <a:lnTo>
                    <a:pt x="26822" y="3845"/>
                  </a:lnTo>
                  <a:lnTo>
                    <a:pt x="28463" y="2024"/>
                  </a:lnTo>
                  <a:lnTo>
                    <a:pt x="33111" y="0"/>
                  </a:lnTo>
                  <a:lnTo>
                    <a:pt x="34773" y="519"/>
                  </a:lnTo>
                  <a:lnTo>
                    <a:pt x="35882" y="1923"/>
                  </a:lnTo>
                  <a:lnTo>
                    <a:pt x="45411" y="21268"/>
                  </a:lnTo>
                  <a:lnTo>
                    <a:pt x="60450" y="39325"/>
                  </a:lnTo>
                  <a:lnTo>
                    <a:pt x="66729" y="43037"/>
                  </a:lnTo>
                  <a:lnTo>
                    <a:pt x="69886" y="44026"/>
                  </a:lnTo>
                  <a:lnTo>
                    <a:pt x="79037" y="42304"/>
                  </a:lnTo>
                  <a:lnTo>
                    <a:pt x="84441" y="40363"/>
                  </a:lnTo>
                  <a:lnTo>
                    <a:pt x="88043" y="38011"/>
                  </a:lnTo>
                  <a:lnTo>
                    <a:pt x="107707" y="13916"/>
                  </a:lnTo>
                  <a:lnTo>
                    <a:pt x="113403" y="3454"/>
                  </a:lnTo>
                  <a:lnTo>
                    <a:pt x="118487" y="636"/>
                  </a:lnTo>
                  <a:lnTo>
                    <a:pt x="120265" y="942"/>
                  </a:lnTo>
                  <a:lnTo>
                    <a:pt x="121451" y="2205"/>
                  </a:lnTo>
                  <a:lnTo>
                    <a:pt x="122242" y="4105"/>
                  </a:lnTo>
                  <a:lnTo>
                    <a:pt x="130276" y="46723"/>
                  </a:lnTo>
                  <a:lnTo>
                    <a:pt x="132943" y="85664"/>
                  </a:lnTo>
                  <a:lnTo>
                    <a:pt x="123823" y="13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2547"/>
            <p:cNvSpPr/>
            <p:nvPr>
              <p:custDataLst>
                <p:tags r:id="rId81"/>
              </p:custDataLst>
            </p:nvPr>
          </p:nvSpPr>
          <p:spPr>
            <a:xfrm>
              <a:off x="5000635" y="1615436"/>
              <a:ext cx="85716" cy="87362"/>
            </a:xfrm>
            <a:custGeom>
              <a:avLst/>
              <a:gdLst/>
              <a:ahLst/>
              <a:cxnLst/>
              <a:rect l="0" t="0" r="0" b="0"/>
              <a:pathLst>
                <a:path w="85716" h="87362">
                  <a:moveTo>
                    <a:pt x="9515" y="41914"/>
                  </a:moveTo>
                  <a:lnTo>
                    <a:pt x="9515" y="41914"/>
                  </a:lnTo>
                  <a:lnTo>
                    <a:pt x="1314" y="58316"/>
                  </a:lnTo>
                  <a:lnTo>
                    <a:pt x="24" y="87361"/>
                  </a:lnTo>
                  <a:lnTo>
                    <a:pt x="0" y="78781"/>
                  </a:lnTo>
                  <a:lnTo>
                    <a:pt x="2817" y="71352"/>
                  </a:lnTo>
                  <a:lnTo>
                    <a:pt x="30582" y="26856"/>
                  </a:lnTo>
                  <a:lnTo>
                    <a:pt x="42488" y="1268"/>
                  </a:lnTo>
                  <a:lnTo>
                    <a:pt x="44197" y="0"/>
                  </a:lnTo>
                  <a:lnTo>
                    <a:pt x="45336" y="213"/>
                  </a:lnTo>
                  <a:lnTo>
                    <a:pt x="62715" y="26466"/>
                  </a:lnTo>
                  <a:lnTo>
                    <a:pt x="85715" y="70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2548"/>
            <p:cNvSpPr/>
            <p:nvPr>
              <p:custDataLst>
                <p:tags r:id="rId82"/>
              </p:custDataLst>
            </p:nvPr>
          </p:nvSpPr>
          <p:spPr>
            <a:xfrm>
              <a:off x="4973505" y="1819383"/>
              <a:ext cx="150946" cy="215443"/>
            </a:xfrm>
            <a:custGeom>
              <a:avLst/>
              <a:gdLst/>
              <a:ahLst/>
              <a:cxnLst/>
              <a:rect l="0" t="0" r="0" b="0"/>
              <a:pathLst>
                <a:path w="150946" h="215443">
                  <a:moveTo>
                    <a:pt x="93795" y="57042"/>
                  </a:moveTo>
                  <a:lnTo>
                    <a:pt x="93795" y="57042"/>
                  </a:lnTo>
                  <a:lnTo>
                    <a:pt x="93795" y="51986"/>
                  </a:lnTo>
                  <a:lnTo>
                    <a:pt x="88739" y="38728"/>
                  </a:lnTo>
                  <a:lnTo>
                    <a:pt x="80538" y="26451"/>
                  </a:lnTo>
                  <a:lnTo>
                    <a:pt x="74497" y="22279"/>
                  </a:lnTo>
                  <a:lnTo>
                    <a:pt x="67226" y="20425"/>
                  </a:lnTo>
                  <a:lnTo>
                    <a:pt x="56939" y="19601"/>
                  </a:lnTo>
                  <a:lnTo>
                    <a:pt x="48134" y="22057"/>
                  </a:lnTo>
                  <a:lnTo>
                    <a:pt x="44305" y="24194"/>
                  </a:lnTo>
                  <a:lnTo>
                    <a:pt x="28802" y="42370"/>
                  </a:lnTo>
                  <a:lnTo>
                    <a:pt x="8710" y="86194"/>
                  </a:lnTo>
                  <a:lnTo>
                    <a:pt x="553" y="118774"/>
                  </a:lnTo>
                  <a:lnTo>
                    <a:pt x="0" y="153197"/>
                  </a:lnTo>
                  <a:lnTo>
                    <a:pt x="6798" y="189923"/>
                  </a:lnTo>
                  <a:lnTo>
                    <a:pt x="13149" y="201120"/>
                  </a:lnTo>
                  <a:lnTo>
                    <a:pt x="21969" y="211035"/>
                  </a:lnTo>
                  <a:lnTo>
                    <a:pt x="29417" y="215442"/>
                  </a:lnTo>
                  <a:lnTo>
                    <a:pt x="41899" y="214578"/>
                  </a:lnTo>
                  <a:lnTo>
                    <a:pt x="70725" y="205400"/>
                  </a:lnTo>
                  <a:lnTo>
                    <a:pt x="95427" y="186372"/>
                  </a:lnTo>
                  <a:lnTo>
                    <a:pt x="112741" y="160626"/>
                  </a:lnTo>
                  <a:lnTo>
                    <a:pt x="123925" y="118752"/>
                  </a:lnTo>
                  <a:lnTo>
                    <a:pt x="129534" y="81324"/>
                  </a:lnTo>
                  <a:lnTo>
                    <a:pt x="128729" y="54076"/>
                  </a:lnTo>
                  <a:lnTo>
                    <a:pt x="116375" y="21944"/>
                  </a:lnTo>
                  <a:lnTo>
                    <a:pt x="105242" y="5812"/>
                  </a:lnTo>
                  <a:lnTo>
                    <a:pt x="97192" y="1722"/>
                  </a:lnTo>
                  <a:lnTo>
                    <a:pt x="76961" y="0"/>
                  </a:lnTo>
                  <a:lnTo>
                    <a:pt x="51883" y="4980"/>
                  </a:lnTo>
                  <a:lnTo>
                    <a:pt x="25505" y="22691"/>
                  </a:lnTo>
                  <a:lnTo>
                    <a:pt x="5518" y="40824"/>
                  </a:lnTo>
                  <a:lnTo>
                    <a:pt x="4252" y="45172"/>
                  </a:lnTo>
                  <a:lnTo>
                    <a:pt x="5668" y="55647"/>
                  </a:lnTo>
                  <a:lnTo>
                    <a:pt x="12647" y="64536"/>
                  </a:lnTo>
                  <a:lnTo>
                    <a:pt x="17471" y="68388"/>
                  </a:lnTo>
                  <a:lnTo>
                    <a:pt x="44488" y="73809"/>
                  </a:lnTo>
                  <a:lnTo>
                    <a:pt x="83937" y="74583"/>
                  </a:lnTo>
                  <a:lnTo>
                    <a:pt x="103172" y="70835"/>
                  </a:lnTo>
                  <a:lnTo>
                    <a:pt x="150945" y="47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549"/>
            <p:cNvSpPr/>
            <p:nvPr>
              <p:custDataLst>
                <p:tags r:id="rId83"/>
              </p:custDataLst>
            </p:nvPr>
          </p:nvSpPr>
          <p:spPr>
            <a:xfrm>
              <a:off x="4773952" y="1752992"/>
              <a:ext cx="121899" cy="294884"/>
            </a:xfrm>
            <a:custGeom>
              <a:avLst/>
              <a:gdLst/>
              <a:ahLst/>
              <a:cxnLst/>
              <a:rect l="0" t="0" r="0" b="0"/>
              <a:pathLst>
                <a:path w="121899" h="294884">
                  <a:moveTo>
                    <a:pt x="121898" y="9133"/>
                  </a:moveTo>
                  <a:lnTo>
                    <a:pt x="121898" y="9133"/>
                  </a:lnTo>
                  <a:lnTo>
                    <a:pt x="113697" y="932"/>
                  </a:lnTo>
                  <a:lnTo>
                    <a:pt x="107709" y="0"/>
                  </a:lnTo>
                  <a:lnTo>
                    <a:pt x="102186" y="2605"/>
                  </a:lnTo>
                  <a:lnTo>
                    <a:pt x="72383" y="30209"/>
                  </a:lnTo>
                  <a:lnTo>
                    <a:pt x="45031" y="70626"/>
                  </a:lnTo>
                  <a:lnTo>
                    <a:pt x="21465" y="117263"/>
                  </a:lnTo>
                  <a:lnTo>
                    <a:pt x="7829" y="162823"/>
                  </a:lnTo>
                  <a:lnTo>
                    <a:pt x="0" y="197418"/>
                  </a:lnTo>
                  <a:lnTo>
                    <a:pt x="3700" y="225906"/>
                  </a:lnTo>
                  <a:lnTo>
                    <a:pt x="11500" y="245988"/>
                  </a:lnTo>
                  <a:lnTo>
                    <a:pt x="32279" y="269859"/>
                  </a:lnTo>
                  <a:lnTo>
                    <a:pt x="55833" y="286528"/>
                  </a:lnTo>
                  <a:lnTo>
                    <a:pt x="77747" y="292408"/>
                  </a:lnTo>
                  <a:lnTo>
                    <a:pt x="121898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550"/>
            <p:cNvSpPr/>
            <p:nvPr>
              <p:custDataLst>
                <p:tags r:id="rId84"/>
              </p:custDataLst>
            </p:nvPr>
          </p:nvSpPr>
          <p:spPr>
            <a:xfrm>
              <a:off x="4420924" y="1887865"/>
              <a:ext cx="141552" cy="163878"/>
            </a:xfrm>
            <a:custGeom>
              <a:avLst/>
              <a:gdLst/>
              <a:ahLst/>
              <a:cxnLst/>
              <a:rect l="0" t="0" r="0" b="0"/>
              <a:pathLst>
                <a:path w="141552" h="163878">
                  <a:moveTo>
                    <a:pt x="8201" y="55235"/>
                  </a:moveTo>
                  <a:lnTo>
                    <a:pt x="8201" y="55235"/>
                  </a:lnTo>
                  <a:lnTo>
                    <a:pt x="3144" y="55235"/>
                  </a:lnTo>
                  <a:lnTo>
                    <a:pt x="1655" y="56293"/>
                  </a:lnTo>
                  <a:lnTo>
                    <a:pt x="662" y="58057"/>
                  </a:lnTo>
                  <a:lnTo>
                    <a:pt x="0" y="60291"/>
                  </a:lnTo>
                  <a:lnTo>
                    <a:pt x="617" y="61781"/>
                  </a:lnTo>
                  <a:lnTo>
                    <a:pt x="2087" y="62774"/>
                  </a:lnTo>
                  <a:lnTo>
                    <a:pt x="9212" y="64172"/>
                  </a:lnTo>
                  <a:lnTo>
                    <a:pt x="12050" y="64368"/>
                  </a:lnTo>
                  <a:lnTo>
                    <a:pt x="43743" y="51468"/>
                  </a:lnTo>
                  <a:lnTo>
                    <a:pt x="85495" y="21158"/>
                  </a:lnTo>
                  <a:lnTo>
                    <a:pt x="90179" y="14337"/>
                  </a:lnTo>
                  <a:lnTo>
                    <a:pt x="90370" y="11036"/>
                  </a:lnTo>
                  <a:lnTo>
                    <a:pt x="87759" y="4547"/>
                  </a:lnTo>
                  <a:lnTo>
                    <a:pt x="84523" y="2393"/>
                  </a:lnTo>
                  <a:lnTo>
                    <a:pt x="75283" y="0"/>
                  </a:lnTo>
                  <a:lnTo>
                    <a:pt x="64121" y="1758"/>
                  </a:lnTo>
                  <a:lnTo>
                    <a:pt x="52104" y="7126"/>
                  </a:lnTo>
                  <a:lnTo>
                    <a:pt x="39708" y="16567"/>
                  </a:lnTo>
                  <a:lnTo>
                    <a:pt x="20829" y="43895"/>
                  </a:lnTo>
                  <a:lnTo>
                    <a:pt x="11942" y="68691"/>
                  </a:lnTo>
                  <a:lnTo>
                    <a:pt x="9998" y="109124"/>
                  </a:lnTo>
                  <a:lnTo>
                    <a:pt x="13586" y="125400"/>
                  </a:lnTo>
                  <a:lnTo>
                    <a:pt x="26612" y="146463"/>
                  </a:lnTo>
                  <a:lnTo>
                    <a:pt x="37903" y="153989"/>
                  </a:lnTo>
                  <a:lnTo>
                    <a:pt x="72512" y="163877"/>
                  </a:lnTo>
                  <a:lnTo>
                    <a:pt x="102750" y="162802"/>
                  </a:lnTo>
                  <a:lnTo>
                    <a:pt x="141551" y="15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2551"/>
            <p:cNvSpPr/>
            <p:nvPr>
              <p:custDataLst>
                <p:tags r:id="rId85"/>
              </p:custDataLst>
            </p:nvPr>
          </p:nvSpPr>
          <p:spPr>
            <a:xfrm>
              <a:off x="4296732" y="1876933"/>
              <a:ext cx="72849" cy="206570"/>
            </a:xfrm>
            <a:custGeom>
              <a:avLst/>
              <a:gdLst/>
              <a:ahLst/>
              <a:cxnLst/>
              <a:rect l="0" t="0" r="0" b="0"/>
              <a:pathLst>
                <a:path w="72849" h="206570">
                  <a:moveTo>
                    <a:pt x="65718" y="18542"/>
                  </a:moveTo>
                  <a:lnTo>
                    <a:pt x="65718" y="18542"/>
                  </a:lnTo>
                  <a:lnTo>
                    <a:pt x="60661" y="13486"/>
                  </a:lnTo>
                  <a:lnTo>
                    <a:pt x="58179" y="8181"/>
                  </a:lnTo>
                  <a:lnTo>
                    <a:pt x="57517" y="5284"/>
                  </a:lnTo>
                  <a:lnTo>
                    <a:pt x="54959" y="3354"/>
                  </a:lnTo>
                  <a:lnTo>
                    <a:pt x="42304" y="636"/>
                  </a:lnTo>
                  <a:lnTo>
                    <a:pt x="34851" y="0"/>
                  </a:lnTo>
                  <a:lnTo>
                    <a:pt x="28010" y="2540"/>
                  </a:lnTo>
                  <a:lnTo>
                    <a:pt x="9939" y="17851"/>
                  </a:lnTo>
                  <a:lnTo>
                    <a:pt x="3886" y="26349"/>
                  </a:lnTo>
                  <a:lnTo>
                    <a:pt x="1196" y="34712"/>
                  </a:lnTo>
                  <a:lnTo>
                    <a:pt x="0" y="45484"/>
                  </a:lnTo>
                  <a:lnTo>
                    <a:pt x="5112" y="57327"/>
                  </a:lnTo>
                  <a:lnTo>
                    <a:pt x="35647" y="101132"/>
                  </a:lnTo>
                  <a:lnTo>
                    <a:pt x="58641" y="127558"/>
                  </a:lnTo>
                  <a:lnTo>
                    <a:pt x="69854" y="152090"/>
                  </a:lnTo>
                  <a:lnTo>
                    <a:pt x="72848" y="166444"/>
                  </a:lnTo>
                  <a:lnTo>
                    <a:pt x="71530" y="173235"/>
                  </a:lnTo>
                  <a:lnTo>
                    <a:pt x="64420" y="186425"/>
                  </a:lnTo>
                  <a:lnTo>
                    <a:pt x="48517" y="200694"/>
                  </a:lnTo>
                  <a:lnTo>
                    <a:pt x="36554" y="205332"/>
                  </a:lnTo>
                  <a:lnTo>
                    <a:pt x="30400" y="206569"/>
                  </a:lnTo>
                  <a:lnTo>
                    <a:pt x="26298" y="205276"/>
                  </a:lnTo>
                  <a:lnTo>
                    <a:pt x="23563" y="202298"/>
                  </a:lnTo>
                  <a:lnTo>
                    <a:pt x="18093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SMARTInkShape-Group487"/>
          <p:cNvGrpSpPr/>
          <p:nvPr/>
        </p:nvGrpSpPr>
        <p:grpSpPr>
          <a:xfrm>
            <a:off x="2638425" y="1553083"/>
            <a:ext cx="101742" cy="399543"/>
            <a:chOff x="2638425" y="1553083"/>
            <a:chExt cx="101742" cy="399543"/>
          </a:xfrm>
        </p:grpSpPr>
        <p:sp>
          <p:nvSpPr>
            <p:cNvPr id="1034" name="SMARTInkShape-2552"/>
            <p:cNvSpPr/>
            <p:nvPr>
              <p:custDataLst>
                <p:tags r:id="rId72"/>
              </p:custDataLst>
            </p:nvPr>
          </p:nvSpPr>
          <p:spPr>
            <a:xfrm>
              <a:off x="2667000" y="19335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1058" y="15188"/>
                  </a:lnTo>
                  <a:lnTo>
                    <a:pt x="2822" y="16476"/>
                  </a:lnTo>
                  <a:lnTo>
                    <a:pt x="7604" y="17906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553"/>
            <p:cNvSpPr/>
            <p:nvPr>
              <p:custDataLst>
                <p:tags r:id="rId73"/>
              </p:custDataLst>
            </p:nvPr>
          </p:nvSpPr>
          <p:spPr>
            <a:xfrm>
              <a:off x="2638425" y="1553083"/>
              <a:ext cx="101742" cy="275718"/>
            </a:xfrm>
            <a:custGeom>
              <a:avLst/>
              <a:gdLst/>
              <a:ahLst/>
              <a:cxnLst/>
              <a:rect l="0" t="0" r="0" b="0"/>
              <a:pathLst>
                <a:path w="101742" h="275718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6" y="5285"/>
                  </a:lnTo>
                  <a:lnTo>
                    <a:pt x="16006" y="2067"/>
                  </a:lnTo>
                  <a:lnTo>
                    <a:pt x="48905" y="0"/>
                  </a:lnTo>
                  <a:lnTo>
                    <a:pt x="67244" y="5362"/>
                  </a:lnTo>
                  <a:lnTo>
                    <a:pt x="83861" y="14801"/>
                  </a:lnTo>
                  <a:lnTo>
                    <a:pt x="94775" y="26052"/>
                  </a:lnTo>
                  <a:lnTo>
                    <a:pt x="100330" y="43752"/>
                  </a:lnTo>
                  <a:lnTo>
                    <a:pt x="101741" y="64671"/>
                  </a:lnTo>
                  <a:lnTo>
                    <a:pt x="98841" y="84552"/>
                  </a:lnTo>
                  <a:lnTo>
                    <a:pt x="91201" y="101149"/>
                  </a:lnTo>
                  <a:lnTo>
                    <a:pt x="53993" y="147361"/>
                  </a:lnTo>
                  <a:lnTo>
                    <a:pt x="33089" y="185805"/>
                  </a:lnTo>
                  <a:lnTo>
                    <a:pt x="30581" y="197303"/>
                  </a:lnTo>
                  <a:lnTo>
                    <a:pt x="32289" y="209469"/>
                  </a:lnTo>
                  <a:lnTo>
                    <a:pt x="42009" y="234526"/>
                  </a:lnTo>
                  <a:lnTo>
                    <a:pt x="50773" y="244357"/>
                  </a:lnTo>
                  <a:lnTo>
                    <a:pt x="60666" y="253313"/>
                  </a:lnTo>
                  <a:lnTo>
                    <a:pt x="76200" y="27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SMARTInkShape-Group488"/>
          <p:cNvGrpSpPr/>
          <p:nvPr/>
        </p:nvGrpSpPr>
        <p:grpSpPr>
          <a:xfrm>
            <a:off x="1640273" y="1488741"/>
            <a:ext cx="693353" cy="709250"/>
            <a:chOff x="1640273" y="1488741"/>
            <a:chExt cx="693353" cy="709250"/>
          </a:xfrm>
        </p:grpSpPr>
        <p:sp>
          <p:nvSpPr>
            <p:cNvPr id="1037" name="SMARTInkShape-2554"/>
            <p:cNvSpPr/>
            <p:nvPr>
              <p:custDataLst>
                <p:tags r:id="rId66"/>
              </p:custDataLst>
            </p:nvPr>
          </p:nvSpPr>
          <p:spPr>
            <a:xfrm>
              <a:off x="2228850" y="20955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1418" y="9525"/>
                  </a:lnTo>
                  <a:lnTo>
                    <a:pt x="57566" y="84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2555"/>
            <p:cNvSpPr/>
            <p:nvPr>
              <p:custDataLst>
                <p:tags r:id="rId67"/>
              </p:custDataLst>
            </p:nvPr>
          </p:nvSpPr>
          <p:spPr>
            <a:xfrm>
              <a:off x="2239701" y="2019334"/>
              <a:ext cx="93925" cy="161839"/>
            </a:xfrm>
            <a:custGeom>
              <a:avLst/>
              <a:gdLst/>
              <a:ahLst/>
              <a:cxnLst/>
              <a:rect l="0" t="0" r="0" b="0"/>
              <a:pathLst>
                <a:path w="93925" h="161839">
                  <a:moveTo>
                    <a:pt x="84399" y="9491"/>
                  </a:moveTo>
                  <a:lnTo>
                    <a:pt x="84399" y="9491"/>
                  </a:lnTo>
                  <a:lnTo>
                    <a:pt x="89455" y="9491"/>
                  </a:lnTo>
                  <a:lnTo>
                    <a:pt x="90945" y="8433"/>
                  </a:lnTo>
                  <a:lnTo>
                    <a:pt x="91938" y="6669"/>
                  </a:lnTo>
                  <a:lnTo>
                    <a:pt x="93808" y="358"/>
                  </a:lnTo>
                  <a:lnTo>
                    <a:pt x="80656" y="0"/>
                  </a:lnTo>
                  <a:lnTo>
                    <a:pt x="45722" y="8170"/>
                  </a:lnTo>
                  <a:lnTo>
                    <a:pt x="29312" y="19212"/>
                  </a:lnTo>
                  <a:lnTo>
                    <a:pt x="16101" y="30833"/>
                  </a:lnTo>
                  <a:lnTo>
                    <a:pt x="11711" y="40496"/>
                  </a:lnTo>
                  <a:lnTo>
                    <a:pt x="8507" y="83918"/>
                  </a:lnTo>
                  <a:lnTo>
                    <a:pt x="8217" y="130037"/>
                  </a:lnTo>
                  <a:lnTo>
                    <a:pt x="5385" y="139973"/>
                  </a:lnTo>
                  <a:lnTo>
                    <a:pt x="1657" y="147916"/>
                  </a:lnTo>
                  <a:lnTo>
                    <a:pt x="0" y="154975"/>
                  </a:lnTo>
                  <a:lnTo>
                    <a:pt x="616" y="157280"/>
                  </a:lnTo>
                  <a:lnTo>
                    <a:pt x="2085" y="158817"/>
                  </a:lnTo>
                  <a:lnTo>
                    <a:pt x="4123" y="159842"/>
                  </a:lnTo>
                  <a:lnTo>
                    <a:pt x="47817" y="161838"/>
                  </a:lnTo>
                  <a:lnTo>
                    <a:pt x="74939" y="160822"/>
                  </a:lnTo>
                  <a:lnTo>
                    <a:pt x="93924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2556"/>
            <p:cNvSpPr/>
            <p:nvPr>
              <p:custDataLst>
                <p:tags r:id="rId68"/>
              </p:custDataLst>
            </p:nvPr>
          </p:nvSpPr>
          <p:spPr>
            <a:xfrm>
              <a:off x="2028825" y="2031107"/>
              <a:ext cx="152401" cy="166884"/>
            </a:xfrm>
            <a:custGeom>
              <a:avLst/>
              <a:gdLst/>
              <a:ahLst/>
              <a:cxnLst/>
              <a:rect l="0" t="0" r="0" b="0"/>
              <a:pathLst>
                <a:path w="152401" h="166884">
                  <a:moveTo>
                    <a:pt x="0" y="54868"/>
                  </a:moveTo>
                  <a:lnTo>
                    <a:pt x="0" y="54868"/>
                  </a:lnTo>
                  <a:lnTo>
                    <a:pt x="0" y="45735"/>
                  </a:lnTo>
                  <a:lnTo>
                    <a:pt x="0" y="91896"/>
                  </a:lnTo>
                  <a:lnTo>
                    <a:pt x="0" y="136610"/>
                  </a:lnTo>
                  <a:lnTo>
                    <a:pt x="1058" y="153406"/>
                  </a:lnTo>
                  <a:lnTo>
                    <a:pt x="8201" y="166883"/>
                  </a:lnTo>
                  <a:lnTo>
                    <a:pt x="8936" y="162508"/>
                  </a:lnTo>
                  <a:lnTo>
                    <a:pt x="10506" y="126820"/>
                  </a:lnTo>
                  <a:lnTo>
                    <a:pt x="16048" y="88770"/>
                  </a:lnTo>
                  <a:lnTo>
                    <a:pt x="21279" y="46395"/>
                  </a:lnTo>
                  <a:lnTo>
                    <a:pt x="27614" y="15182"/>
                  </a:lnTo>
                  <a:lnTo>
                    <a:pt x="27935" y="14652"/>
                  </a:lnTo>
                  <a:lnTo>
                    <a:pt x="37192" y="42633"/>
                  </a:lnTo>
                  <a:lnTo>
                    <a:pt x="38889" y="58063"/>
                  </a:lnTo>
                  <a:lnTo>
                    <a:pt x="46266" y="71621"/>
                  </a:lnTo>
                  <a:lnTo>
                    <a:pt x="52665" y="70075"/>
                  </a:lnTo>
                  <a:lnTo>
                    <a:pt x="62565" y="64802"/>
                  </a:lnTo>
                  <a:lnTo>
                    <a:pt x="107388" y="23615"/>
                  </a:lnTo>
                  <a:lnTo>
                    <a:pt x="129265" y="2853"/>
                  </a:lnTo>
                  <a:lnTo>
                    <a:pt x="136121" y="0"/>
                  </a:lnTo>
                  <a:lnTo>
                    <a:pt x="139430" y="298"/>
                  </a:lnTo>
                  <a:lnTo>
                    <a:pt x="145930" y="3451"/>
                  </a:lnTo>
                  <a:lnTo>
                    <a:pt x="148087" y="5773"/>
                  </a:lnTo>
                  <a:lnTo>
                    <a:pt x="150483" y="11176"/>
                  </a:lnTo>
                  <a:lnTo>
                    <a:pt x="152147" y="49937"/>
                  </a:lnTo>
                  <a:lnTo>
                    <a:pt x="152367" y="96356"/>
                  </a:lnTo>
                  <a:lnTo>
                    <a:pt x="152397" y="143756"/>
                  </a:lnTo>
                  <a:lnTo>
                    <a:pt x="152400" y="159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2557"/>
            <p:cNvSpPr/>
            <p:nvPr>
              <p:custDataLst>
                <p:tags r:id="rId69"/>
              </p:custDataLst>
            </p:nvPr>
          </p:nvSpPr>
          <p:spPr>
            <a:xfrm>
              <a:off x="1828800" y="2019883"/>
              <a:ext cx="133351" cy="169321"/>
            </a:xfrm>
            <a:custGeom>
              <a:avLst/>
              <a:gdLst/>
              <a:ahLst/>
              <a:cxnLst/>
              <a:rect l="0" t="0" r="0" b="0"/>
              <a:pathLst>
                <a:path w="133351" h="169321">
                  <a:moveTo>
                    <a:pt x="0" y="56567"/>
                  </a:moveTo>
                  <a:lnTo>
                    <a:pt x="0" y="56567"/>
                  </a:lnTo>
                  <a:lnTo>
                    <a:pt x="0" y="47434"/>
                  </a:lnTo>
                  <a:lnTo>
                    <a:pt x="0" y="87768"/>
                  </a:lnTo>
                  <a:lnTo>
                    <a:pt x="0" y="128056"/>
                  </a:lnTo>
                  <a:lnTo>
                    <a:pt x="0" y="169320"/>
                  </a:lnTo>
                  <a:lnTo>
                    <a:pt x="2822" y="130787"/>
                  </a:lnTo>
                  <a:lnTo>
                    <a:pt x="8642" y="85939"/>
                  </a:lnTo>
                  <a:lnTo>
                    <a:pt x="15993" y="38728"/>
                  </a:lnTo>
                  <a:lnTo>
                    <a:pt x="19840" y="12781"/>
                  </a:lnTo>
                  <a:lnTo>
                    <a:pt x="28172" y="0"/>
                  </a:lnTo>
                  <a:lnTo>
                    <a:pt x="54078" y="39688"/>
                  </a:lnTo>
                  <a:lnTo>
                    <a:pt x="60371" y="43774"/>
                  </a:lnTo>
                  <a:lnTo>
                    <a:pt x="69864" y="46073"/>
                  </a:lnTo>
                  <a:lnTo>
                    <a:pt x="84436" y="46755"/>
                  </a:lnTo>
                  <a:lnTo>
                    <a:pt x="89099" y="44734"/>
                  </a:lnTo>
                  <a:lnTo>
                    <a:pt x="123257" y="9519"/>
                  </a:lnTo>
                  <a:lnTo>
                    <a:pt x="123815" y="56196"/>
                  </a:lnTo>
                  <a:lnTo>
                    <a:pt x="123824" y="96586"/>
                  </a:lnTo>
                  <a:lnTo>
                    <a:pt x="123825" y="132432"/>
                  </a:lnTo>
                  <a:lnTo>
                    <a:pt x="126647" y="140732"/>
                  </a:lnTo>
                  <a:lnTo>
                    <a:pt x="133350" y="15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2558"/>
            <p:cNvSpPr/>
            <p:nvPr>
              <p:custDataLst>
                <p:tags r:id="rId70"/>
              </p:custDataLst>
            </p:nvPr>
          </p:nvSpPr>
          <p:spPr>
            <a:xfrm>
              <a:off x="1705521" y="1488741"/>
              <a:ext cx="123280" cy="166153"/>
            </a:xfrm>
            <a:custGeom>
              <a:avLst/>
              <a:gdLst/>
              <a:ahLst/>
              <a:cxnLst/>
              <a:rect l="0" t="0" r="0" b="0"/>
              <a:pathLst>
                <a:path w="123280" h="166153">
                  <a:moveTo>
                    <a:pt x="37554" y="101934"/>
                  </a:moveTo>
                  <a:lnTo>
                    <a:pt x="37554" y="101934"/>
                  </a:lnTo>
                  <a:lnTo>
                    <a:pt x="37554" y="78612"/>
                  </a:lnTo>
                  <a:lnTo>
                    <a:pt x="36496" y="77919"/>
                  </a:lnTo>
                  <a:lnTo>
                    <a:pt x="34732" y="78516"/>
                  </a:lnTo>
                  <a:lnTo>
                    <a:pt x="32498" y="79972"/>
                  </a:lnTo>
                  <a:lnTo>
                    <a:pt x="31008" y="82001"/>
                  </a:lnTo>
                  <a:lnTo>
                    <a:pt x="14888" y="126657"/>
                  </a:lnTo>
                  <a:lnTo>
                    <a:pt x="0" y="166152"/>
                  </a:lnTo>
                  <a:lnTo>
                    <a:pt x="876" y="165913"/>
                  </a:lnTo>
                  <a:lnTo>
                    <a:pt x="4672" y="162825"/>
                  </a:lnTo>
                  <a:lnTo>
                    <a:pt x="14674" y="139126"/>
                  </a:lnTo>
                  <a:lnTo>
                    <a:pt x="28641" y="98594"/>
                  </a:lnTo>
                  <a:lnTo>
                    <a:pt x="47133" y="54852"/>
                  </a:lnTo>
                  <a:lnTo>
                    <a:pt x="66134" y="11540"/>
                  </a:lnTo>
                  <a:lnTo>
                    <a:pt x="72481" y="3551"/>
                  </a:lnTo>
                  <a:lnTo>
                    <a:pt x="78830" y="0"/>
                  </a:lnTo>
                  <a:lnTo>
                    <a:pt x="80947" y="2228"/>
                  </a:lnTo>
                  <a:lnTo>
                    <a:pt x="87165" y="22972"/>
                  </a:lnTo>
                  <a:lnTo>
                    <a:pt x="89678" y="27068"/>
                  </a:lnTo>
                  <a:lnTo>
                    <a:pt x="99319" y="69256"/>
                  </a:lnTo>
                  <a:lnTo>
                    <a:pt x="109805" y="96459"/>
                  </a:lnTo>
                  <a:lnTo>
                    <a:pt x="123279" y="14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2559"/>
            <p:cNvSpPr/>
            <p:nvPr>
              <p:custDataLst>
                <p:tags r:id="rId71"/>
              </p:custDataLst>
            </p:nvPr>
          </p:nvSpPr>
          <p:spPr>
            <a:xfrm>
              <a:off x="1640273" y="1735196"/>
              <a:ext cx="264728" cy="265239"/>
            </a:xfrm>
            <a:custGeom>
              <a:avLst/>
              <a:gdLst/>
              <a:ahLst/>
              <a:cxnLst/>
              <a:rect l="0" t="0" r="0" b="0"/>
              <a:pathLst>
                <a:path w="264728" h="265239">
                  <a:moveTo>
                    <a:pt x="159952" y="65029"/>
                  </a:moveTo>
                  <a:lnTo>
                    <a:pt x="159952" y="65029"/>
                  </a:lnTo>
                  <a:lnTo>
                    <a:pt x="159952" y="33230"/>
                  </a:lnTo>
                  <a:lnTo>
                    <a:pt x="158894" y="31130"/>
                  </a:lnTo>
                  <a:lnTo>
                    <a:pt x="157130" y="29729"/>
                  </a:lnTo>
                  <a:lnTo>
                    <a:pt x="152348" y="27115"/>
                  </a:lnTo>
                  <a:lnTo>
                    <a:pt x="146694" y="22426"/>
                  </a:lnTo>
                  <a:lnTo>
                    <a:pt x="142647" y="21810"/>
                  </a:lnTo>
                  <a:lnTo>
                    <a:pt x="109839" y="31102"/>
                  </a:lnTo>
                  <a:lnTo>
                    <a:pt x="93128" y="39925"/>
                  </a:lnTo>
                  <a:lnTo>
                    <a:pt x="53903" y="76265"/>
                  </a:lnTo>
                  <a:lnTo>
                    <a:pt x="26938" y="107935"/>
                  </a:lnTo>
                  <a:lnTo>
                    <a:pt x="8014" y="151387"/>
                  </a:lnTo>
                  <a:lnTo>
                    <a:pt x="0" y="183923"/>
                  </a:lnTo>
                  <a:lnTo>
                    <a:pt x="3668" y="209265"/>
                  </a:lnTo>
                  <a:lnTo>
                    <a:pt x="16514" y="236882"/>
                  </a:lnTo>
                  <a:lnTo>
                    <a:pt x="38782" y="260117"/>
                  </a:lnTo>
                  <a:lnTo>
                    <a:pt x="48481" y="263879"/>
                  </a:lnTo>
                  <a:lnTo>
                    <a:pt x="70545" y="265238"/>
                  </a:lnTo>
                  <a:lnTo>
                    <a:pt x="101711" y="254995"/>
                  </a:lnTo>
                  <a:lnTo>
                    <a:pt x="138570" y="232571"/>
                  </a:lnTo>
                  <a:lnTo>
                    <a:pt x="155263" y="211920"/>
                  </a:lnTo>
                  <a:lnTo>
                    <a:pt x="179330" y="168089"/>
                  </a:lnTo>
                  <a:lnTo>
                    <a:pt x="192505" y="136840"/>
                  </a:lnTo>
                  <a:lnTo>
                    <a:pt x="202013" y="97206"/>
                  </a:lnTo>
                  <a:lnTo>
                    <a:pt x="205928" y="71153"/>
                  </a:lnTo>
                  <a:lnTo>
                    <a:pt x="202032" y="44971"/>
                  </a:lnTo>
                  <a:lnTo>
                    <a:pt x="189118" y="17105"/>
                  </a:lnTo>
                  <a:lnTo>
                    <a:pt x="183629" y="10855"/>
                  </a:lnTo>
                  <a:lnTo>
                    <a:pt x="171886" y="3910"/>
                  </a:lnTo>
                  <a:lnTo>
                    <a:pt x="153375" y="0"/>
                  </a:lnTo>
                  <a:lnTo>
                    <a:pt x="129428" y="3898"/>
                  </a:lnTo>
                  <a:lnTo>
                    <a:pt x="107281" y="11756"/>
                  </a:lnTo>
                  <a:lnTo>
                    <a:pt x="87314" y="25843"/>
                  </a:lnTo>
                  <a:lnTo>
                    <a:pt x="73048" y="48479"/>
                  </a:lnTo>
                  <a:lnTo>
                    <a:pt x="67175" y="65182"/>
                  </a:lnTo>
                  <a:lnTo>
                    <a:pt x="70491" y="86946"/>
                  </a:lnTo>
                  <a:lnTo>
                    <a:pt x="78177" y="108447"/>
                  </a:lnTo>
                  <a:lnTo>
                    <a:pt x="85327" y="113025"/>
                  </a:lnTo>
                  <a:lnTo>
                    <a:pt x="107382" y="118110"/>
                  </a:lnTo>
                  <a:lnTo>
                    <a:pt x="144493" y="115917"/>
                  </a:lnTo>
                  <a:lnTo>
                    <a:pt x="182300" y="108564"/>
                  </a:lnTo>
                  <a:lnTo>
                    <a:pt x="218851" y="95540"/>
                  </a:lnTo>
                  <a:lnTo>
                    <a:pt x="264727" y="65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7" name="SMARTInkShape-Group489"/>
          <p:cNvGrpSpPr/>
          <p:nvPr/>
        </p:nvGrpSpPr>
        <p:grpSpPr>
          <a:xfrm>
            <a:off x="871529" y="1700890"/>
            <a:ext cx="280997" cy="286532"/>
            <a:chOff x="871529" y="1700890"/>
            <a:chExt cx="280997" cy="286532"/>
          </a:xfrm>
        </p:grpSpPr>
        <p:sp>
          <p:nvSpPr>
            <p:cNvPr id="1044" name="SMARTInkShape-2560"/>
            <p:cNvSpPr/>
            <p:nvPr>
              <p:custDataLst>
                <p:tags r:id="rId63"/>
              </p:custDataLst>
            </p:nvPr>
          </p:nvSpPr>
          <p:spPr>
            <a:xfrm>
              <a:off x="1137774" y="1838325"/>
              <a:ext cx="14752" cy="33647"/>
            </a:xfrm>
            <a:custGeom>
              <a:avLst/>
              <a:gdLst/>
              <a:ahLst/>
              <a:cxnLst/>
              <a:rect l="0" t="0" r="0" b="0"/>
              <a:pathLst>
                <a:path w="14752" h="33647">
                  <a:moveTo>
                    <a:pt x="14751" y="0"/>
                  </a:moveTo>
                  <a:lnTo>
                    <a:pt x="14751" y="0"/>
                  </a:lnTo>
                  <a:lnTo>
                    <a:pt x="7212" y="17900"/>
                  </a:lnTo>
                  <a:lnTo>
                    <a:pt x="6550" y="21458"/>
                  </a:lnTo>
                  <a:lnTo>
                    <a:pt x="5050" y="23831"/>
                  </a:lnTo>
                  <a:lnTo>
                    <a:pt x="2992" y="25412"/>
                  </a:lnTo>
                  <a:lnTo>
                    <a:pt x="562" y="26466"/>
                  </a:lnTo>
                  <a:lnTo>
                    <a:pt x="0" y="28228"/>
                  </a:lnTo>
                  <a:lnTo>
                    <a:pt x="684" y="30460"/>
                  </a:lnTo>
                  <a:lnTo>
                    <a:pt x="2198" y="33007"/>
                  </a:lnTo>
                  <a:lnTo>
                    <a:pt x="3207" y="33646"/>
                  </a:lnTo>
                  <a:lnTo>
                    <a:pt x="522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2561"/>
            <p:cNvSpPr/>
            <p:nvPr>
              <p:custDataLst>
                <p:tags r:id="rId64"/>
              </p:custDataLst>
            </p:nvPr>
          </p:nvSpPr>
          <p:spPr>
            <a:xfrm>
              <a:off x="1143000" y="1743467"/>
              <a:ext cx="9526" cy="18659"/>
            </a:xfrm>
            <a:custGeom>
              <a:avLst/>
              <a:gdLst/>
              <a:ahLst/>
              <a:cxnLst/>
              <a:rect l="0" t="0" r="0" b="0"/>
              <a:pathLst>
                <a:path w="9526" h="186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9525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2562"/>
            <p:cNvSpPr/>
            <p:nvPr>
              <p:custDataLst>
                <p:tags r:id="rId65"/>
              </p:custDataLst>
            </p:nvPr>
          </p:nvSpPr>
          <p:spPr>
            <a:xfrm>
              <a:off x="871529" y="1700890"/>
              <a:ext cx="166697" cy="286532"/>
            </a:xfrm>
            <a:custGeom>
              <a:avLst/>
              <a:gdLst/>
              <a:ahLst/>
              <a:cxnLst/>
              <a:rect l="0" t="0" r="0" b="0"/>
              <a:pathLst>
                <a:path w="166697" h="286532">
                  <a:moveTo>
                    <a:pt x="109546" y="32660"/>
                  </a:moveTo>
                  <a:lnTo>
                    <a:pt x="109546" y="32660"/>
                  </a:lnTo>
                  <a:lnTo>
                    <a:pt x="109546" y="27604"/>
                  </a:lnTo>
                  <a:lnTo>
                    <a:pt x="106724" y="22299"/>
                  </a:lnTo>
                  <a:lnTo>
                    <a:pt x="101345" y="15326"/>
                  </a:lnTo>
                  <a:lnTo>
                    <a:pt x="83735" y="5560"/>
                  </a:lnTo>
                  <a:lnTo>
                    <a:pt x="71677" y="9578"/>
                  </a:lnTo>
                  <a:lnTo>
                    <a:pt x="41319" y="34715"/>
                  </a:lnTo>
                  <a:lnTo>
                    <a:pt x="15732" y="78157"/>
                  </a:lnTo>
                  <a:lnTo>
                    <a:pt x="8019" y="98117"/>
                  </a:lnTo>
                  <a:lnTo>
                    <a:pt x="2376" y="140423"/>
                  </a:lnTo>
                  <a:lnTo>
                    <a:pt x="0" y="145777"/>
                  </a:lnTo>
                  <a:lnTo>
                    <a:pt x="1711" y="173538"/>
                  </a:lnTo>
                  <a:lnTo>
                    <a:pt x="8921" y="203518"/>
                  </a:lnTo>
                  <a:lnTo>
                    <a:pt x="17552" y="217253"/>
                  </a:lnTo>
                  <a:lnTo>
                    <a:pt x="22816" y="222397"/>
                  </a:lnTo>
                  <a:lnTo>
                    <a:pt x="37133" y="228112"/>
                  </a:lnTo>
                  <a:lnTo>
                    <a:pt x="45396" y="229637"/>
                  </a:lnTo>
                  <a:lnTo>
                    <a:pt x="63043" y="225686"/>
                  </a:lnTo>
                  <a:lnTo>
                    <a:pt x="108635" y="200013"/>
                  </a:lnTo>
                  <a:lnTo>
                    <a:pt x="137314" y="172531"/>
                  </a:lnTo>
                  <a:lnTo>
                    <a:pt x="151287" y="151714"/>
                  </a:lnTo>
                  <a:lnTo>
                    <a:pt x="161065" y="120030"/>
                  </a:lnTo>
                  <a:lnTo>
                    <a:pt x="165028" y="80184"/>
                  </a:lnTo>
                  <a:lnTo>
                    <a:pt x="160310" y="55899"/>
                  </a:lnTo>
                  <a:lnTo>
                    <a:pt x="140035" y="14438"/>
                  </a:lnTo>
                  <a:lnTo>
                    <a:pt x="133047" y="7812"/>
                  </a:lnTo>
                  <a:lnTo>
                    <a:pt x="116816" y="450"/>
                  </a:lnTo>
                  <a:lnTo>
                    <a:pt x="101841" y="0"/>
                  </a:lnTo>
                  <a:lnTo>
                    <a:pt x="94884" y="1362"/>
                  </a:lnTo>
                  <a:lnTo>
                    <a:pt x="74981" y="13391"/>
                  </a:lnTo>
                  <a:lnTo>
                    <a:pt x="60734" y="30361"/>
                  </a:lnTo>
                  <a:lnTo>
                    <a:pt x="54866" y="58907"/>
                  </a:lnTo>
                  <a:lnTo>
                    <a:pt x="52884" y="98875"/>
                  </a:lnTo>
                  <a:lnTo>
                    <a:pt x="52613" y="118181"/>
                  </a:lnTo>
                  <a:lnTo>
                    <a:pt x="58137" y="137344"/>
                  </a:lnTo>
                  <a:lnTo>
                    <a:pt x="83844" y="182931"/>
                  </a:lnTo>
                  <a:lnTo>
                    <a:pt x="97932" y="199481"/>
                  </a:lnTo>
                  <a:lnTo>
                    <a:pt x="124420" y="223500"/>
                  </a:lnTo>
                  <a:lnTo>
                    <a:pt x="151996" y="258468"/>
                  </a:lnTo>
                  <a:lnTo>
                    <a:pt x="165069" y="286466"/>
                  </a:lnTo>
                  <a:lnTo>
                    <a:pt x="165611" y="286531"/>
                  </a:lnTo>
                  <a:lnTo>
                    <a:pt x="166696" y="27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4" name="SMARTInkShape-Group490"/>
          <p:cNvGrpSpPr/>
          <p:nvPr/>
        </p:nvGrpSpPr>
        <p:grpSpPr>
          <a:xfrm>
            <a:off x="9772650" y="715276"/>
            <a:ext cx="1060758" cy="437250"/>
            <a:chOff x="9772650" y="715276"/>
            <a:chExt cx="1060758" cy="437250"/>
          </a:xfrm>
        </p:grpSpPr>
        <p:sp>
          <p:nvSpPr>
            <p:cNvPr id="1048" name="SMARTInkShape-2563"/>
            <p:cNvSpPr/>
            <p:nvPr>
              <p:custDataLst>
                <p:tags r:id="rId57"/>
              </p:custDataLst>
            </p:nvPr>
          </p:nvSpPr>
          <p:spPr>
            <a:xfrm>
              <a:off x="10080805" y="792442"/>
              <a:ext cx="139521" cy="169407"/>
            </a:xfrm>
            <a:custGeom>
              <a:avLst/>
              <a:gdLst/>
              <a:ahLst/>
              <a:cxnLst/>
              <a:rect l="0" t="0" r="0" b="0"/>
              <a:pathLst>
                <a:path w="139521" h="169407">
                  <a:moveTo>
                    <a:pt x="34745" y="36233"/>
                  </a:moveTo>
                  <a:lnTo>
                    <a:pt x="34745" y="36233"/>
                  </a:lnTo>
                  <a:lnTo>
                    <a:pt x="29688" y="31177"/>
                  </a:lnTo>
                  <a:lnTo>
                    <a:pt x="27207" y="25872"/>
                  </a:lnTo>
                  <a:lnTo>
                    <a:pt x="26543" y="22976"/>
                  </a:lnTo>
                  <a:lnTo>
                    <a:pt x="27161" y="19986"/>
                  </a:lnTo>
                  <a:lnTo>
                    <a:pt x="30669" y="13843"/>
                  </a:lnTo>
                  <a:lnTo>
                    <a:pt x="43650" y="4434"/>
                  </a:lnTo>
                  <a:lnTo>
                    <a:pt x="55845" y="0"/>
                  </a:lnTo>
                  <a:lnTo>
                    <a:pt x="59395" y="436"/>
                  </a:lnTo>
                  <a:lnTo>
                    <a:pt x="66162" y="3743"/>
                  </a:lnTo>
                  <a:lnTo>
                    <a:pt x="75923" y="16611"/>
                  </a:lnTo>
                  <a:lnTo>
                    <a:pt x="80460" y="38886"/>
                  </a:lnTo>
                  <a:lnTo>
                    <a:pt x="76748" y="65594"/>
                  </a:lnTo>
                  <a:lnTo>
                    <a:pt x="68945" y="88559"/>
                  </a:lnTo>
                  <a:lnTo>
                    <a:pt x="54874" y="108770"/>
                  </a:lnTo>
                  <a:lnTo>
                    <a:pt x="7966" y="152206"/>
                  </a:lnTo>
                  <a:lnTo>
                    <a:pt x="1677" y="159391"/>
                  </a:lnTo>
                  <a:lnTo>
                    <a:pt x="0" y="162788"/>
                  </a:lnTo>
                  <a:lnTo>
                    <a:pt x="2056" y="165053"/>
                  </a:lnTo>
                  <a:lnTo>
                    <a:pt x="19062" y="168241"/>
                  </a:lnTo>
                  <a:lnTo>
                    <a:pt x="65815" y="169406"/>
                  </a:lnTo>
                  <a:lnTo>
                    <a:pt x="104393" y="164474"/>
                  </a:lnTo>
                  <a:lnTo>
                    <a:pt x="139520" y="16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2564"/>
            <p:cNvSpPr/>
            <p:nvPr>
              <p:custDataLst>
                <p:tags r:id="rId58"/>
              </p:custDataLst>
            </p:nvPr>
          </p:nvSpPr>
          <p:spPr>
            <a:xfrm>
              <a:off x="10296525" y="952500"/>
              <a:ext cx="76201" cy="66676"/>
            </a:xfrm>
            <a:custGeom>
              <a:avLst/>
              <a:gdLst/>
              <a:ahLst/>
              <a:cxnLst/>
              <a:rect l="0" t="0" r="0" b="0"/>
              <a:pathLst>
                <a:path w="76201" h="66676">
                  <a:moveTo>
                    <a:pt x="76200" y="0"/>
                  </a:moveTo>
                  <a:lnTo>
                    <a:pt x="76200" y="0"/>
                  </a:lnTo>
                  <a:lnTo>
                    <a:pt x="67537" y="7604"/>
                  </a:lnTo>
                  <a:lnTo>
                    <a:pt x="22010" y="45056"/>
                  </a:lnTo>
                  <a:lnTo>
                    <a:pt x="12251" y="51775"/>
                  </a:lnTo>
                  <a:lnTo>
                    <a:pt x="8168" y="53567"/>
                  </a:lnTo>
                  <a:lnTo>
                    <a:pt x="5445" y="5582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2565"/>
            <p:cNvSpPr/>
            <p:nvPr>
              <p:custDataLst>
                <p:tags r:id="rId59"/>
              </p:custDataLst>
            </p:nvPr>
          </p:nvSpPr>
          <p:spPr>
            <a:xfrm>
              <a:off x="10592201" y="800100"/>
              <a:ext cx="17327" cy="180976"/>
            </a:xfrm>
            <a:custGeom>
              <a:avLst/>
              <a:gdLst/>
              <a:ahLst/>
              <a:cxnLst/>
              <a:rect l="0" t="0" r="0" b="0"/>
              <a:pathLst>
                <a:path w="17327" h="180976">
                  <a:moveTo>
                    <a:pt x="9124" y="0"/>
                  </a:moveTo>
                  <a:lnTo>
                    <a:pt x="9124" y="0"/>
                  </a:lnTo>
                  <a:lnTo>
                    <a:pt x="14181" y="0"/>
                  </a:lnTo>
                  <a:lnTo>
                    <a:pt x="15670" y="1058"/>
                  </a:lnTo>
                  <a:lnTo>
                    <a:pt x="16662" y="2822"/>
                  </a:lnTo>
                  <a:lnTo>
                    <a:pt x="17326" y="5056"/>
                  </a:lnTo>
                  <a:lnTo>
                    <a:pt x="10331" y="45761"/>
                  </a:lnTo>
                  <a:lnTo>
                    <a:pt x="4173" y="93266"/>
                  </a:lnTo>
                  <a:lnTo>
                    <a:pt x="502" y="137387"/>
                  </a:lnTo>
                  <a:lnTo>
                    <a:pt x="0" y="150314"/>
                  </a:lnTo>
                  <a:lnTo>
                    <a:pt x="9124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2566"/>
            <p:cNvSpPr/>
            <p:nvPr>
              <p:custDataLst>
                <p:tags r:id="rId60"/>
              </p:custDataLst>
            </p:nvPr>
          </p:nvSpPr>
          <p:spPr>
            <a:xfrm>
              <a:off x="10715625" y="715276"/>
              <a:ext cx="117783" cy="437250"/>
            </a:xfrm>
            <a:custGeom>
              <a:avLst/>
              <a:gdLst/>
              <a:ahLst/>
              <a:cxnLst/>
              <a:rect l="0" t="0" r="0" b="0"/>
              <a:pathLst>
                <a:path w="117783" h="437250">
                  <a:moveTo>
                    <a:pt x="38100" y="27674"/>
                  </a:moveTo>
                  <a:lnTo>
                    <a:pt x="38100" y="27674"/>
                  </a:lnTo>
                  <a:lnTo>
                    <a:pt x="45706" y="19011"/>
                  </a:lnTo>
                  <a:lnTo>
                    <a:pt x="51357" y="9360"/>
                  </a:lnTo>
                  <a:lnTo>
                    <a:pt x="55404" y="5940"/>
                  </a:lnTo>
                  <a:lnTo>
                    <a:pt x="65546" y="2139"/>
                  </a:lnTo>
                  <a:lnTo>
                    <a:pt x="88212" y="0"/>
                  </a:lnTo>
                  <a:lnTo>
                    <a:pt x="100236" y="2322"/>
                  </a:lnTo>
                  <a:lnTo>
                    <a:pt x="104924" y="4422"/>
                  </a:lnTo>
                  <a:lnTo>
                    <a:pt x="112957" y="12401"/>
                  </a:lnTo>
                  <a:lnTo>
                    <a:pt x="116579" y="17492"/>
                  </a:lnTo>
                  <a:lnTo>
                    <a:pt x="117782" y="34438"/>
                  </a:lnTo>
                  <a:lnTo>
                    <a:pt x="113730" y="55022"/>
                  </a:lnTo>
                  <a:lnTo>
                    <a:pt x="99550" y="83402"/>
                  </a:lnTo>
                  <a:lnTo>
                    <a:pt x="69866" y="126754"/>
                  </a:lnTo>
                  <a:lnTo>
                    <a:pt x="38752" y="171923"/>
                  </a:lnTo>
                  <a:lnTo>
                    <a:pt x="33099" y="184918"/>
                  </a:lnTo>
                  <a:lnTo>
                    <a:pt x="30585" y="201277"/>
                  </a:lnTo>
                  <a:lnTo>
                    <a:pt x="32292" y="213486"/>
                  </a:lnTo>
                  <a:lnTo>
                    <a:pt x="47066" y="240061"/>
                  </a:lnTo>
                  <a:lnTo>
                    <a:pt x="77723" y="281366"/>
                  </a:lnTo>
                  <a:lnTo>
                    <a:pt x="92209" y="318100"/>
                  </a:lnTo>
                  <a:lnTo>
                    <a:pt x="94648" y="349861"/>
                  </a:lnTo>
                  <a:lnTo>
                    <a:pt x="90014" y="379606"/>
                  </a:lnTo>
                  <a:lnTo>
                    <a:pt x="76884" y="403472"/>
                  </a:lnTo>
                  <a:lnTo>
                    <a:pt x="65568" y="411653"/>
                  </a:lnTo>
                  <a:lnTo>
                    <a:pt x="50119" y="419082"/>
                  </a:lnTo>
                  <a:lnTo>
                    <a:pt x="33193" y="427986"/>
                  </a:lnTo>
                  <a:lnTo>
                    <a:pt x="0" y="437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2567"/>
            <p:cNvSpPr/>
            <p:nvPr>
              <p:custDataLst>
                <p:tags r:id="rId61"/>
              </p:custDataLst>
            </p:nvPr>
          </p:nvSpPr>
          <p:spPr>
            <a:xfrm>
              <a:off x="9820275" y="971550"/>
              <a:ext cx="85726" cy="95251"/>
            </a:xfrm>
            <a:custGeom>
              <a:avLst/>
              <a:gdLst/>
              <a:ahLst/>
              <a:cxnLst/>
              <a:rect l="0" t="0" r="0" b="0"/>
              <a:pathLst>
                <a:path w="85726" h="95251">
                  <a:moveTo>
                    <a:pt x="85725" y="0"/>
                  </a:moveTo>
                  <a:lnTo>
                    <a:pt x="85725" y="0"/>
                  </a:lnTo>
                  <a:lnTo>
                    <a:pt x="85725" y="5057"/>
                  </a:lnTo>
                  <a:lnTo>
                    <a:pt x="51009" y="489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568"/>
            <p:cNvSpPr/>
            <p:nvPr>
              <p:custDataLst>
                <p:tags r:id="rId62"/>
              </p:custDataLst>
            </p:nvPr>
          </p:nvSpPr>
          <p:spPr>
            <a:xfrm>
              <a:off x="9772650" y="771525"/>
              <a:ext cx="18936" cy="180976"/>
            </a:xfrm>
            <a:custGeom>
              <a:avLst/>
              <a:gdLst/>
              <a:ahLst/>
              <a:cxnLst/>
              <a:rect l="0" t="0" r="0" b="0"/>
              <a:pathLst>
                <a:path w="18936" h="18097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2117"/>
                  </a:lnTo>
                  <a:lnTo>
                    <a:pt x="18462" y="20723"/>
                  </a:lnTo>
                  <a:lnTo>
                    <a:pt x="18935" y="59950"/>
                  </a:lnTo>
                  <a:lnTo>
                    <a:pt x="11423" y="103447"/>
                  </a:lnTo>
                  <a:lnTo>
                    <a:pt x="1143" y="14871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0" name="SMARTInkShape-Group491"/>
          <p:cNvGrpSpPr/>
          <p:nvPr/>
        </p:nvGrpSpPr>
        <p:grpSpPr>
          <a:xfrm>
            <a:off x="8650526" y="620347"/>
            <a:ext cx="874475" cy="389304"/>
            <a:chOff x="8650526" y="620347"/>
            <a:chExt cx="874475" cy="389304"/>
          </a:xfrm>
        </p:grpSpPr>
        <p:sp>
          <p:nvSpPr>
            <p:cNvPr id="1055" name="SMARTInkShape-2569"/>
            <p:cNvSpPr/>
            <p:nvPr>
              <p:custDataLst>
                <p:tags r:id="rId52"/>
              </p:custDataLst>
            </p:nvPr>
          </p:nvSpPr>
          <p:spPr>
            <a:xfrm>
              <a:off x="8650526" y="620347"/>
              <a:ext cx="122000" cy="376975"/>
            </a:xfrm>
            <a:custGeom>
              <a:avLst/>
              <a:gdLst/>
              <a:ahLst/>
              <a:cxnLst/>
              <a:rect l="0" t="0" r="0" b="0"/>
              <a:pathLst>
                <a:path w="122000" h="376975">
                  <a:moveTo>
                    <a:pt x="121999" y="27353"/>
                  </a:moveTo>
                  <a:lnTo>
                    <a:pt x="121999" y="27353"/>
                  </a:lnTo>
                  <a:lnTo>
                    <a:pt x="121999" y="22296"/>
                  </a:lnTo>
                  <a:lnTo>
                    <a:pt x="119177" y="16992"/>
                  </a:lnTo>
                  <a:lnTo>
                    <a:pt x="113336" y="11106"/>
                  </a:lnTo>
                  <a:lnTo>
                    <a:pt x="103685" y="4963"/>
                  </a:lnTo>
                  <a:lnTo>
                    <a:pt x="74755" y="0"/>
                  </a:lnTo>
                  <a:lnTo>
                    <a:pt x="58376" y="198"/>
                  </a:lnTo>
                  <a:lnTo>
                    <a:pt x="42922" y="3995"/>
                  </a:lnTo>
                  <a:lnTo>
                    <a:pt x="37531" y="7548"/>
                  </a:lnTo>
                  <a:lnTo>
                    <a:pt x="33937" y="12033"/>
                  </a:lnTo>
                  <a:lnTo>
                    <a:pt x="29945" y="22661"/>
                  </a:lnTo>
                  <a:lnTo>
                    <a:pt x="28169" y="34440"/>
                  </a:lnTo>
                  <a:lnTo>
                    <a:pt x="33025" y="46730"/>
                  </a:lnTo>
                  <a:lnTo>
                    <a:pt x="68093" y="88573"/>
                  </a:lnTo>
                  <a:lnTo>
                    <a:pt x="99622" y="133456"/>
                  </a:lnTo>
                  <a:lnTo>
                    <a:pt x="101963" y="154394"/>
                  </a:lnTo>
                  <a:lnTo>
                    <a:pt x="96866" y="171657"/>
                  </a:lnTo>
                  <a:lnTo>
                    <a:pt x="82097" y="196404"/>
                  </a:lnTo>
                  <a:lnTo>
                    <a:pt x="64315" y="214320"/>
                  </a:lnTo>
                  <a:lnTo>
                    <a:pt x="48463" y="223509"/>
                  </a:lnTo>
                  <a:lnTo>
                    <a:pt x="44401" y="224799"/>
                  </a:lnTo>
                  <a:lnTo>
                    <a:pt x="41691" y="224600"/>
                  </a:lnTo>
                  <a:lnTo>
                    <a:pt x="39886" y="223409"/>
                  </a:lnTo>
                  <a:lnTo>
                    <a:pt x="38682" y="221557"/>
                  </a:lnTo>
                  <a:lnTo>
                    <a:pt x="38938" y="220323"/>
                  </a:lnTo>
                  <a:lnTo>
                    <a:pt x="40168" y="219499"/>
                  </a:lnTo>
                  <a:lnTo>
                    <a:pt x="46952" y="218341"/>
                  </a:lnTo>
                  <a:lnTo>
                    <a:pt x="58728" y="217949"/>
                  </a:lnTo>
                  <a:lnTo>
                    <a:pt x="60769" y="220034"/>
                  </a:lnTo>
                  <a:lnTo>
                    <a:pt x="63036" y="227995"/>
                  </a:lnTo>
                  <a:lnTo>
                    <a:pt x="64312" y="244376"/>
                  </a:lnTo>
                  <a:lnTo>
                    <a:pt x="58966" y="256452"/>
                  </a:lnTo>
                  <a:lnTo>
                    <a:pt x="49700" y="272329"/>
                  </a:lnTo>
                  <a:lnTo>
                    <a:pt x="48400" y="276395"/>
                  </a:lnTo>
                  <a:lnTo>
                    <a:pt x="18966" y="318642"/>
                  </a:lnTo>
                  <a:lnTo>
                    <a:pt x="913" y="365583"/>
                  </a:lnTo>
                  <a:lnTo>
                    <a:pt x="0" y="370315"/>
                  </a:lnTo>
                  <a:lnTo>
                    <a:pt x="2566" y="373469"/>
                  </a:lnTo>
                  <a:lnTo>
                    <a:pt x="13884" y="376974"/>
                  </a:lnTo>
                  <a:lnTo>
                    <a:pt x="55280" y="371331"/>
                  </a:lnTo>
                  <a:lnTo>
                    <a:pt x="83655" y="362862"/>
                  </a:lnTo>
                  <a:lnTo>
                    <a:pt x="102949" y="351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2570"/>
            <p:cNvSpPr/>
            <p:nvPr>
              <p:custDataLst>
                <p:tags r:id="rId53"/>
              </p:custDataLst>
            </p:nvPr>
          </p:nvSpPr>
          <p:spPr>
            <a:xfrm>
              <a:off x="8917433" y="738946"/>
              <a:ext cx="140843" cy="165502"/>
            </a:xfrm>
            <a:custGeom>
              <a:avLst/>
              <a:gdLst/>
              <a:ahLst/>
              <a:cxnLst/>
              <a:rect l="0" t="0" r="0" b="0"/>
              <a:pathLst>
                <a:path w="140843" h="165502">
                  <a:moveTo>
                    <a:pt x="36067" y="42104"/>
                  </a:moveTo>
                  <a:lnTo>
                    <a:pt x="36067" y="42104"/>
                  </a:lnTo>
                  <a:lnTo>
                    <a:pt x="31010" y="37048"/>
                  </a:lnTo>
                  <a:lnTo>
                    <a:pt x="30579" y="33441"/>
                  </a:lnTo>
                  <a:lnTo>
                    <a:pt x="35136" y="11513"/>
                  </a:lnTo>
                  <a:lnTo>
                    <a:pt x="37562" y="7952"/>
                  </a:lnTo>
                  <a:lnTo>
                    <a:pt x="45904" y="1172"/>
                  </a:lnTo>
                  <a:lnTo>
                    <a:pt x="50033" y="0"/>
                  </a:lnTo>
                  <a:lnTo>
                    <a:pt x="53845" y="276"/>
                  </a:lnTo>
                  <a:lnTo>
                    <a:pt x="72622" y="8324"/>
                  </a:lnTo>
                  <a:lnTo>
                    <a:pt x="76313" y="12176"/>
                  </a:lnTo>
                  <a:lnTo>
                    <a:pt x="80412" y="22100"/>
                  </a:lnTo>
                  <a:lnTo>
                    <a:pt x="82721" y="44643"/>
                  </a:lnTo>
                  <a:lnTo>
                    <a:pt x="77616" y="59460"/>
                  </a:lnTo>
                  <a:lnTo>
                    <a:pt x="41297" y="103246"/>
                  </a:lnTo>
                  <a:lnTo>
                    <a:pt x="4831" y="140003"/>
                  </a:lnTo>
                  <a:lnTo>
                    <a:pt x="1017" y="149468"/>
                  </a:lnTo>
                  <a:lnTo>
                    <a:pt x="0" y="154955"/>
                  </a:lnTo>
                  <a:lnTo>
                    <a:pt x="382" y="158613"/>
                  </a:lnTo>
                  <a:lnTo>
                    <a:pt x="1693" y="161051"/>
                  </a:lnTo>
                  <a:lnTo>
                    <a:pt x="3626" y="162677"/>
                  </a:lnTo>
                  <a:lnTo>
                    <a:pt x="40888" y="165501"/>
                  </a:lnTo>
                  <a:lnTo>
                    <a:pt x="87819" y="160788"/>
                  </a:lnTo>
                  <a:lnTo>
                    <a:pt x="140842" y="156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2571"/>
            <p:cNvSpPr/>
            <p:nvPr>
              <p:custDataLst>
                <p:tags r:id="rId54"/>
              </p:custDataLst>
            </p:nvPr>
          </p:nvSpPr>
          <p:spPr>
            <a:xfrm>
              <a:off x="9115425" y="904875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54328" y="10361"/>
                  </a:lnTo>
                  <a:lnTo>
                    <a:pt x="21503" y="532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2572"/>
            <p:cNvSpPr/>
            <p:nvPr>
              <p:custDataLst>
                <p:tags r:id="rId55"/>
              </p:custDataLst>
            </p:nvPr>
          </p:nvSpPr>
          <p:spPr>
            <a:xfrm>
              <a:off x="9285030" y="747947"/>
              <a:ext cx="163771" cy="175979"/>
            </a:xfrm>
            <a:custGeom>
              <a:avLst/>
              <a:gdLst/>
              <a:ahLst/>
              <a:cxnLst/>
              <a:rect l="0" t="0" r="0" b="0"/>
              <a:pathLst>
                <a:path w="163771" h="175979">
                  <a:moveTo>
                    <a:pt x="58995" y="23578"/>
                  </a:moveTo>
                  <a:lnTo>
                    <a:pt x="58995" y="23578"/>
                  </a:lnTo>
                  <a:lnTo>
                    <a:pt x="58995" y="18522"/>
                  </a:lnTo>
                  <a:lnTo>
                    <a:pt x="60053" y="17032"/>
                  </a:lnTo>
                  <a:lnTo>
                    <a:pt x="61817" y="16039"/>
                  </a:lnTo>
                  <a:lnTo>
                    <a:pt x="64052" y="15377"/>
                  </a:lnTo>
                  <a:lnTo>
                    <a:pt x="65541" y="13877"/>
                  </a:lnTo>
                  <a:lnTo>
                    <a:pt x="70755" y="3866"/>
                  </a:lnTo>
                  <a:lnTo>
                    <a:pt x="73186" y="912"/>
                  </a:lnTo>
                  <a:lnTo>
                    <a:pt x="76922" y="0"/>
                  </a:lnTo>
                  <a:lnTo>
                    <a:pt x="86717" y="1810"/>
                  </a:lnTo>
                  <a:lnTo>
                    <a:pt x="90178" y="4833"/>
                  </a:lnTo>
                  <a:lnTo>
                    <a:pt x="94022" y="13836"/>
                  </a:lnTo>
                  <a:lnTo>
                    <a:pt x="96184" y="35861"/>
                  </a:lnTo>
                  <a:lnTo>
                    <a:pt x="91769" y="67552"/>
                  </a:lnTo>
                  <a:lnTo>
                    <a:pt x="80970" y="85808"/>
                  </a:lnTo>
                  <a:lnTo>
                    <a:pt x="44564" y="127964"/>
                  </a:lnTo>
                  <a:lnTo>
                    <a:pt x="3250" y="157752"/>
                  </a:lnTo>
                  <a:lnTo>
                    <a:pt x="666" y="161711"/>
                  </a:lnTo>
                  <a:lnTo>
                    <a:pt x="0" y="165408"/>
                  </a:lnTo>
                  <a:lnTo>
                    <a:pt x="615" y="168931"/>
                  </a:lnTo>
                  <a:lnTo>
                    <a:pt x="2084" y="171280"/>
                  </a:lnTo>
                  <a:lnTo>
                    <a:pt x="4121" y="172846"/>
                  </a:lnTo>
                  <a:lnTo>
                    <a:pt x="6537" y="173890"/>
                  </a:lnTo>
                  <a:lnTo>
                    <a:pt x="52178" y="175703"/>
                  </a:lnTo>
                  <a:lnTo>
                    <a:pt x="90692" y="175924"/>
                  </a:lnTo>
                  <a:lnTo>
                    <a:pt x="163770" y="175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2573"/>
            <p:cNvSpPr/>
            <p:nvPr>
              <p:custDataLst>
                <p:tags r:id="rId56"/>
              </p:custDataLst>
            </p:nvPr>
          </p:nvSpPr>
          <p:spPr>
            <a:xfrm>
              <a:off x="9429750" y="93345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95250" y="0"/>
                  </a:moveTo>
                  <a:lnTo>
                    <a:pt x="95250" y="0"/>
                  </a:lnTo>
                  <a:lnTo>
                    <a:pt x="95250" y="5057"/>
                  </a:lnTo>
                  <a:lnTo>
                    <a:pt x="92428" y="10361"/>
                  </a:lnTo>
                  <a:lnTo>
                    <a:pt x="85529" y="17305"/>
                  </a:lnTo>
                  <a:lnTo>
                    <a:pt x="38367" y="49881"/>
                  </a:lnTo>
                  <a:lnTo>
                    <a:pt x="13990" y="7100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5" name="SMARTInkShape-Group492"/>
          <p:cNvGrpSpPr/>
          <p:nvPr/>
        </p:nvGrpSpPr>
        <p:grpSpPr>
          <a:xfrm>
            <a:off x="7905750" y="663074"/>
            <a:ext cx="523876" cy="317383"/>
            <a:chOff x="7905750" y="663074"/>
            <a:chExt cx="523876" cy="317383"/>
          </a:xfrm>
        </p:grpSpPr>
        <p:sp>
          <p:nvSpPr>
            <p:cNvPr id="1061" name="SMARTInkShape-2574"/>
            <p:cNvSpPr/>
            <p:nvPr>
              <p:custDataLst>
                <p:tags r:id="rId48"/>
              </p:custDataLst>
            </p:nvPr>
          </p:nvSpPr>
          <p:spPr>
            <a:xfrm>
              <a:off x="7991475" y="687124"/>
              <a:ext cx="17726" cy="274902"/>
            </a:xfrm>
            <a:custGeom>
              <a:avLst/>
              <a:gdLst/>
              <a:ahLst/>
              <a:cxnLst/>
              <a:rect l="0" t="0" r="0" b="0"/>
              <a:pathLst>
                <a:path w="17726" h="274902">
                  <a:moveTo>
                    <a:pt x="9525" y="8201"/>
                  </a:moveTo>
                  <a:lnTo>
                    <a:pt x="9525" y="8201"/>
                  </a:lnTo>
                  <a:lnTo>
                    <a:pt x="17725" y="0"/>
                  </a:lnTo>
                  <a:lnTo>
                    <a:pt x="8544" y="4125"/>
                  </a:lnTo>
                  <a:lnTo>
                    <a:pt x="5697" y="6542"/>
                  </a:lnTo>
                  <a:lnTo>
                    <a:pt x="2531" y="12050"/>
                  </a:lnTo>
                  <a:lnTo>
                    <a:pt x="8424" y="51944"/>
                  </a:lnTo>
                  <a:lnTo>
                    <a:pt x="9307" y="94178"/>
                  </a:lnTo>
                  <a:lnTo>
                    <a:pt x="9461" y="135040"/>
                  </a:lnTo>
                  <a:lnTo>
                    <a:pt x="6690" y="181187"/>
                  </a:lnTo>
                  <a:lnTo>
                    <a:pt x="1322" y="220642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575"/>
            <p:cNvSpPr/>
            <p:nvPr>
              <p:custDataLst>
                <p:tags r:id="rId49"/>
              </p:custDataLst>
            </p:nvPr>
          </p:nvSpPr>
          <p:spPr>
            <a:xfrm>
              <a:off x="7905750" y="663074"/>
              <a:ext cx="265053" cy="317383"/>
            </a:xfrm>
            <a:custGeom>
              <a:avLst/>
              <a:gdLst/>
              <a:ahLst/>
              <a:cxnLst/>
              <a:rect l="0" t="0" r="0" b="0"/>
              <a:pathLst>
                <a:path w="265053" h="317383">
                  <a:moveTo>
                    <a:pt x="76200" y="51301"/>
                  </a:moveTo>
                  <a:lnTo>
                    <a:pt x="76200" y="51301"/>
                  </a:lnTo>
                  <a:lnTo>
                    <a:pt x="69655" y="36092"/>
                  </a:lnTo>
                  <a:lnTo>
                    <a:pt x="67068" y="11577"/>
                  </a:lnTo>
                  <a:lnTo>
                    <a:pt x="69053" y="7885"/>
                  </a:lnTo>
                  <a:lnTo>
                    <a:pt x="76904" y="961"/>
                  </a:lnTo>
                  <a:lnTo>
                    <a:pt x="93094" y="0"/>
                  </a:lnTo>
                  <a:lnTo>
                    <a:pt x="113342" y="4159"/>
                  </a:lnTo>
                  <a:lnTo>
                    <a:pt x="155033" y="26898"/>
                  </a:lnTo>
                  <a:lnTo>
                    <a:pt x="202096" y="57808"/>
                  </a:lnTo>
                  <a:lnTo>
                    <a:pt x="247923" y="104839"/>
                  </a:lnTo>
                  <a:lnTo>
                    <a:pt x="258355" y="131540"/>
                  </a:lnTo>
                  <a:lnTo>
                    <a:pt x="265052" y="176629"/>
                  </a:lnTo>
                  <a:lnTo>
                    <a:pt x="261155" y="209203"/>
                  </a:lnTo>
                  <a:lnTo>
                    <a:pt x="253299" y="227666"/>
                  </a:lnTo>
                  <a:lnTo>
                    <a:pt x="225953" y="261822"/>
                  </a:lnTo>
                  <a:lnTo>
                    <a:pt x="183431" y="290480"/>
                  </a:lnTo>
                  <a:lnTo>
                    <a:pt x="140538" y="307430"/>
                  </a:lnTo>
                  <a:lnTo>
                    <a:pt x="101260" y="314869"/>
                  </a:lnTo>
                  <a:lnTo>
                    <a:pt x="60807" y="317382"/>
                  </a:lnTo>
                  <a:lnTo>
                    <a:pt x="29532" y="316821"/>
                  </a:lnTo>
                  <a:lnTo>
                    <a:pt x="0" y="30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2576"/>
            <p:cNvSpPr/>
            <p:nvPr>
              <p:custDataLst>
                <p:tags r:id="rId50"/>
              </p:custDataLst>
            </p:nvPr>
          </p:nvSpPr>
          <p:spPr>
            <a:xfrm>
              <a:off x="8278550" y="781050"/>
              <a:ext cx="103451" cy="19051"/>
            </a:xfrm>
            <a:custGeom>
              <a:avLst/>
              <a:gdLst/>
              <a:ahLst/>
              <a:cxnLst/>
              <a:rect l="0" t="0" r="0" b="0"/>
              <a:pathLst>
                <a:path w="103451" h="19051">
                  <a:moveTo>
                    <a:pt x="8200" y="19050"/>
                  </a:moveTo>
                  <a:lnTo>
                    <a:pt x="8200" y="19050"/>
                  </a:lnTo>
                  <a:lnTo>
                    <a:pt x="0" y="19050"/>
                  </a:lnTo>
                  <a:lnTo>
                    <a:pt x="14145" y="17992"/>
                  </a:lnTo>
                  <a:lnTo>
                    <a:pt x="40145" y="11511"/>
                  </a:lnTo>
                  <a:lnTo>
                    <a:pt x="80596" y="4861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2577"/>
            <p:cNvSpPr/>
            <p:nvPr>
              <p:custDataLst>
                <p:tags r:id="rId51"/>
              </p:custDataLst>
            </p:nvPr>
          </p:nvSpPr>
          <p:spPr>
            <a:xfrm>
              <a:off x="8278550" y="847725"/>
              <a:ext cx="151076" cy="46302"/>
            </a:xfrm>
            <a:custGeom>
              <a:avLst/>
              <a:gdLst/>
              <a:ahLst/>
              <a:cxnLst/>
              <a:rect l="0" t="0" r="0" b="0"/>
              <a:pathLst>
                <a:path w="151076" h="46302">
                  <a:moveTo>
                    <a:pt x="8200" y="38100"/>
                  </a:moveTo>
                  <a:lnTo>
                    <a:pt x="8200" y="38100"/>
                  </a:lnTo>
                  <a:lnTo>
                    <a:pt x="0" y="46301"/>
                  </a:lnTo>
                  <a:lnTo>
                    <a:pt x="4124" y="42176"/>
                  </a:lnTo>
                  <a:lnTo>
                    <a:pt x="46286" y="32992"/>
                  </a:lnTo>
                  <a:lnTo>
                    <a:pt x="72048" y="23181"/>
                  </a:lnTo>
                  <a:lnTo>
                    <a:pt x="151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2" name="SMARTInkShape-Group493"/>
          <p:cNvGrpSpPr/>
          <p:nvPr/>
        </p:nvGrpSpPr>
        <p:grpSpPr>
          <a:xfrm>
            <a:off x="5744022" y="885825"/>
            <a:ext cx="990154" cy="314326"/>
            <a:chOff x="5744022" y="885825"/>
            <a:chExt cx="990154" cy="314326"/>
          </a:xfrm>
        </p:grpSpPr>
        <p:sp>
          <p:nvSpPr>
            <p:cNvPr id="1066" name="SMARTInkShape-2578"/>
            <p:cNvSpPr/>
            <p:nvPr>
              <p:custDataLst>
                <p:tags r:id="rId42"/>
              </p:custDataLst>
            </p:nvPr>
          </p:nvSpPr>
          <p:spPr>
            <a:xfrm>
              <a:off x="5744022" y="933566"/>
              <a:ext cx="75754" cy="228485"/>
            </a:xfrm>
            <a:custGeom>
              <a:avLst/>
              <a:gdLst/>
              <a:ahLst/>
              <a:cxnLst/>
              <a:rect l="0" t="0" r="0" b="0"/>
              <a:pathLst>
                <a:path w="75754" h="228485">
                  <a:moveTo>
                    <a:pt x="75753" y="9409"/>
                  </a:moveTo>
                  <a:lnTo>
                    <a:pt x="75753" y="9409"/>
                  </a:lnTo>
                  <a:lnTo>
                    <a:pt x="75753" y="276"/>
                  </a:lnTo>
                  <a:lnTo>
                    <a:pt x="70697" y="0"/>
                  </a:lnTo>
                  <a:lnTo>
                    <a:pt x="65392" y="2758"/>
                  </a:lnTo>
                  <a:lnTo>
                    <a:pt x="27552" y="30478"/>
                  </a:lnTo>
                  <a:lnTo>
                    <a:pt x="16198" y="50929"/>
                  </a:lnTo>
                  <a:lnTo>
                    <a:pt x="4646" y="93614"/>
                  </a:lnTo>
                  <a:lnTo>
                    <a:pt x="559" y="139480"/>
                  </a:lnTo>
                  <a:lnTo>
                    <a:pt x="0" y="160351"/>
                  </a:lnTo>
                  <a:lnTo>
                    <a:pt x="5396" y="177389"/>
                  </a:lnTo>
                  <a:lnTo>
                    <a:pt x="14690" y="196059"/>
                  </a:lnTo>
                  <a:lnTo>
                    <a:pt x="15994" y="200517"/>
                  </a:lnTo>
                  <a:lnTo>
                    <a:pt x="23088" y="208293"/>
                  </a:lnTo>
                  <a:lnTo>
                    <a:pt x="47178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2579"/>
            <p:cNvSpPr/>
            <p:nvPr>
              <p:custDataLst>
                <p:tags r:id="rId43"/>
              </p:custDataLst>
            </p:nvPr>
          </p:nvSpPr>
          <p:spPr>
            <a:xfrm>
              <a:off x="5924550" y="991924"/>
              <a:ext cx="8202" cy="160602"/>
            </a:xfrm>
            <a:custGeom>
              <a:avLst/>
              <a:gdLst/>
              <a:ahLst/>
              <a:cxnLst/>
              <a:rect l="0" t="0" r="0" b="0"/>
              <a:pathLst>
                <a:path w="8202" h="1606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812" y="19573"/>
                  </a:lnTo>
                  <a:lnTo>
                    <a:pt x="238" y="63870"/>
                  </a:lnTo>
                  <a:lnTo>
                    <a:pt x="47" y="105981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2580"/>
            <p:cNvSpPr/>
            <p:nvPr>
              <p:custDataLst>
                <p:tags r:id="rId44"/>
              </p:custDataLst>
            </p:nvPr>
          </p:nvSpPr>
          <p:spPr>
            <a:xfrm>
              <a:off x="6000750" y="1047750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3257" y="24959"/>
                  </a:lnTo>
                  <a:lnTo>
                    <a:pt x="24942" y="21676"/>
                  </a:lnTo>
                  <a:lnTo>
                    <a:pt x="67451" y="18338"/>
                  </a:lnTo>
                  <a:lnTo>
                    <a:pt x="109346" y="1089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581"/>
            <p:cNvSpPr/>
            <p:nvPr>
              <p:custDataLst>
                <p:tags r:id="rId45"/>
              </p:custDataLst>
            </p:nvPr>
          </p:nvSpPr>
          <p:spPr>
            <a:xfrm>
              <a:off x="6259875" y="935823"/>
              <a:ext cx="179026" cy="196445"/>
            </a:xfrm>
            <a:custGeom>
              <a:avLst/>
              <a:gdLst/>
              <a:ahLst/>
              <a:cxnLst/>
              <a:rect l="0" t="0" r="0" b="0"/>
              <a:pathLst>
                <a:path w="179026" h="196445">
                  <a:moveTo>
                    <a:pt x="93300" y="54777"/>
                  </a:moveTo>
                  <a:lnTo>
                    <a:pt x="93300" y="54777"/>
                  </a:lnTo>
                  <a:lnTo>
                    <a:pt x="88244" y="54777"/>
                  </a:lnTo>
                  <a:lnTo>
                    <a:pt x="86755" y="53719"/>
                  </a:lnTo>
                  <a:lnTo>
                    <a:pt x="85761" y="51955"/>
                  </a:lnTo>
                  <a:lnTo>
                    <a:pt x="84168" y="46576"/>
                  </a:lnTo>
                  <a:lnTo>
                    <a:pt x="78835" y="40588"/>
                  </a:lnTo>
                  <a:lnTo>
                    <a:pt x="73467" y="37887"/>
                  </a:lnTo>
                  <a:lnTo>
                    <a:pt x="70552" y="37167"/>
                  </a:lnTo>
                  <a:lnTo>
                    <a:pt x="67552" y="37745"/>
                  </a:lnTo>
                  <a:lnTo>
                    <a:pt x="41866" y="54167"/>
                  </a:lnTo>
                  <a:lnTo>
                    <a:pt x="30577" y="68264"/>
                  </a:lnTo>
                  <a:lnTo>
                    <a:pt x="7921" y="114261"/>
                  </a:lnTo>
                  <a:lnTo>
                    <a:pt x="0" y="140375"/>
                  </a:lnTo>
                  <a:lnTo>
                    <a:pt x="3685" y="162337"/>
                  </a:lnTo>
                  <a:lnTo>
                    <a:pt x="11477" y="183896"/>
                  </a:lnTo>
                  <a:lnTo>
                    <a:pt x="15469" y="188481"/>
                  </a:lnTo>
                  <a:lnTo>
                    <a:pt x="25547" y="193576"/>
                  </a:lnTo>
                  <a:lnTo>
                    <a:pt x="48178" y="196444"/>
                  </a:lnTo>
                  <a:lnTo>
                    <a:pt x="65837" y="191471"/>
                  </a:lnTo>
                  <a:lnTo>
                    <a:pt x="111438" y="170576"/>
                  </a:lnTo>
                  <a:lnTo>
                    <a:pt x="141680" y="140033"/>
                  </a:lnTo>
                  <a:lnTo>
                    <a:pt x="152909" y="113434"/>
                  </a:lnTo>
                  <a:lnTo>
                    <a:pt x="157881" y="83799"/>
                  </a:lnTo>
                  <a:lnTo>
                    <a:pt x="154297" y="54909"/>
                  </a:lnTo>
                  <a:lnTo>
                    <a:pt x="146534" y="36354"/>
                  </a:lnTo>
                  <a:lnTo>
                    <a:pt x="126824" y="14057"/>
                  </a:lnTo>
                  <a:lnTo>
                    <a:pt x="114902" y="5635"/>
                  </a:lnTo>
                  <a:lnTo>
                    <a:pt x="91235" y="0"/>
                  </a:lnTo>
                  <a:lnTo>
                    <a:pt x="59056" y="3387"/>
                  </a:lnTo>
                  <a:lnTo>
                    <a:pt x="37881" y="11093"/>
                  </a:lnTo>
                  <a:lnTo>
                    <a:pt x="34128" y="16129"/>
                  </a:lnTo>
                  <a:lnTo>
                    <a:pt x="29960" y="30192"/>
                  </a:lnTo>
                  <a:lnTo>
                    <a:pt x="32024" y="38387"/>
                  </a:lnTo>
                  <a:lnTo>
                    <a:pt x="55326" y="71530"/>
                  </a:lnTo>
                  <a:lnTo>
                    <a:pt x="69014" y="84448"/>
                  </a:lnTo>
                  <a:lnTo>
                    <a:pt x="98027" y="98542"/>
                  </a:lnTo>
                  <a:lnTo>
                    <a:pt x="124690" y="101640"/>
                  </a:lnTo>
                  <a:lnTo>
                    <a:pt x="179025" y="102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582"/>
            <p:cNvSpPr/>
            <p:nvPr>
              <p:custDataLst>
                <p:tags r:id="rId46"/>
              </p:custDataLst>
            </p:nvPr>
          </p:nvSpPr>
          <p:spPr>
            <a:xfrm>
              <a:off x="6457950" y="885825"/>
              <a:ext cx="92726" cy="314326"/>
            </a:xfrm>
            <a:custGeom>
              <a:avLst/>
              <a:gdLst/>
              <a:ahLst/>
              <a:cxnLst/>
              <a:rect l="0" t="0" r="0" b="0"/>
              <a:pathLst>
                <a:path w="92726" h="314326">
                  <a:moveTo>
                    <a:pt x="28575" y="0"/>
                  </a:moveTo>
                  <a:lnTo>
                    <a:pt x="28575" y="0"/>
                  </a:lnTo>
                  <a:lnTo>
                    <a:pt x="23519" y="5057"/>
                  </a:lnTo>
                  <a:lnTo>
                    <a:pt x="21036" y="10361"/>
                  </a:lnTo>
                  <a:lnTo>
                    <a:pt x="20374" y="13257"/>
                  </a:lnTo>
                  <a:lnTo>
                    <a:pt x="20991" y="16247"/>
                  </a:lnTo>
                  <a:lnTo>
                    <a:pt x="48761" y="63561"/>
                  </a:lnTo>
                  <a:lnTo>
                    <a:pt x="58713" y="77991"/>
                  </a:lnTo>
                  <a:lnTo>
                    <a:pt x="75740" y="121056"/>
                  </a:lnTo>
                  <a:lnTo>
                    <a:pt x="90298" y="166866"/>
                  </a:lnTo>
                  <a:lnTo>
                    <a:pt x="92725" y="193493"/>
                  </a:lnTo>
                  <a:lnTo>
                    <a:pt x="87211" y="224077"/>
                  </a:lnTo>
                  <a:lnTo>
                    <a:pt x="67746" y="264563"/>
                  </a:lnTo>
                  <a:lnTo>
                    <a:pt x="56215" y="276333"/>
                  </a:lnTo>
                  <a:lnTo>
                    <a:pt x="50178" y="279472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2583"/>
            <p:cNvSpPr/>
            <p:nvPr>
              <p:custDataLst>
                <p:tags r:id="rId47"/>
              </p:custDataLst>
            </p:nvPr>
          </p:nvSpPr>
          <p:spPr>
            <a:xfrm>
              <a:off x="6724650" y="1143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5" name="SMARTInkShape-Group494"/>
          <p:cNvGrpSpPr/>
          <p:nvPr/>
        </p:nvGrpSpPr>
        <p:grpSpPr>
          <a:xfrm>
            <a:off x="5048250" y="1057275"/>
            <a:ext cx="76201" cy="66676"/>
            <a:chOff x="5048250" y="1057275"/>
            <a:chExt cx="76201" cy="66676"/>
          </a:xfrm>
        </p:grpSpPr>
        <p:sp>
          <p:nvSpPr>
            <p:cNvPr id="1073" name="SMARTInkShape-2584"/>
            <p:cNvSpPr/>
            <p:nvPr>
              <p:custDataLst>
                <p:tags r:id="rId40"/>
              </p:custDataLst>
            </p:nvPr>
          </p:nvSpPr>
          <p:spPr>
            <a:xfrm>
              <a:off x="5048250" y="10572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6" y="2822"/>
                  </a:lnTo>
                  <a:lnTo>
                    <a:pt x="588" y="1318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2585"/>
            <p:cNvSpPr/>
            <p:nvPr>
              <p:custDataLst>
                <p:tags r:id="rId41"/>
              </p:custDataLst>
            </p:nvPr>
          </p:nvSpPr>
          <p:spPr>
            <a:xfrm>
              <a:off x="5114925" y="1058599"/>
              <a:ext cx="9526" cy="65352"/>
            </a:xfrm>
            <a:custGeom>
              <a:avLst/>
              <a:gdLst/>
              <a:ahLst/>
              <a:cxnLst/>
              <a:rect l="0" t="0" r="0" b="0"/>
              <a:pathLst>
                <a:path w="9526" h="653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9525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8" name="SMARTInkShape-Group495"/>
          <p:cNvGrpSpPr/>
          <p:nvPr/>
        </p:nvGrpSpPr>
        <p:grpSpPr>
          <a:xfrm>
            <a:off x="4200525" y="1062195"/>
            <a:ext cx="76201" cy="61756"/>
            <a:chOff x="4200525" y="1062195"/>
            <a:chExt cx="76201" cy="61756"/>
          </a:xfrm>
        </p:grpSpPr>
        <p:sp>
          <p:nvSpPr>
            <p:cNvPr id="1076" name="SMARTInkShape-2586"/>
            <p:cNvSpPr/>
            <p:nvPr>
              <p:custDataLst>
                <p:tags r:id="rId38"/>
              </p:custDataLst>
            </p:nvPr>
          </p:nvSpPr>
          <p:spPr>
            <a:xfrm>
              <a:off x="4200525" y="1062195"/>
              <a:ext cx="1" cy="61756"/>
            </a:xfrm>
            <a:custGeom>
              <a:avLst/>
              <a:gdLst/>
              <a:ahLst/>
              <a:cxnLst/>
              <a:rect l="0" t="0" r="0" b="0"/>
              <a:pathLst>
                <a:path w="1" h="61756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43159"/>
                  </a:lnTo>
                  <a:lnTo>
                    <a:pt x="0" y="61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2587"/>
            <p:cNvSpPr/>
            <p:nvPr>
              <p:custDataLst>
                <p:tags r:id="rId39"/>
              </p:custDataLst>
            </p:nvPr>
          </p:nvSpPr>
          <p:spPr>
            <a:xfrm>
              <a:off x="4257675" y="1063078"/>
              <a:ext cx="19051" cy="51348"/>
            </a:xfrm>
            <a:custGeom>
              <a:avLst/>
              <a:gdLst/>
              <a:ahLst/>
              <a:cxnLst/>
              <a:rect l="0" t="0" r="0" b="0"/>
              <a:pathLst>
                <a:path w="19051" h="51348">
                  <a:moveTo>
                    <a:pt x="0" y="22772"/>
                  </a:moveTo>
                  <a:lnTo>
                    <a:pt x="0" y="22772"/>
                  </a:lnTo>
                  <a:lnTo>
                    <a:pt x="7539" y="4872"/>
                  </a:lnTo>
                  <a:lnTo>
                    <a:pt x="8642" y="0"/>
                  </a:lnTo>
                  <a:lnTo>
                    <a:pt x="8936" y="182"/>
                  </a:lnTo>
                  <a:lnTo>
                    <a:pt x="19050" y="51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9" name="SMARTInkShape-2588"/>
          <p:cNvSpPr/>
          <p:nvPr>
            <p:custDataLst>
              <p:tags r:id="rId9"/>
            </p:custDataLst>
          </p:nvPr>
        </p:nvSpPr>
        <p:spPr>
          <a:xfrm>
            <a:off x="3415792" y="974736"/>
            <a:ext cx="165609" cy="221844"/>
          </a:xfrm>
          <a:custGeom>
            <a:avLst/>
            <a:gdLst/>
            <a:ahLst/>
            <a:cxnLst/>
            <a:rect l="0" t="0" r="0" b="0"/>
            <a:pathLst>
              <a:path w="165609" h="221844">
                <a:moveTo>
                  <a:pt x="13208" y="44439"/>
                </a:moveTo>
                <a:lnTo>
                  <a:pt x="13208" y="44439"/>
                </a:lnTo>
                <a:lnTo>
                  <a:pt x="18265" y="39382"/>
                </a:lnTo>
                <a:lnTo>
                  <a:pt x="20747" y="34078"/>
                </a:lnTo>
                <a:lnTo>
                  <a:pt x="21409" y="31182"/>
                </a:lnTo>
                <a:lnTo>
                  <a:pt x="27397" y="22049"/>
                </a:lnTo>
                <a:lnTo>
                  <a:pt x="45448" y="3994"/>
                </a:lnTo>
                <a:lnTo>
                  <a:pt x="53290" y="5"/>
                </a:lnTo>
                <a:lnTo>
                  <a:pt x="56862" y="0"/>
                </a:lnTo>
                <a:lnTo>
                  <a:pt x="63655" y="2816"/>
                </a:lnTo>
                <a:lnTo>
                  <a:pt x="73428" y="10352"/>
                </a:lnTo>
                <a:lnTo>
                  <a:pt x="91700" y="35471"/>
                </a:lnTo>
                <a:lnTo>
                  <a:pt x="95718" y="45040"/>
                </a:lnTo>
                <a:lnTo>
                  <a:pt x="97240" y="82619"/>
                </a:lnTo>
                <a:lnTo>
                  <a:pt x="91269" y="125162"/>
                </a:lnTo>
                <a:lnTo>
                  <a:pt x="88118" y="141699"/>
                </a:lnTo>
                <a:lnTo>
                  <a:pt x="63002" y="187579"/>
                </a:lnTo>
                <a:lnTo>
                  <a:pt x="49716" y="210911"/>
                </a:lnTo>
                <a:lnTo>
                  <a:pt x="43897" y="215745"/>
                </a:lnTo>
                <a:lnTo>
                  <a:pt x="28964" y="221117"/>
                </a:lnTo>
                <a:lnTo>
                  <a:pt x="17389" y="220682"/>
                </a:lnTo>
                <a:lnTo>
                  <a:pt x="12820" y="219084"/>
                </a:lnTo>
                <a:lnTo>
                  <a:pt x="4922" y="211665"/>
                </a:lnTo>
                <a:lnTo>
                  <a:pt x="1334" y="206723"/>
                </a:lnTo>
                <a:lnTo>
                  <a:pt x="0" y="201312"/>
                </a:lnTo>
                <a:lnTo>
                  <a:pt x="1341" y="189655"/>
                </a:lnTo>
                <a:lnTo>
                  <a:pt x="3180" y="185699"/>
                </a:lnTo>
                <a:lnTo>
                  <a:pt x="5464" y="183063"/>
                </a:lnTo>
                <a:lnTo>
                  <a:pt x="16735" y="173774"/>
                </a:lnTo>
                <a:lnTo>
                  <a:pt x="20851" y="172996"/>
                </a:lnTo>
                <a:lnTo>
                  <a:pt x="31069" y="174953"/>
                </a:lnTo>
                <a:lnTo>
                  <a:pt x="43665" y="182005"/>
                </a:lnTo>
                <a:lnTo>
                  <a:pt x="83354" y="217380"/>
                </a:lnTo>
                <a:lnTo>
                  <a:pt x="95889" y="221843"/>
                </a:lnTo>
                <a:lnTo>
                  <a:pt x="137014" y="216899"/>
                </a:lnTo>
                <a:lnTo>
                  <a:pt x="165608" y="2063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SMARTInkShape-2589"/>
          <p:cNvSpPr/>
          <p:nvPr>
            <p:custDataLst>
              <p:tags r:id="rId10"/>
            </p:custDataLst>
          </p:nvPr>
        </p:nvSpPr>
        <p:spPr>
          <a:xfrm>
            <a:off x="5715718" y="327574"/>
            <a:ext cx="189783" cy="184004"/>
          </a:xfrm>
          <a:custGeom>
            <a:avLst/>
            <a:gdLst/>
            <a:ahLst/>
            <a:cxnLst/>
            <a:rect l="0" t="0" r="0" b="0"/>
            <a:pathLst>
              <a:path w="189783" h="184004">
                <a:moveTo>
                  <a:pt x="85007" y="34376"/>
                </a:moveTo>
                <a:lnTo>
                  <a:pt x="85007" y="34376"/>
                </a:lnTo>
                <a:lnTo>
                  <a:pt x="85007" y="21119"/>
                </a:lnTo>
                <a:lnTo>
                  <a:pt x="83949" y="19188"/>
                </a:lnTo>
                <a:lnTo>
                  <a:pt x="82185" y="17900"/>
                </a:lnTo>
                <a:lnTo>
                  <a:pt x="79951" y="17042"/>
                </a:lnTo>
                <a:lnTo>
                  <a:pt x="77403" y="17529"/>
                </a:lnTo>
                <a:lnTo>
                  <a:pt x="71750" y="20891"/>
                </a:lnTo>
                <a:lnTo>
                  <a:pt x="39950" y="51018"/>
                </a:lnTo>
                <a:lnTo>
                  <a:pt x="11549" y="94358"/>
                </a:lnTo>
                <a:lnTo>
                  <a:pt x="7460" y="99764"/>
                </a:lnTo>
                <a:lnTo>
                  <a:pt x="897" y="143287"/>
                </a:lnTo>
                <a:lnTo>
                  <a:pt x="0" y="160745"/>
                </a:lnTo>
                <a:lnTo>
                  <a:pt x="2936" y="167305"/>
                </a:lnTo>
                <a:lnTo>
                  <a:pt x="14664" y="177417"/>
                </a:lnTo>
                <a:lnTo>
                  <a:pt x="27638" y="182616"/>
                </a:lnTo>
                <a:lnTo>
                  <a:pt x="34061" y="184003"/>
                </a:lnTo>
                <a:lnTo>
                  <a:pt x="40460" y="182811"/>
                </a:lnTo>
                <a:lnTo>
                  <a:pt x="59578" y="171020"/>
                </a:lnTo>
                <a:lnTo>
                  <a:pt x="77590" y="153062"/>
                </a:lnTo>
                <a:lnTo>
                  <a:pt x="90872" y="124730"/>
                </a:lnTo>
                <a:lnTo>
                  <a:pt x="101749" y="77913"/>
                </a:lnTo>
                <a:lnTo>
                  <a:pt x="101973" y="57959"/>
                </a:lnTo>
                <a:lnTo>
                  <a:pt x="95721" y="27578"/>
                </a:lnTo>
                <a:lnTo>
                  <a:pt x="83771" y="15127"/>
                </a:lnTo>
                <a:lnTo>
                  <a:pt x="66465" y="4654"/>
                </a:lnTo>
                <a:lnTo>
                  <a:pt x="51719" y="0"/>
                </a:lnTo>
                <a:lnTo>
                  <a:pt x="26461" y="2436"/>
                </a:lnTo>
                <a:lnTo>
                  <a:pt x="13831" y="9950"/>
                </a:lnTo>
                <a:lnTo>
                  <a:pt x="8982" y="14917"/>
                </a:lnTo>
                <a:lnTo>
                  <a:pt x="6807" y="20345"/>
                </a:lnTo>
                <a:lnTo>
                  <a:pt x="7212" y="32021"/>
                </a:lnTo>
                <a:lnTo>
                  <a:pt x="11977" y="37039"/>
                </a:lnTo>
                <a:lnTo>
                  <a:pt x="56640" y="56115"/>
                </a:lnTo>
                <a:lnTo>
                  <a:pt x="95182" y="60926"/>
                </a:lnTo>
                <a:lnTo>
                  <a:pt x="140404" y="56005"/>
                </a:lnTo>
                <a:lnTo>
                  <a:pt x="189782" y="439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6" name="SMARTInkShape-Group498"/>
          <p:cNvGrpSpPr/>
          <p:nvPr/>
        </p:nvGrpSpPr>
        <p:grpSpPr>
          <a:xfrm>
            <a:off x="4895876" y="233068"/>
            <a:ext cx="500763" cy="453716"/>
            <a:chOff x="4895876" y="233068"/>
            <a:chExt cx="500763" cy="453716"/>
          </a:xfrm>
        </p:grpSpPr>
        <p:sp>
          <p:nvSpPr>
            <p:cNvPr id="1081" name="SMARTInkShape-2590"/>
            <p:cNvSpPr/>
            <p:nvPr>
              <p:custDataLst>
                <p:tags r:id="rId33"/>
              </p:custDataLst>
            </p:nvPr>
          </p:nvSpPr>
          <p:spPr>
            <a:xfrm>
              <a:off x="4895876" y="414001"/>
              <a:ext cx="65039" cy="272783"/>
            </a:xfrm>
            <a:custGeom>
              <a:avLst/>
              <a:gdLst/>
              <a:ahLst/>
              <a:cxnLst/>
              <a:rect l="0" t="0" r="0" b="0"/>
              <a:pathLst>
                <a:path w="65039" h="272783">
                  <a:moveTo>
                    <a:pt x="9499" y="71774"/>
                  </a:moveTo>
                  <a:lnTo>
                    <a:pt x="9499" y="71774"/>
                  </a:lnTo>
                  <a:lnTo>
                    <a:pt x="17038" y="102858"/>
                  </a:lnTo>
                  <a:lnTo>
                    <a:pt x="18632" y="149058"/>
                  </a:lnTo>
                  <a:lnTo>
                    <a:pt x="18946" y="196048"/>
                  </a:lnTo>
                  <a:lnTo>
                    <a:pt x="17943" y="235714"/>
                  </a:lnTo>
                  <a:lnTo>
                    <a:pt x="10820" y="271685"/>
                  </a:lnTo>
                  <a:lnTo>
                    <a:pt x="9321" y="272782"/>
                  </a:lnTo>
                  <a:lnTo>
                    <a:pt x="7265" y="271396"/>
                  </a:lnTo>
                  <a:lnTo>
                    <a:pt x="4834" y="268355"/>
                  </a:lnTo>
                  <a:lnTo>
                    <a:pt x="1414" y="248906"/>
                  </a:lnTo>
                  <a:lnTo>
                    <a:pt x="259" y="205227"/>
                  </a:lnTo>
                  <a:lnTo>
                    <a:pt x="58" y="164115"/>
                  </a:lnTo>
                  <a:lnTo>
                    <a:pt x="0" y="128768"/>
                  </a:lnTo>
                  <a:lnTo>
                    <a:pt x="1039" y="86779"/>
                  </a:lnTo>
                  <a:lnTo>
                    <a:pt x="7516" y="42596"/>
                  </a:lnTo>
                  <a:lnTo>
                    <a:pt x="8176" y="36447"/>
                  </a:lnTo>
                  <a:lnTo>
                    <a:pt x="19220" y="12623"/>
                  </a:lnTo>
                  <a:lnTo>
                    <a:pt x="27225" y="3151"/>
                  </a:lnTo>
                  <a:lnTo>
                    <a:pt x="30841" y="626"/>
                  </a:lnTo>
                  <a:lnTo>
                    <a:pt x="35369" y="0"/>
                  </a:lnTo>
                  <a:lnTo>
                    <a:pt x="46044" y="2127"/>
                  </a:lnTo>
                  <a:lnTo>
                    <a:pt x="49737" y="4176"/>
                  </a:lnTo>
                  <a:lnTo>
                    <a:pt x="52200" y="6600"/>
                  </a:lnTo>
                  <a:lnTo>
                    <a:pt x="61208" y="28209"/>
                  </a:lnTo>
                  <a:lnTo>
                    <a:pt x="65038" y="43814"/>
                  </a:lnTo>
                  <a:lnTo>
                    <a:pt x="63110" y="54408"/>
                  </a:lnTo>
                  <a:lnTo>
                    <a:pt x="53250" y="78457"/>
                  </a:lnTo>
                  <a:lnTo>
                    <a:pt x="39161" y="97273"/>
                  </a:lnTo>
                  <a:lnTo>
                    <a:pt x="33507" y="100415"/>
                  </a:lnTo>
                  <a:lnTo>
                    <a:pt x="27621" y="101451"/>
                  </a:lnTo>
                  <a:lnTo>
                    <a:pt x="21580" y="101084"/>
                  </a:lnTo>
                  <a:lnTo>
                    <a:pt x="17553" y="99780"/>
                  </a:lnTo>
                  <a:lnTo>
                    <a:pt x="9499" y="90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2591"/>
            <p:cNvSpPr/>
            <p:nvPr>
              <p:custDataLst>
                <p:tags r:id="rId34"/>
              </p:custDataLst>
            </p:nvPr>
          </p:nvSpPr>
          <p:spPr>
            <a:xfrm>
              <a:off x="4981575" y="390917"/>
              <a:ext cx="114301" cy="138263"/>
            </a:xfrm>
            <a:custGeom>
              <a:avLst/>
              <a:gdLst/>
              <a:ahLst/>
              <a:cxnLst/>
              <a:rect l="0" t="0" r="0" b="0"/>
              <a:pathLst>
                <a:path w="114301" h="138263">
                  <a:moveTo>
                    <a:pt x="0" y="9133"/>
                  </a:moveTo>
                  <a:lnTo>
                    <a:pt x="0" y="9133"/>
                  </a:lnTo>
                  <a:lnTo>
                    <a:pt x="17900" y="1594"/>
                  </a:lnTo>
                  <a:lnTo>
                    <a:pt x="26467" y="0"/>
                  </a:lnTo>
                  <a:lnTo>
                    <a:pt x="46704" y="26157"/>
                  </a:lnTo>
                  <a:lnTo>
                    <a:pt x="52507" y="43863"/>
                  </a:lnTo>
                  <a:lnTo>
                    <a:pt x="62026" y="87868"/>
                  </a:lnTo>
                  <a:lnTo>
                    <a:pt x="60023" y="105510"/>
                  </a:lnTo>
                  <a:lnTo>
                    <a:pt x="52782" y="121112"/>
                  </a:lnTo>
                  <a:lnTo>
                    <a:pt x="41000" y="138262"/>
                  </a:lnTo>
                  <a:lnTo>
                    <a:pt x="38976" y="136494"/>
                  </a:lnTo>
                  <a:lnTo>
                    <a:pt x="33903" y="126063"/>
                  </a:lnTo>
                  <a:lnTo>
                    <a:pt x="30153" y="107396"/>
                  </a:lnTo>
                  <a:lnTo>
                    <a:pt x="36914" y="66299"/>
                  </a:lnTo>
                  <a:lnTo>
                    <a:pt x="43218" y="55354"/>
                  </a:lnTo>
                  <a:lnTo>
                    <a:pt x="50958" y="44492"/>
                  </a:lnTo>
                  <a:lnTo>
                    <a:pt x="54398" y="36137"/>
                  </a:lnTo>
                  <a:lnTo>
                    <a:pt x="61570" y="28896"/>
                  </a:lnTo>
                  <a:lnTo>
                    <a:pt x="80332" y="18869"/>
                  </a:lnTo>
                  <a:lnTo>
                    <a:pt x="11430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2592"/>
            <p:cNvSpPr/>
            <p:nvPr>
              <p:custDataLst>
                <p:tags r:id="rId35"/>
              </p:custDataLst>
            </p:nvPr>
          </p:nvSpPr>
          <p:spPr>
            <a:xfrm>
              <a:off x="5101739" y="371475"/>
              <a:ext cx="68283" cy="129717"/>
            </a:xfrm>
            <a:custGeom>
              <a:avLst/>
              <a:gdLst/>
              <a:ahLst/>
              <a:cxnLst/>
              <a:rect l="0" t="0" r="0" b="0"/>
              <a:pathLst>
                <a:path w="68283" h="129717">
                  <a:moveTo>
                    <a:pt x="60811" y="28575"/>
                  </a:moveTo>
                  <a:lnTo>
                    <a:pt x="60811" y="28575"/>
                  </a:lnTo>
                  <a:lnTo>
                    <a:pt x="36960" y="29633"/>
                  </a:lnTo>
                  <a:lnTo>
                    <a:pt x="20112" y="36179"/>
                  </a:lnTo>
                  <a:lnTo>
                    <a:pt x="11679" y="41832"/>
                  </a:lnTo>
                  <a:lnTo>
                    <a:pt x="980" y="56022"/>
                  </a:lnTo>
                  <a:lnTo>
                    <a:pt x="0" y="70407"/>
                  </a:lnTo>
                  <a:lnTo>
                    <a:pt x="2937" y="100456"/>
                  </a:lnTo>
                  <a:lnTo>
                    <a:pt x="11806" y="113791"/>
                  </a:lnTo>
                  <a:lnTo>
                    <a:pt x="25273" y="124657"/>
                  </a:lnTo>
                  <a:lnTo>
                    <a:pt x="38314" y="129487"/>
                  </a:lnTo>
                  <a:lnTo>
                    <a:pt x="43696" y="129716"/>
                  </a:lnTo>
                  <a:lnTo>
                    <a:pt x="52499" y="127149"/>
                  </a:lnTo>
                  <a:lnTo>
                    <a:pt x="59939" y="119658"/>
                  </a:lnTo>
                  <a:lnTo>
                    <a:pt x="65715" y="110331"/>
                  </a:lnTo>
                  <a:lnTo>
                    <a:pt x="68282" y="102658"/>
                  </a:lnTo>
                  <a:lnTo>
                    <a:pt x="64671" y="82276"/>
                  </a:lnTo>
                  <a:lnTo>
                    <a:pt x="53969" y="55606"/>
                  </a:lnTo>
                  <a:lnTo>
                    <a:pt x="47892" y="46586"/>
                  </a:lnTo>
                  <a:lnTo>
                    <a:pt x="512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593"/>
            <p:cNvSpPr/>
            <p:nvPr>
              <p:custDataLst>
                <p:tags r:id="rId36"/>
              </p:custDataLst>
            </p:nvPr>
          </p:nvSpPr>
          <p:spPr>
            <a:xfrm>
              <a:off x="5239153" y="233068"/>
              <a:ext cx="74460" cy="257454"/>
            </a:xfrm>
            <a:custGeom>
              <a:avLst/>
              <a:gdLst/>
              <a:ahLst/>
              <a:cxnLst/>
              <a:rect l="0" t="0" r="0" b="0"/>
              <a:pathLst>
                <a:path w="74460" h="257454">
                  <a:moveTo>
                    <a:pt x="28172" y="5057"/>
                  </a:moveTo>
                  <a:lnTo>
                    <a:pt x="28172" y="5057"/>
                  </a:lnTo>
                  <a:lnTo>
                    <a:pt x="28172" y="0"/>
                  </a:lnTo>
                  <a:lnTo>
                    <a:pt x="27114" y="628"/>
                  </a:lnTo>
                  <a:lnTo>
                    <a:pt x="21627" y="10565"/>
                  </a:lnTo>
                  <a:lnTo>
                    <a:pt x="19235" y="26763"/>
                  </a:lnTo>
                  <a:lnTo>
                    <a:pt x="18725" y="69299"/>
                  </a:lnTo>
                  <a:lnTo>
                    <a:pt x="18664" y="107666"/>
                  </a:lnTo>
                  <a:lnTo>
                    <a:pt x="15830" y="147290"/>
                  </a:lnTo>
                  <a:lnTo>
                    <a:pt x="10447" y="188492"/>
                  </a:lnTo>
                  <a:lnTo>
                    <a:pt x="6474" y="233981"/>
                  </a:lnTo>
                  <a:lnTo>
                    <a:pt x="955" y="256652"/>
                  </a:lnTo>
                  <a:lnTo>
                    <a:pt x="504" y="257453"/>
                  </a:lnTo>
                  <a:lnTo>
                    <a:pt x="200" y="256930"/>
                  </a:lnTo>
                  <a:lnTo>
                    <a:pt x="0" y="255522"/>
                  </a:lnTo>
                  <a:lnTo>
                    <a:pt x="4773" y="238372"/>
                  </a:lnTo>
                  <a:lnTo>
                    <a:pt x="22413" y="212794"/>
                  </a:lnTo>
                  <a:lnTo>
                    <a:pt x="34815" y="200076"/>
                  </a:lnTo>
                  <a:lnTo>
                    <a:pt x="50366" y="190664"/>
                  </a:lnTo>
                  <a:lnTo>
                    <a:pt x="58497" y="188091"/>
                  </a:lnTo>
                  <a:lnTo>
                    <a:pt x="62147" y="188463"/>
                  </a:lnTo>
                  <a:lnTo>
                    <a:pt x="69025" y="191698"/>
                  </a:lnTo>
                  <a:lnTo>
                    <a:pt x="71284" y="195101"/>
                  </a:lnTo>
                  <a:lnTo>
                    <a:pt x="74459" y="210003"/>
                  </a:lnTo>
                  <a:lnTo>
                    <a:pt x="74342" y="227824"/>
                  </a:lnTo>
                  <a:lnTo>
                    <a:pt x="70564" y="240237"/>
                  </a:lnTo>
                  <a:lnTo>
                    <a:pt x="67017" y="244394"/>
                  </a:lnTo>
                  <a:lnTo>
                    <a:pt x="57431" y="249012"/>
                  </a:lnTo>
                  <a:lnTo>
                    <a:pt x="40134" y="251612"/>
                  </a:lnTo>
                  <a:lnTo>
                    <a:pt x="21603" y="247326"/>
                  </a:lnTo>
                  <a:lnTo>
                    <a:pt x="17442" y="244886"/>
                  </a:lnTo>
                  <a:lnTo>
                    <a:pt x="9122" y="23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594"/>
            <p:cNvSpPr/>
            <p:nvPr>
              <p:custDataLst>
                <p:tags r:id="rId37"/>
              </p:custDataLst>
            </p:nvPr>
          </p:nvSpPr>
          <p:spPr>
            <a:xfrm>
              <a:off x="5381625" y="476250"/>
              <a:ext cx="15014" cy="8202"/>
            </a:xfrm>
            <a:custGeom>
              <a:avLst/>
              <a:gdLst/>
              <a:ahLst/>
              <a:cxnLst/>
              <a:rect l="0" t="0" r="0" b="0"/>
              <a:pathLst>
                <a:path w="15014" h="8202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10583" y="6546"/>
                  </a:lnTo>
                  <a:lnTo>
                    <a:pt x="12347" y="7539"/>
                  </a:lnTo>
                  <a:lnTo>
                    <a:pt x="14581" y="8201"/>
                  </a:lnTo>
                  <a:lnTo>
                    <a:pt x="15013" y="7584"/>
                  </a:lnTo>
                  <a:lnTo>
                    <a:pt x="12669" y="40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2" name="SMARTInkShape-Group499"/>
          <p:cNvGrpSpPr/>
          <p:nvPr/>
        </p:nvGrpSpPr>
        <p:grpSpPr>
          <a:xfrm>
            <a:off x="4124370" y="247650"/>
            <a:ext cx="504781" cy="305517"/>
            <a:chOff x="4124370" y="247650"/>
            <a:chExt cx="504781" cy="305517"/>
          </a:xfrm>
        </p:grpSpPr>
        <p:sp>
          <p:nvSpPr>
            <p:cNvPr id="1087" name="SMARTInkShape-2595"/>
            <p:cNvSpPr/>
            <p:nvPr>
              <p:custDataLst>
                <p:tags r:id="rId28"/>
              </p:custDataLst>
            </p:nvPr>
          </p:nvSpPr>
          <p:spPr>
            <a:xfrm>
              <a:off x="4124370" y="436700"/>
              <a:ext cx="137463" cy="116467"/>
            </a:xfrm>
            <a:custGeom>
              <a:avLst/>
              <a:gdLst/>
              <a:ahLst/>
              <a:cxnLst/>
              <a:rect l="0" t="0" r="0" b="0"/>
              <a:pathLst>
                <a:path w="137463" h="116467">
                  <a:moveTo>
                    <a:pt x="19005" y="10975"/>
                  </a:moveTo>
                  <a:lnTo>
                    <a:pt x="19005" y="10975"/>
                  </a:lnTo>
                  <a:lnTo>
                    <a:pt x="13948" y="862"/>
                  </a:lnTo>
                  <a:lnTo>
                    <a:pt x="11400" y="0"/>
                  </a:lnTo>
                  <a:lnTo>
                    <a:pt x="8644" y="1542"/>
                  </a:lnTo>
                  <a:lnTo>
                    <a:pt x="5748" y="4686"/>
                  </a:lnTo>
                  <a:lnTo>
                    <a:pt x="2530" y="13824"/>
                  </a:lnTo>
                  <a:lnTo>
                    <a:pt x="181" y="54970"/>
                  </a:lnTo>
                  <a:lnTo>
                    <a:pt x="0" y="90926"/>
                  </a:lnTo>
                  <a:lnTo>
                    <a:pt x="5619" y="105070"/>
                  </a:lnTo>
                  <a:lnTo>
                    <a:pt x="10081" y="111805"/>
                  </a:lnTo>
                  <a:lnTo>
                    <a:pt x="14114" y="115237"/>
                  </a:lnTo>
                  <a:lnTo>
                    <a:pt x="17861" y="116466"/>
                  </a:lnTo>
                  <a:lnTo>
                    <a:pt x="41592" y="110835"/>
                  </a:lnTo>
                  <a:lnTo>
                    <a:pt x="53032" y="102630"/>
                  </a:lnTo>
                  <a:lnTo>
                    <a:pt x="63944" y="90228"/>
                  </a:lnTo>
                  <a:lnTo>
                    <a:pt x="65436" y="85710"/>
                  </a:lnTo>
                  <a:lnTo>
                    <a:pt x="66473" y="73224"/>
                  </a:lnTo>
                  <a:lnTo>
                    <a:pt x="66609" y="76858"/>
                  </a:lnTo>
                  <a:lnTo>
                    <a:pt x="82875" y="99338"/>
                  </a:lnTo>
                  <a:lnTo>
                    <a:pt x="89020" y="103164"/>
                  </a:lnTo>
                  <a:lnTo>
                    <a:pt x="103486" y="105318"/>
                  </a:lnTo>
                  <a:lnTo>
                    <a:pt x="112291" y="103000"/>
                  </a:lnTo>
                  <a:lnTo>
                    <a:pt x="126567" y="92888"/>
                  </a:lnTo>
                  <a:lnTo>
                    <a:pt x="136365" y="73698"/>
                  </a:lnTo>
                  <a:lnTo>
                    <a:pt x="137462" y="67607"/>
                  </a:lnTo>
                  <a:lnTo>
                    <a:pt x="135858" y="58017"/>
                  </a:lnTo>
                  <a:lnTo>
                    <a:pt x="121646" y="12253"/>
                  </a:lnTo>
                  <a:lnTo>
                    <a:pt x="114255" y="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2596"/>
            <p:cNvSpPr/>
            <p:nvPr>
              <p:custDataLst>
                <p:tags r:id="rId29"/>
              </p:custDataLst>
            </p:nvPr>
          </p:nvSpPr>
          <p:spPr>
            <a:xfrm>
              <a:off x="4352925" y="4381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2597"/>
            <p:cNvSpPr/>
            <p:nvPr>
              <p:custDataLst>
                <p:tags r:id="rId30"/>
              </p:custDataLst>
            </p:nvPr>
          </p:nvSpPr>
          <p:spPr>
            <a:xfrm>
              <a:off x="4333875" y="34290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228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2598"/>
            <p:cNvSpPr/>
            <p:nvPr>
              <p:custDataLst>
                <p:tags r:id="rId31"/>
              </p:custDataLst>
            </p:nvPr>
          </p:nvSpPr>
          <p:spPr>
            <a:xfrm>
              <a:off x="4448295" y="247650"/>
              <a:ext cx="47506" cy="262038"/>
            </a:xfrm>
            <a:custGeom>
              <a:avLst/>
              <a:gdLst/>
              <a:ahLst/>
              <a:cxnLst/>
              <a:rect l="0" t="0" r="0" b="0"/>
              <a:pathLst>
                <a:path w="47506" h="262038">
                  <a:moveTo>
                    <a:pt x="18930" y="0"/>
                  </a:moveTo>
                  <a:lnTo>
                    <a:pt x="18930" y="0"/>
                  </a:lnTo>
                  <a:lnTo>
                    <a:pt x="27131" y="0"/>
                  </a:lnTo>
                  <a:lnTo>
                    <a:pt x="23006" y="0"/>
                  </a:lnTo>
                  <a:lnTo>
                    <a:pt x="17919" y="8467"/>
                  </a:lnTo>
                  <a:lnTo>
                    <a:pt x="13189" y="24930"/>
                  </a:lnTo>
                  <a:lnTo>
                    <a:pt x="10526" y="62890"/>
                  </a:lnTo>
                  <a:lnTo>
                    <a:pt x="8679" y="100361"/>
                  </a:lnTo>
                  <a:lnTo>
                    <a:pt x="1931" y="144825"/>
                  </a:lnTo>
                  <a:lnTo>
                    <a:pt x="488" y="181553"/>
                  </a:lnTo>
                  <a:lnTo>
                    <a:pt x="0" y="221776"/>
                  </a:lnTo>
                  <a:lnTo>
                    <a:pt x="4972" y="248450"/>
                  </a:lnTo>
                  <a:lnTo>
                    <a:pt x="8566" y="254534"/>
                  </a:lnTo>
                  <a:lnTo>
                    <a:pt x="13079" y="258589"/>
                  </a:lnTo>
                  <a:lnTo>
                    <a:pt x="18204" y="261293"/>
                  </a:lnTo>
                  <a:lnTo>
                    <a:pt x="22680" y="262037"/>
                  </a:lnTo>
                  <a:lnTo>
                    <a:pt x="26721" y="261474"/>
                  </a:lnTo>
                  <a:lnTo>
                    <a:pt x="30474" y="260041"/>
                  </a:lnTo>
                  <a:lnTo>
                    <a:pt x="37466" y="252804"/>
                  </a:lnTo>
                  <a:lnTo>
                    <a:pt x="43043" y="243591"/>
                  </a:lnTo>
                  <a:lnTo>
                    <a:pt x="4750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2599"/>
            <p:cNvSpPr/>
            <p:nvPr>
              <p:custDataLst>
                <p:tags r:id="rId32"/>
              </p:custDataLst>
            </p:nvPr>
          </p:nvSpPr>
          <p:spPr>
            <a:xfrm>
              <a:off x="4420733" y="276794"/>
              <a:ext cx="208418" cy="205665"/>
            </a:xfrm>
            <a:custGeom>
              <a:avLst/>
              <a:gdLst/>
              <a:ahLst/>
              <a:cxnLst/>
              <a:rect l="0" t="0" r="0" b="0"/>
              <a:pathLst>
                <a:path w="208418" h="205665">
                  <a:moveTo>
                    <a:pt x="46492" y="132781"/>
                  </a:moveTo>
                  <a:lnTo>
                    <a:pt x="46492" y="132781"/>
                  </a:lnTo>
                  <a:lnTo>
                    <a:pt x="24737" y="119689"/>
                  </a:lnTo>
                  <a:lnTo>
                    <a:pt x="7473" y="114438"/>
                  </a:lnTo>
                  <a:lnTo>
                    <a:pt x="4605" y="112086"/>
                  </a:lnTo>
                  <a:lnTo>
                    <a:pt x="0" y="105763"/>
                  </a:lnTo>
                  <a:lnTo>
                    <a:pt x="42186" y="80446"/>
                  </a:lnTo>
                  <a:lnTo>
                    <a:pt x="88284" y="55085"/>
                  </a:lnTo>
                  <a:lnTo>
                    <a:pt x="109204" y="39322"/>
                  </a:lnTo>
                  <a:lnTo>
                    <a:pt x="116697" y="30213"/>
                  </a:lnTo>
                  <a:lnTo>
                    <a:pt x="118697" y="26302"/>
                  </a:lnTo>
                  <a:lnTo>
                    <a:pt x="126560" y="19135"/>
                  </a:lnTo>
                  <a:lnTo>
                    <a:pt x="134995" y="12422"/>
                  </a:lnTo>
                  <a:lnTo>
                    <a:pt x="140801" y="3750"/>
                  </a:lnTo>
                  <a:lnTo>
                    <a:pt x="146637" y="711"/>
                  </a:lnTo>
                  <a:lnTo>
                    <a:pt x="146064" y="284"/>
                  </a:lnTo>
                  <a:lnTo>
                    <a:pt x="144624" y="0"/>
                  </a:lnTo>
                  <a:lnTo>
                    <a:pt x="137539" y="19825"/>
                  </a:lnTo>
                  <a:lnTo>
                    <a:pt x="132210" y="57905"/>
                  </a:lnTo>
                  <a:lnTo>
                    <a:pt x="124886" y="105095"/>
                  </a:lnTo>
                  <a:lnTo>
                    <a:pt x="120520" y="136925"/>
                  </a:lnTo>
                  <a:lnTo>
                    <a:pt x="115346" y="165406"/>
                  </a:lnTo>
                  <a:lnTo>
                    <a:pt x="113295" y="205664"/>
                  </a:lnTo>
                  <a:lnTo>
                    <a:pt x="114310" y="204653"/>
                  </a:lnTo>
                  <a:lnTo>
                    <a:pt x="140009" y="162717"/>
                  </a:lnTo>
                  <a:lnTo>
                    <a:pt x="148380" y="150319"/>
                  </a:lnTo>
                  <a:lnTo>
                    <a:pt x="163935" y="138448"/>
                  </a:lnTo>
                  <a:lnTo>
                    <a:pt x="172067" y="135300"/>
                  </a:lnTo>
                  <a:lnTo>
                    <a:pt x="175717" y="135518"/>
                  </a:lnTo>
                  <a:lnTo>
                    <a:pt x="182595" y="138584"/>
                  </a:lnTo>
                  <a:lnTo>
                    <a:pt x="192417" y="146260"/>
                  </a:lnTo>
                  <a:lnTo>
                    <a:pt x="196013" y="154999"/>
                  </a:lnTo>
                  <a:lnTo>
                    <a:pt x="208417" y="199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3" name="SMARTInkShape-2600"/>
          <p:cNvSpPr/>
          <p:nvPr>
            <p:custDataLst>
              <p:tags r:id="rId11"/>
            </p:custDataLst>
          </p:nvPr>
        </p:nvSpPr>
        <p:spPr>
          <a:xfrm>
            <a:off x="3524643" y="325566"/>
            <a:ext cx="18658" cy="255460"/>
          </a:xfrm>
          <a:custGeom>
            <a:avLst/>
            <a:gdLst/>
            <a:ahLst/>
            <a:cxnLst/>
            <a:rect l="0" t="0" r="0" b="0"/>
            <a:pathLst>
              <a:path w="18658" h="255460">
                <a:moveTo>
                  <a:pt x="9132" y="17334"/>
                </a:moveTo>
                <a:lnTo>
                  <a:pt x="9132" y="17334"/>
                </a:lnTo>
                <a:lnTo>
                  <a:pt x="9132" y="12277"/>
                </a:lnTo>
                <a:lnTo>
                  <a:pt x="6310" y="6973"/>
                </a:lnTo>
                <a:lnTo>
                  <a:pt x="931" y="0"/>
                </a:lnTo>
                <a:lnTo>
                  <a:pt x="490" y="487"/>
                </a:lnTo>
                <a:lnTo>
                  <a:pt x="0" y="3849"/>
                </a:lnTo>
                <a:lnTo>
                  <a:pt x="9330" y="42187"/>
                </a:lnTo>
                <a:lnTo>
                  <a:pt x="17219" y="82722"/>
                </a:lnTo>
                <a:lnTo>
                  <a:pt x="18373" y="125187"/>
                </a:lnTo>
                <a:lnTo>
                  <a:pt x="18620" y="167343"/>
                </a:lnTo>
                <a:lnTo>
                  <a:pt x="18650" y="212849"/>
                </a:lnTo>
                <a:lnTo>
                  <a:pt x="18657" y="2554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SMARTInkShape-2601"/>
          <p:cNvSpPr/>
          <p:nvPr>
            <p:custDataLst>
              <p:tags r:id="rId12"/>
            </p:custDataLst>
          </p:nvPr>
        </p:nvSpPr>
        <p:spPr>
          <a:xfrm>
            <a:off x="3029128" y="410441"/>
            <a:ext cx="171273" cy="760028"/>
          </a:xfrm>
          <a:custGeom>
            <a:avLst/>
            <a:gdLst/>
            <a:ahLst/>
            <a:cxnLst/>
            <a:rect l="0" t="0" r="0" b="0"/>
            <a:pathLst>
              <a:path w="171273" h="760028">
                <a:moveTo>
                  <a:pt x="171272" y="37234"/>
                </a:moveTo>
                <a:lnTo>
                  <a:pt x="171272" y="37234"/>
                </a:lnTo>
                <a:lnTo>
                  <a:pt x="158015" y="15775"/>
                </a:lnTo>
                <a:lnTo>
                  <a:pt x="138769" y="5711"/>
                </a:lnTo>
                <a:lnTo>
                  <a:pt x="94555" y="0"/>
                </a:lnTo>
                <a:lnTo>
                  <a:pt x="77909" y="577"/>
                </a:lnTo>
                <a:lnTo>
                  <a:pt x="49825" y="12442"/>
                </a:lnTo>
                <a:lnTo>
                  <a:pt x="45857" y="17531"/>
                </a:lnTo>
                <a:lnTo>
                  <a:pt x="41449" y="31652"/>
                </a:lnTo>
                <a:lnTo>
                  <a:pt x="42390" y="38804"/>
                </a:lnTo>
                <a:lnTo>
                  <a:pt x="64747" y="77004"/>
                </a:lnTo>
                <a:lnTo>
                  <a:pt x="96491" y="124430"/>
                </a:lnTo>
                <a:lnTo>
                  <a:pt x="116088" y="170012"/>
                </a:lnTo>
                <a:lnTo>
                  <a:pt x="120349" y="212513"/>
                </a:lnTo>
                <a:lnTo>
                  <a:pt x="114320" y="252387"/>
                </a:lnTo>
                <a:lnTo>
                  <a:pt x="96679" y="295320"/>
                </a:lnTo>
                <a:lnTo>
                  <a:pt x="77633" y="325045"/>
                </a:lnTo>
                <a:lnTo>
                  <a:pt x="62980" y="337306"/>
                </a:lnTo>
                <a:lnTo>
                  <a:pt x="49059" y="346283"/>
                </a:lnTo>
                <a:lnTo>
                  <a:pt x="42872" y="353800"/>
                </a:lnTo>
                <a:lnTo>
                  <a:pt x="39105" y="356228"/>
                </a:lnTo>
                <a:lnTo>
                  <a:pt x="21955" y="360445"/>
                </a:lnTo>
                <a:lnTo>
                  <a:pt x="29898" y="360895"/>
                </a:lnTo>
                <a:lnTo>
                  <a:pt x="57033" y="355559"/>
                </a:lnTo>
                <a:lnTo>
                  <a:pt x="66877" y="357923"/>
                </a:lnTo>
                <a:lnTo>
                  <a:pt x="83426" y="370260"/>
                </a:lnTo>
                <a:lnTo>
                  <a:pt x="89896" y="381390"/>
                </a:lnTo>
                <a:lnTo>
                  <a:pt x="91621" y="387321"/>
                </a:lnTo>
                <a:lnTo>
                  <a:pt x="88993" y="410839"/>
                </a:lnTo>
                <a:lnTo>
                  <a:pt x="75640" y="451898"/>
                </a:lnTo>
                <a:lnTo>
                  <a:pt x="59038" y="497887"/>
                </a:lnTo>
                <a:lnTo>
                  <a:pt x="37076" y="543368"/>
                </a:lnTo>
                <a:lnTo>
                  <a:pt x="21443" y="583369"/>
                </a:lnTo>
                <a:lnTo>
                  <a:pt x="6680" y="624067"/>
                </a:lnTo>
                <a:lnTo>
                  <a:pt x="1176" y="665111"/>
                </a:lnTo>
                <a:lnTo>
                  <a:pt x="0" y="711356"/>
                </a:lnTo>
                <a:lnTo>
                  <a:pt x="5546" y="723488"/>
                </a:lnTo>
                <a:lnTo>
                  <a:pt x="16124" y="735936"/>
                </a:lnTo>
                <a:lnTo>
                  <a:pt x="31409" y="748524"/>
                </a:lnTo>
                <a:lnTo>
                  <a:pt x="51608" y="755529"/>
                </a:lnTo>
                <a:lnTo>
                  <a:pt x="94012" y="760027"/>
                </a:lnTo>
                <a:lnTo>
                  <a:pt x="137392" y="753311"/>
                </a:lnTo>
                <a:lnTo>
                  <a:pt x="161747" y="7420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7" name="SMARTInkShape-Group502"/>
          <p:cNvGrpSpPr/>
          <p:nvPr/>
        </p:nvGrpSpPr>
        <p:grpSpPr>
          <a:xfrm>
            <a:off x="2402016" y="723900"/>
            <a:ext cx="274510" cy="123201"/>
            <a:chOff x="2402016" y="723900"/>
            <a:chExt cx="274510" cy="123201"/>
          </a:xfrm>
        </p:grpSpPr>
        <p:sp>
          <p:nvSpPr>
            <p:cNvPr id="1095" name="SMARTInkShape-2602"/>
            <p:cNvSpPr/>
            <p:nvPr>
              <p:custDataLst>
                <p:tags r:id="rId26"/>
              </p:custDataLst>
            </p:nvPr>
          </p:nvSpPr>
          <p:spPr>
            <a:xfrm>
              <a:off x="2402016" y="723900"/>
              <a:ext cx="198310" cy="18659"/>
            </a:xfrm>
            <a:custGeom>
              <a:avLst/>
              <a:gdLst/>
              <a:ahLst/>
              <a:cxnLst/>
              <a:rect l="0" t="0" r="0" b="0"/>
              <a:pathLst>
                <a:path w="198310" h="18659">
                  <a:moveTo>
                    <a:pt x="17334" y="9525"/>
                  </a:moveTo>
                  <a:lnTo>
                    <a:pt x="17334" y="9525"/>
                  </a:lnTo>
                  <a:lnTo>
                    <a:pt x="12278" y="14581"/>
                  </a:lnTo>
                  <a:lnTo>
                    <a:pt x="6973" y="17064"/>
                  </a:lnTo>
                  <a:lnTo>
                    <a:pt x="0" y="18658"/>
                  </a:lnTo>
                  <a:lnTo>
                    <a:pt x="8906" y="13877"/>
                  </a:lnTo>
                  <a:lnTo>
                    <a:pt x="46086" y="10385"/>
                  </a:lnTo>
                  <a:lnTo>
                    <a:pt x="82886" y="8721"/>
                  </a:lnTo>
                  <a:lnTo>
                    <a:pt x="124716" y="3054"/>
                  </a:lnTo>
                  <a:lnTo>
                    <a:pt x="198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2603"/>
            <p:cNvSpPr/>
            <p:nvPr>
              <p:custDataLst>
                <p:tags r:id="rId27"/>
              </p:custDataLst>
            </p:nvPr>
          </p:nvSpPr>
          <p:spPr>
            <a:xfrm>
              <a:off x="2465421" y="819150"/>
              <a:ext cx="211105" cy="27951"/>
            </a:xfrm>
            <a:custGeom>
              <a:avLst/>
              <a:gdLst/>
              <a:ahLst/>
              <a:cxnLst/>
              <a:rect l="0" t="0" r="0" b="0"/>
              <a:pathLst>
                <a:path w="211105" h="27951">
                  <a:moveTo>
                    <a:pt x="30129" y="0"/>
                  </a:moveTo>
                  <a:lnTo>
                    <a:pt x="30129" y="0"/>
                  </a:lnTo>
                  <a:lnTo>
                    <a:pt x="9407" y="17900"/>
                  </a:lnTo>
                  <a:lnTo>
                    <a:pt x="811" y="23831"/>
                  </a:lnTo>
                  <a:lnTo>
                    <a:pt x="0" y="25412"/>
                  </a:lnTo>
                  <a:lnTo>
                    <a:pt x="518" y="26466"/>
                  </a:lnTo>
                  <a:lnTo>
                    <a:pt x="11360" y="27950"/>
                  </a:lnTo>
                  <a:lnTo>
                    <a:pt x="55187" y="18131"/>
                  </a:lnTo>
                  <a:lnTo>
                    <a:pt x="74074" y="13350"/>
                  </a:lnTo>
                  <a:lnTo>
                    <a:pt x="117233" y="9600"/>
                  </a:lnTo>
                  <a:lnTo>
                    <a:pt x="2111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0" name="SMARTInkShape-Group503"/>
          <p:cNvGrpSpPr/>
          <p:nvPr/>
        </p:nvGrpSpPr>
        <p:grpSpPr>
          <a:xfrm>
            <a:off x="1914525" y="566012"/>
            <a:ext cx="265377" cy="425200"/>
            <a:chOff x="1914525" y="566012"/>
            <a:chExt cx="265377" cy="425200"/>
          </a:xfrm>
        </p:grpSpPr>
        <p:sp>
          <p:nvSpPr>
            <p:cNvPr id="1098" name="SMARTInkShape-2604"/>
            <p:cNvSpPr/>
            <p:nvPr>
              <p:custDataLst>
                <p:tags r:id="rId24"/>
              </p:custDataLst>
            </p:nvPr>
          </p:nvSpPr>
          <p:spPr>
            <a:xfrm>
              <a:off x="1952625" y="596343"/>
              <a:ext cx="193772" cy="318512"/>
            </a:xfrm>
            <a:custGeom>
              <a:avLst/>
              <a:gdLst/>
              <a:ahLst/>
              <a:cxnLst/>
              <a:rect l="0" t="0" r="0" b="0"/>
              <a:pathLst>
                <a:path w="193772" h="318512">
                  <a:moveTo>
                    <a:pt x="0" y="13257"/>
                  </a:moveTo>
                  <a:lnTo>
                    <a:pt x="0" y="13257"/>
                  </a:lnTo>
                  <a:lnTo>
                    <a:pt x="0" y="0"/>
                  </a:lnTo>
                  <a:lnTo>
                    <a:pt x="1058" y="185"/>
                  </a:lnTo>
                  <a:lnTo>
                    <a:pt x="33114" y="44290"/>
                  </a:lnTo>
                  <a:lnTo>
                    <a:pt x="58623" y="84724"/>
                  </a:lnTo>
                  <a:lnTo>
                    <a:pt x="78798" y="125366"/>
                  </a:lnTo>
                  <a:lnTo>
                    <a:pt x="93198" y="148780"/>
                  </a:lnTo>
                  <a:lnTo>
                    <a:pt x="106989" y="173004"/>
                  </a:lnTo>
                  <a:lnTo>
                    <a:pt x="129212" y="207703"/>
                  </a:lnTo>
                  <a:lnTo>
                    <a:pt x="145507" y="239814"/>
                  </a:lnTo>
                  <a:lnTo>
                    <a:pt x="173667" y="282600"/>
                  </a:lnTo>
                  <a:lnTo>
                    <a:pt x="193771" y="317151"/>
                  </a:lnTo>
                  <a:lnTo>
                    <a:pt x="193739" y="318511"/>
                  </a:lnTo>
                  <a:lnTo>
                    <a:pt x="192659" y="318360"/>
                  </a:lnTo>
                  <a:lnTo>
                    <a:pt x="190500" y="27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2605"/>
            <p:cNvSpPr/>
            <p:nvPr>
              <p:custDataLst>
                <p:tags r:id="rId25"/>
              </p:custDataLst>
            </p:nvPr>
          </p:nvSpPr>
          <p:spPr>
            <a:xfrm>
              <a:off x="1914525" y="566012"/>
              <a:ext cx="265377" cy="425200"/>
            </a:xfrm>
            <a:custGeom>
              <a:avLst/>
              <a:gdLst/>
              <a:ahLst/>
              <a:cxnLst/>
              <a:rect l="0" t="0" r="0" b="0"/>
              <a:pathLst>
                <a:path w="265377" h="425200">
                  <a:moveTo>
                    <a:pt x="257175" y="5488"/>
                  </a:moveTo>
                  <a:lnTo>
                    <a:pt x="257175" y="5488"/>
                  </a:lnTo>
                  <a:lnTo>
                    <a:pt x="262231" y="5488"/>
                  </a:lnTo>
                  <a:lnTo>
                    <a:pt x="263721" y="4430"/>
                  </a:lnTo>
                  <a:lnTo>
                    <a:pt x="264714" y="2666"/>
                  </a:lnTo>
                  <a:lnTo>
                    <a:pt x="265376" y="431"/>
                  </a:lnTo>
                  <a:lnTo>
                    <a:pt x="264759" y="0"/>
                  </a:lnTo>
                  <a:lnTo>
                    <a:pt x="261251" y="2343"/>
                  </a:lnTo>
                  <a:lnTo>
                    <a:pt x="243830" y="27680"/>
                  </a:lnTo>
                  <a:lnTo>
                    <a:pt x="226277" y="68903"/>
                  </a:lnTo>
                  <a:lnTo>
                    <a:pt x="208862" y="106475"/>
                  </a:lnTo>
                  <a:lnTo>
                    <a:pt x="189071" y="147615"/>
                  </a:lnTo>
                  <a:lnTo>
                    <a:pt x="167366" y="186315"/>
                  </a:lnTo>
                  <a:lnTo>
                    <a:pt x="142695" y="224534"/>
                  </a:lnTo>
                  <a:lnTo>
                    <a:pt x="117440" y="262657"/>
                  </a:lnTo>
                  <a:lnTo>
                    <a:pt x="93126" y="300762"/>
                  </a:lnTo>
                  <a:lnTo>
                    <a:pt x="68525" y="343331"/>
                  </a:lnTo>
                  <a:lnTo>
                    <a:pt x="31634" y="388204"/>
                  </a:lnTo>
                  <a:lnTo>
                    <a:pt x="4598" y="425199"/>
                  </a:lnTo>
                  <a:lnTo>
                    <a:pt x="0" y="42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1" name="SMARTInkShape-2606"/>
          <p:cNvSpPr/>
          <p:nvPr>
            <p:custDataLst>
              <p:tags r:id="rId13"/>
            </p:custDataLst>
          </p:nvPr>
        </p:nvSpPr>
        <p:spPr>
          <a:xfrm>
            <a:off x="714375" y="62865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0"/>
                </a:moveTo>
                <a:lnTo>
                  <a:pt x="0" y="0"/>
                </a:lnTo>
                <a:lnTo>
                  <a:pt x="5057" y="0"/>
                </a:lnTo>
                <a:lnTo>
                  <a:pt x="6546" y="1058"/>
                </a:lnTo>
                <a:lnTo>
                  <a:pt x="7539" y="2822"/>
                </a:lnTo>
                <a:lnTo>
                  <a:pt x="95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9" name="SMARTInkShape-Group505"/>
          <p:cNvGrpSpPr/>
          <p:nvPr/>
        </p:nvGrpSpPr>
        <p:grpSpPr>
          <a:xfrm>
            <a:off x="288197" y="363554"/>
            <a:ext cx="950054" cy="490657"/>
            <a:chOff x="288197" y="363554"/>
            <a:chExt cx="950054" cy="490657"/>
          </a:xfrm>
        </p:grpSpPr>
        <p:sp>
          <p:nvSpPr>
            <p:cNvPr id="1102" name="SMARTInkShape-2607"/>
            <p:cNvSpPr/>
            <p:nvPr>
              <p:custDataLst>
                <p:tags r:id="rId17"/>
              </p:custDataLst>
            </p:nvPr>
          </p:nvSpPr>
          <p:spPr>
            <a:xfrm>
              <a:off x="288197" y="363554"/>
              <a:ext cx="216629" cy="312722"/>
            </a:xfrm>
            <a:custGeom>
              <a:avLst/>
              <a:gdLst/>
              <a:ahLst/>
              <a:cxnLst/>
              <a:rect l="0" t="0" r="0" b="0"/>
              <a:pathLst>
                <a:path w="216629" h="312722">
                  <a:moveTo>
                    <a:pt x="45178" y="26971"/>
                  </a:moveTo>
                  <a:lnTo>
                    <a:pt x="45178" y="26971"/>
                  </a:lnTo>
                  <a:lnTo>
                    <a:pt x="45178" y="32028"/>
                  </a:lnTo>
                  <a:lnTo>
                    <a:pt x="48000" y="37332"/>
                  </a:lnTo>
                  <a:lnTo>
                    <a:pt x="50234" y="40228"/>
                  </a:lnTo>
                  <a:lnTo>
                    <a:pt x="55539" y="43446"/>
                  </a:lnTo>
                  <a:lnTo>
                    <a:pt x="94549" y="53334"/>
                  </a:lnTo>
                  <a:lnTo>
                    <a:pt x="111571" y="53505"/>
                  </a:lnTo>
                  <a:lnTo>
                    <a:pt x="158312" y="39213"/>
                  </a:lnTo>
                  <a:lnTo>
                    <a:pt x="179866" y="24058"/>
                  </a:lnTo>
                  <a:lnTo>
                    <a:pt x="194079" y="11109"/>
                  </a:lnTo>
                  <a:lnTo>
                    <a:pt x="193129" y="8988"/>
                  </a:lnTo>
                  <a:lnTo>
                    <a:pt x="186428" y="3809"/>
                  </a:lnTo>
                  <a:lnTo>
                    <a:pt x="170756" y="0"/>
                  </a:lnTo>
                  <a:lnTo>
                    <a:pt x="156024" y="4753"/>
                  </a:lnTo>
                  <a:lnTo>
                    <a:pt x="112456" y="25496"/>
                  </a:lnTo>
                  <a:lnTo>
                    <a:pt x="97657" y="40074"/>
                  </a:lnTo>
                  <a:lnTo>
                    <a:pt x="93923" y="47348"/>
                  </a:lnTo>
                  <a:lnTo>
                    <a:pt x="92741" y="80703"/>
                  </a:lnTo>
                  <a:lnTo>
                    <a:pt x="94879" y="86075"/>
                  </a:lnTo>
                  <a:lnTo>
                    <a:pt x="102898" y="94867"/>
                  </a:lnTo>
                  <a:lnTo>
                    <a:pt x="140726" y="115700"/>
                  </a:lnTo>
                  <a:lnTo>
                    <a:pt x="142744" y="118932"/>
                  </a:lnTo>
                  <a:lnTo>
                    <a:pt x="143030" y="122145"/>
                  </a:lnTo>
                  <a:lnTo>
                    <a:pt x="140526" y="128537"/>
                  </a:lnTo>
                  <a:lnTo>
                    <a:pt x="101681" y="170372"/>
                  </a:lnTo>
                  <a:lnTo>
                    <a:pt x="58866" y="213297"/>
                  </a:lnTo>
                  <a:lnTo>
                    <a:pt x="19865" y="260509"/>
                  </a:lnTo>
                  <a:lnTo>
                    <a:pt x="5810" y="275496"/>
                  </a:lnTo>
                  <a:lnTo>
                    <a:pt x="1223" y="285946"/>
                  </a:lnTo>
                  <a:lnTo>
                    <a:pt x="0" y="291696"/>
                  </a:lnTo>
                  <a:lnTo>
                    <a:pt x="242" y="296588"/>
                  </a:lnTo>
                  <a:lnTo>
                    <a:pt x="3334" y="304845"/>
                  </a:lnTo>
                  <a:lnTo>
                    <a:pt x="8816" y="307470"/>
                  </a:lnTo>
                  <a:lnTo>
                    <a:pt x="48030" y="311684"/>
                  </a:lnTo>
                  <a:lnTo>
                    <a:pt x="84123" y="312414"/>
                  </a:lnTo>
                  <a:lnTo>
                    <a:pt x="124132" y="312660"/>
                  </a:lnTo>
                  <a:lnTo>
                    <a:pt x="171260" y="312713"/>
                  </a:lnTo>
                  <a:lnTo>
                    <a:pt x="216628" y="31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2608"/>
            <p:cNvSpPr/>
            <p:nvPr>
              <p:custDataLst>
                <p:tags r:id="rId18"/>
              </p:custDataLst>
            </p:nvPr>
          </p:nvSpPr>
          <p:spPr>
            <a:xfrm>
              <a:off x="514350" y="516681"/>
              <a:ext cx="219076" cy="156748"/>
            </a:xfrm>
            <a:custGeom>
              <a:avLst/>
              <a:gdLst/>
              <a:ahLst/>
              <a:cxnLst/>
              <a:rect l="0" t="0" r="0" b="0"/>
              <a:pathLst>
                <a:path w="219076" h="156748">
                  <a:moveTo>
                    <a:pt x="0" y="35769"/>
                  </a:moveTo>
                  <a:lnTo>
                    <a:pt x="0" y="35769"/>
                  </a:lnTo>
                  <a:lnTo>
                    <a:pt x="5056" y="30712"/>
                  </a:lnTo>
                  <a:lnTo>
                    <a:pt x="5488" y="29223"/>
                  </a:lnTo>
                  <a:lnTo>
                    <a:pt x="4717" y="28230"/>
                  </a:lnTo>
                  <a:lnTo>
                    <a:pt x="3145" y="27568"/>
                  </a:lnTo>
                  <a:lnTo>
                    <a:pt x="3155" y="26068"/>
                  </a:lnTo>
                  <a:lnTo>
                    <a:pt x="5988" y="21580"/>
                  </a:lnTo>
                  <a:lnTo>
                    <a:pt x="8225" y="21018"/>
                  </a:lnTo>
                  <a:lnTo>
                    <a:pt x="10775" y="21702"/>
                  </a:lnTo>
                  <a:lnTo>
                    <a:pt x="45081" y="39236"/>
                  </a:lnTo>
                  <a:lnTo>
                    <a:pt x="54608" y="53890"/>
                  </a:lnTo>
                  <a:lnTo>
                    <a:pt x="71632" y="94717"/>
                  </a:lnTo>
                  <a:lnTo>
                    <a:pt x="74170" y="108182"/>
                  </a:lnTo>
                  <a:lnTo>
                    <a:pt x="69653" y="124044"/>
                  </a:lnTo>
                  <a:lnTo>
                    <a:pt x="49681" y="156747"/>
                  </a:lnTo>
                  <a:lnTo>
                    <a:pt x="48996" y="155579"/>
                  </a:lnTo>
                  <a:lnTo>
                    <a:pt x="48234" y="148637"/>
                  </a:lnTo>
                  <a:lnTo>
                    <a:pt x="60936" y="109683"/>
                  </a:lnTo>
                  <a:lnTo>
                    <a:pt x="89132" y="63503"/>
                  </a:lnTo>
                  <a:lnTo>
                    <a:pt x="116950" y="24395"/>
                  </a:lnTo>
                  <a:lnTo>
                    <a:pt x="140591" y="0"/>
                  </a:lnTo>
                  <a:lnTo>
                    <a:pt x="137142" y="3416"/>
                  </a:lnTo>
                  <a:lnTo>
                    <a:pt x="120425" y="46635"/>
                  </a:lnTo>
                  <a:lnTo>
                    <a:pt x="116115" y="74266"/>
                  </a:lnTo>
                  <a:lnTo>
                    <a:pt x="119894" y="102562"/>
                  </a:lnTo>
                  <a:lnTo>
                    <a:pt x="124379" y="108872"/>
                  </a:lnTo>
                  <a:lnTo>
                    <a:pt x="130545" y="113080"/>
                  </a:lnTo>
                  <a:lnTo>
                    <a:pt x="137830" y="115884"/>
                  </a:lnTo>
                  <a:lnTo>
                    <a:pt x="154391" y="116179"/>
                  </a:lnTo>
                  <a:lnTo>
                    <a:pt x="219075" y="10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2609"/>
            <p:cNvSpPr/>
            <p:nvPr>
              <p:custDataLst>
                <p:tags r:id="rId19"/>
              </p:custDataLst>
            </p:nvPr>
          </p:nvSpPr>
          <p:spPr>
            <a:xfrm>
              <a:off x="904875" y="395937"/>
              <a:ext cx="136875" cy="218764"/>
            </a:xfrm>
            <a:custGeom>
              <a:avLst/>
              <a:gdLst/>
              <a:ahLst/>
              <a:cxnLst/>
              <a:rect l="0" t="0" r="0" b="0"/>
              <a:pathLst>
                <a:path w="136875" h="218764">
                  <a:moveTo>
                    <a:pt x="28575" y="23163"/>
                  </a:moveTo>
                  <a:lnTo>
                    <a:pt x="28575" y="23163"/>
                  </a:lnTo>
                  <a:lnTo>
                    <a:pt x="19442" y="14030"/>
                  </a:lnTo>
                  <a:lnTo>
                    <a:pt x="45599" y="415"/>
                  </a:lnTo>
                  <a:lnTo>
                    <a:pt x="60483" y="0"/>
                  </a:lnTo>
                  <a:lnTo>
                    <a:pt x="75565" y="3343"/>
                  </a:lnTo>
                  <a:lnTo>
                    <a:pt x="85795" y="8357"/>
                  </a:lnTo>
                  <a:lnTo>
                    <a:pt x="91048" y="14113"/>
                  </a:lnTo>
                  <a:lnTo>
                    <a:pt x="93382" y="21258"/>
                  </a:lnTo>
                  <a:lnTo>
                    <a:pt x="94420" y="31488"/>
                  </a:lnTo>
                  <a:lnTo>
                    <a:pt x="92059" y="40269"/>
                  </a:lnTo>
                  <a:lnTo>
                    <a:pt x="81920" y="54529"/>
                  </a:lnTo>
                  <a:lnTo>
                    <a:pt x="70784" y="67537"/>
                  </a:lnTo>
                  <a:lnTo>
                    <a:pt x="67892" y="77116"/>
                  </a:lnTo>
                  <a:lnTo>
                    <a:pt x="67216" y="83478"/>
                  </a:lnTo>
                  <a:lnTo>
                    <a:pt x="69152" y="85598"/>
                  </a:lnTo>
                  <a:lnTo>
                    <a:pt x="84646" y="91823"/>
                  </a:lnTo>
                  <a:lnTo>
                    <a:pt x="114550" y="113579"/>
                  </a:lnTo>
                  <a:lnTo>
                    <a:pt x="135722" y="144013"/>
                  </a:lnTo>
                  <a:lnTo>
                    <a:pt x="136874" y="159424"/>
                  </a:lnTo>
                  <a:lnTo>
                    <a:pt x="133858" y="174740"/>
                  </a:lnTo>
                  <a:lnTo>
                    <a:pt x="128990" y="185075"/>
                  </a:lnTo>
                  <a:lnTo>
                    <a:pt x="117654" y="193196"/>
                  </a:lnTo>
                  <a:lnTo>
                    <a:pt x="87421" y="209243"/>
                  </a:lnTo>
                  <a:lnTo>
                    <a:pt x="48274" y="215612"/>
                  </a:lnTo>
                  <a:lnTo>
                    <a:pt x="29922" y="218763"/>
                  </a:lnTo>
                  <a:lnTo>
                    <a:pt x="0" y="213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2610"/>
            <p:cNvSpPr/>
            <p:nvPr>
              <p:custDataLst>
                <p:tags r:id="rId20"/>
              </p:custDataLst>
            </p:nvPr>
          </p:nvSpPr>
          <p:spPr>
            <a:xfrm>
              <a:off x="315649" y="714375"/>
              <a:ext cx="751152" cy="112977"/>
            </a:xfrm>
            <a:custGeom>
              <a:avLst/>
              <a:gdLst/>
              <a:ahLst/>
              <a:cxnLst/>
              <a:rect l="0" t="0" r="0" b="0"/>
              <a:pathLst>
                <a:path w="751152" h="112977">
                  <a:moveTo>
                    <a:pt x="8201" y="104775"/>
                  </a:moveTo>
                  <a:lnTo>
                    <a:pt x="8201" y="104775"/>
                  </a:lnTo>
                  <a:lnTo>
                    <a:pt x="3145" y="104775"/>
                  </a:lnTo>
                  <a:lnTo>
                    <a:pt x="1655" y="105833"/>
                  </a:lnTo>
                  <a:lnTo>
                    <a:pt x="662" y="107597"/>
                  </a:lnTo>
                  <a:lnTo>
                    <a:pt x="0" y="109831"/>
                  </a:lnTo>
                  <a:lnTo>
                    <a:pt x="2734" y="111321"/>
                  </a:lnTo>
                  <a:lnTo>
                    <a:pt x="14238" y="112976"/>
                  </a:lnTo>
                  <a:lnTo>
                    <a:pt x="50668" y="106434"/>
                  </a:lnTo>
                  <a:lnTo>
                    <a:pt x="96984" y="97976"/>
                  </a:lnTo>
                  <a:lnTo>
                    <a:pt x="128799" y="91875"/>
                  </a:lnTo>
                  <a:lnTo>
                    <a:pt x="160578" y="85636"/>
                  </a:lnTo>
                  <a:lnTo>
                    <a:pt x="192341" y="79335"/>
                  </a:lnTo>
                  <a:lnTo>
                    <a:pt x="224096" y="73007"/>
                  </a:lnTo>
                  <a:lnTo>
                    <a:pt x="255849" y="63845"/>
                  </a:lnTo>
                  <a:lnTo>
                    <a:pt x="288658" y="53776"/>
                  </a:lnTo>
                  <a:lnTo>
                    <a:pt x="324407" y="45773"/>
                  </a:lnTo>
                  <a:lnTo>
                    <a:pt x="364284" y="41510"/>
                  </a:lnTo>
                  <a:lnTo>
                    <a:pt x="405644" y="38557"/>
                  </a:lnTo>
                  <a:lnTo>
                    <a:pt x="445192" y="33717"/>
                  </a:lnTo>
                  <a:lnTo>
                    <a:pt x="483936" y="28038"/>
                  </a:lnTo>
                  <a:lnTo>
                    <a:pt x="521264" y="23045"/>
                  </a:lnTo>
                  <a:lnTo>
                    <a:pt x="555493" y="20825"/>
                  </a:lnTo>
                  <a:lnTo>
                    <a:pt x="588345" y="17017"/>
                  </a:lnTo>
                  <a:lnTo>
                    <a:pt x="620584" y="12855"/>
                  </a:lnTo>
                  <a:lnTo>
                    <a:pt x="666368" y="9453"/>
                  </a:lnTo>
                  <a:lnTo>
                    <a:pt x="702041" y="3271"/>
                  </a:lnTo>
                  <a:lnTo>
                    <a:pt x="751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2611"/>
            <p:cNvSpPr/>
            <p:nvPr>
              <p:custDataLst>
                <p:tags r:id="rId21"/>
              </p:custDataLst>
            </p:nvPr>
          </p:nvSpPr>
          <p:spPr>
            <a:xfrm>
              <a:off x="582055" y="685800"/>
              <a:ext cx="522846" cy="168411"/>
            </a:xfrm>
            <a:custGeom>
              <a:avLst/>
              <a:gdLst/>
              <a:ahLst/>
              <a:cxnLst/>
              <a:rect l="0" t="0" r="0" b="0"/>
              <a:pathLst>
                <a:path w="522846" h="168411">
                  <a:moveTo>
                    <a:pt x="84695" y="142875"/>
                  </a:moveTo>
                  <a:lnTo>
                    <a:pt x="84695" y="142875"/>
                  </a:lnTo>
                  <a:lnTo>
                    <a:pt x="40428" y="156058"/>
                  </a:lnTo>
                  <a:lnTo>
                    <a:pt x="2103" y="168410"/>
                  </a:lnTo>
                  <a:lnTo>
                    <a:pt x="0" y="168365"/>
                  </a:lnTo>
                  <a:lnTo>
                    <a:pt x="715" y="167276"/>
                  </a:lnTo>
                  <a:lnTo>
                    <a:pt x="8212" y="163245"/>
                  </a:lnTo>
                  <a:lnTo>
                    <a:pt x="47812" y="148981"/>
                  </a:lnTo>
                  <a:lnTo>
                    <a:pt x="87052" y="136477"/>
                  </a:lnTo>
                  <a:lnTo>
                    <a:pt x="127492" y="126986"/>
                  </a:lnTo>
                  <a:lnTo>
                    <a:pt x="167813" y="116413"/>
                  </a:lnTo>
                  <a:lnTo>
                    <a:pt x="212804" y="101403"/>
                  </a:lnTo>
                  <a:lnTo>
                    <a:pt x="259649" y="88724"/>
                  </a:lnTo>
                  <a:lnTo>
                    <a:pt x="307042" y="73090"/>
                  </a:lnTo>
                  <a:lnTo>
                    <a:pt x="354599" y="61285"/>
                  </a:lnTo>
                  <a:lnTo>
                    <a:pt x="401145" y="50026"/>
                  </a:lnTo>
                  <a:lnTo>
                    <a:pt x="442218" y="34813"/>
                  </a:lnTo>
                  <a:lnTo>
                    <a:pt x="480141" y="22074"/>
                  </a:lnTo>
                  <a:lnTo>
                    <a:pt x="522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2612"/>
            <p:cNvSpPr/>
            <p:nvPr>
              <p:custDataLst>
                <p:tags r:id="rId22"/>
              </p:custDataLst>
            </p:nvPr>
          </p:nvSpPr>
          <p:spPr>
            <a:xfrm>
              <a:off x="1181100" y="457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2613"/>
            <p:cNvSpPr/>
            <p:nvPr>
              <p:custDataLst>
                <p:tags r:id="rId23"/>
              </p:custDataLst>
            </p:nvPr>
          </p:nvSpPr>
          <p:spPr>
            <a:xfrm>
              <a:off x="1219200" y="5810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0" name="SMARTInkShape-2614"/>
          <p:cNvSpPr/>
          <p:nvPr>
            <p:custDataLst>
              <p:tags r:id="rId14"/>
            </p:custDataLst>
          </p:nvPr>
        </p:nvSpPr>
        <p:spPr>
          <a:xfrm>
            <a:off x="11043314" y="6642963"/>
            <a:ext cx="1021204" cy="115744"/>
          </a:xfrm>
          <a:custGeom>
            <a:avLst/>
            <a:gdLst/>
            <a:ahLst/>
            <a:cxnLst/>
            <a:rect l="0" t="0" r="0" b="0"/>
            <a:pathLst>
              <a:path w="1021204" h="115744">
                <a:moveTo>
                  <a:pt x="253336" y="5487"/>
                </a:moveTo>
                <a:lnTo>
                  <a:pt x="253336" y="5487"/>
                </a:lnTo>
                <a:lnTo>
                  <a:pt x="248279" y="5487"/>
                </a:lnTo>
                <a:lnTo>
                  <a:pt x="246790" y="4429"/>
                </a:lnTo>
                <a:lnTo>
                  <a:pt x="245798" y="2665"/>
                </a:lnTo>
                <a:lnTo>
                  <a:pt x="245134" y="431"/>
                </a:lnTo>
                <a:lnTo>
                  <a:pt x="243634" y="0"/>
                </a:lnTo>
                <a:lnTo>
                  <a:pt x="239145" y="2342"/>
                </a:lnTo>
                <a:lnTo>
                  <a:pt x="238584" y="4449"/>
                </a:lnTo>
                <a:lnTo>
                  <a:pt x="239269" y="6912"/>
                </a:lnTo>
                <a:lnTo>
                  <a:pt x="253027" y="28582"/>
                </a:lnTo>
                <a:lnTo>
                  <a:pt x="269779" y="39740"/>
                </a:lnTo>
                <a:lnTo>
                  <a:pt x="315239" y="58955"/>
                </a:lnTo>
                <a:lnTo>
                  <a:pt x="352935" y="68837"/>
                </a:lnTo>
                <a:lnTo>
                  <a:pt x="398012" y="81658"/>
                </a:lnTo>
                <a:lnTo>
                  <a:pt x="437666" y="88381"/>
                </a:lnTo>
                <a:lnTo>
                  <a:pt x="480109" y="93196"/>
                </a:lnTo>
                <a:lnTo>
                  <a:pt x="522317" y="98502"/>
                </a:lnTo>
                <a:lnTo>
                  <a:pt x="565515" y="100075"/>
                </a:lnTo>
                <a:lnTo>
                  <a:pt x="607948" y="100541"/>
                </a:lnTo>
                <a:lnTo>
                  <a:pt x="639542" y="100649"/>
                </a:lnTo>
                <a:lnTo>
                  <a:pt x="674750" y="100699"/>
                </a:lnTo>
                <a:lnTo>
                  <a:pt x="720158" y="100726"/>
                </a:lnTo>
                <a:lnTo>
                  <a:pt x="765481" y="100734"/>
                </a:lnTo>
                <a:lnTo>
                  <a:pt x="812424" y="105793"/>
                </a:lnTo>
                <a:lnTo>
                  <a:pt x="854788" y="108937"/>
                </a:lnTo>
                <a:lnTo>
                  <a:pt x="894153" y="109869"/>
                </a:lnTo>
                <a:lnTo>
                  <a:pt x="932629" y="110146"/>
                </a:lnTo>
                <a:lnTo>
                  <a:pt x="978367" y="113069"/>
                </a:lnTo>
                <a:lnTo>
                  <a:pt x="993613" y="115743"/>
                </a:lnTo>
                <a:lnTo>
                  <a:pt x="997679" y="114974"/>
                </a:lnTo>
                <a:lnTo>
                  <a:pt x="1000389" y="113404"/>
                </a:lnTo>
                <a:lnTo>
                  <a:pt x="1021203" y="110882"/>
                </a:lnTo>
                <a:lnTo>
                  <a:pt x="978127" y="110343"/>
                </a:lnTo>
                <a:lnTo>
                  <a:pt x="937165" y="110286"/>
                </a:lnTo>
                <a:lnTo>
                  <a:pt x="893163" y="105213"/>
                </a:lnTo>
                <a:lnTo>
                  <a:pt x="846609" y="97006"/>
                </a:lnTo>
                <a:lnTo>
                  <a:pt x="799303" y="92929"/>
                </a:lnTo>
                <a:lnTo>
                  <a:pt x="764805" y="86331"/>
                </a:lnTo>
                <a:lnTo>
                  <a:pt x="729364" y="77400"/>
                </a:lnTo>
                <a:lnTo>
                  <a:pt x="695973" y="69904"/>
                </a:lnTo>
                <a:lnTo>
                  <a:pt x="660672" y="63045"/>
                </a:lnTo>
                <a:lnTo>
                  <a:pt x="623816" y="57526"/>
                </a:lnTo>
                <a:lnTo>
                  <a:pt x="586268" y="55074"/>
                </a:lnTo>
                <a:lnTo>
                  <a:pt x="548415" y="51162"/>
                </a:lnTo>
                <a:lnTo>
                  <a:pt x="510424" y="45895"/>
                </a:lnTo>
                <a:lnTo>
                  <a:pt x="472371" y="40026"/>
                </a:lnTo>
                <a:lnTo>
                  <a:pt x="434293" y="36712"/>
                </a:lnTo>
                <a:lnTo>
                  <a:pt x="396204" y="35239"/>
                </a:lnTo>
                <a:lnTo>
                  <a:pt x="358108" y="34586"/>
                </a:lnTo>
                <a:lnTo>
                  <a:pt x="320010" y="37117"/>
                </a:lnTo>
                <a:lnTo>
                  <a:pt x="282969" y="40712"/>
                </a:lnTo>
                <a:lnTo>
                  <a:pt x="248868" y="42309"/>
                </a:lnTo>
                <a:lnTo>
                  <a:pt x="213249" y="43019"/>
                </a:lnTo>
                <a:lnTo>
                  <a:pt x="178371" y="44392"/>
                </a:lnTo>
                <a:lnTo>
                  <a:pt x="134933" y="50058"/>
                </a:lnTo>
                <a:lnTo>
                  <a:pt x="96310" y="53265"/>
                </a:lnTo>
                <a:lnTo>
                  <a:pt x="62170" y="59390"/>
                </a:lnTo>
                <a:lnTo>
                  <a:pt x="15589" y="61996"/>
                </a:lnTo>
                <a:lnTo>
                  <a:pt x="9113" y="62210"/>
                </a:lnTo>
                <a:lnTo>
                  <a:pt x="4795" y="63411"/>
                </a:lnTo>
                <a:lnTo>
                  <a:pt x="1918" y="65269"/>
                </a:lnTo>
                <a:lnTo>
                  <a:pt x="0" y="67567"/>
                </a:lnTo>
                <a:lnTo>
                  <a:pt x="2952" y="69099"/>
                </a:lnTo>
                <a:lnTo>
                  <a:pt x="44471" y="76815"/>
                </a:lnTo>
                <a:lnTo>
                  <a:pt x="74429" y="79521"/>
                </a:lnTo>
                <a:lnTo>
                  <a:pt x="110321" y="80724"/>
                </a:lnTo>
                <a:lnTo>
                  <a:pt x="143912" y="81259"/>
                </a:lnTo>
                <a:lnTo>
                  <a:pt x="187518" y="81561"/>
                </a:lnTo>
                <a:lnTo>
                  <a:pt x="232306" y="81650"/>
                </a:lnTo>
                <a:lnTo>
                  <a:pt x="279090" y="81676"/>
                </a:lnTo>
                <a:lnTo>
                  <a:pt x="313465" y="81682"/>
                </a:lnTo>
                <a:lnTo>
                  <a:pt x="348850" y="81685"/>
                </a:lnTo>
                <a:lnTo>
                  <a:pt x="382218" y="81686"/>
                </a:lnTo>
                <a:lnTo>
                  <a:pt x="414687" y="84509"/>
                </a:lnTo>
                <a:lnTo>
                  <a:pt x="446756" y="88232"/>
                </a:lnTo>
                <a:lnTo>
                  <a:pt x="493504" y="91388"/>
                </a:lnTo>
                <a:lnTo>
                  <a:pt x="535692" y="97496"/>
                </a:lnTo>
                <a:lnTo>
                  <a:pt x="580179" y="99777"/>
                </a:lnTo>
                <a:lnTo>
                  <a:pt x="622758" y="100453"/>
                </a:lnTo>
                <a:lnTo>
                  <a:pt x="656707" y="100611"/>
                </a:lnTo>
                <a:lnTo>
                  <a:pt x="696351" y="105756"/>
                </a:lnTo>
                <a:lnTo>
                  <a:pt x="715168" y="105437"/>
                </a:lnTo>
                <a:lnTo>
                  <a:pt x="723148" y="103871"/>
                </a:lnTo>
                <a:lnTo>
                  <a:pt x="726352" y="101768"/>
                </a:lnTo>
                <a:lnTo>
                  <a:pt x="726371" y="99308"/>
                </a:lnTo>
                <a:lnTo>
                  <a:pt x="724268" y="96609"/>
                </a:lnTo>
                <a:lnTo>
                  <a:pt x="706137" y="87755"/>
                </a:lnTo>
                <a:lnTo>
                  <a:pt x="663963" y="81827"/>
                </a:lnTo>
                <a:lnTo>
                  <a:pt x="626299" y="75496"/>
                </a:lnTo>
                <a:lnTo>
                  <a:pt x="581037" y="72091"/>
                </a:lnTo>
                <a:lnTo>
                  <a:pt x="546089" y="67544"/>
                </a:lnTo>
                <a:lnTo>
                  <a:pt x="512212" y="64817"/>
                </a:lnTo>
                <a:lnTo>
                  <a:pt x="478458" y="63606"/>
                </a:lnTo>
                <a:lnTo>
                  <a:pt x="442291" y="63068"/>
                </a:lnTo>
                <a:lnTo>
                  <a:pt x="405050" y="62828"/>
                </a:lnTo>
                <a:lnTo>
                  <a:pt x="369448" y="62721"/>
                </a:lnTo>
                <a:lnTo>
                  <a:pt x="324546" y="63720"/>
                </a:lnTo>
                <a:lnTo>
                  <a:pt x="277139" y="69190"/>
                </a:lnTo>
                <a:lnTo>
                  <a:pt x="241690" y="70841"/>
                </a:lnTo>
                <a:lnTo>
                  <a:pt x="198667" y="78447"/>
                </a:lnTo>
                <a:lnTo>
                  <a:pt x="187411" y="80247"/>
                </a:lnTo>
                <a:lnTo>
                  <a:pt x="229220" y="81403"/>
                </a:lnTo>
                <a:lnTo>
                  <a:pt x="268650" y="80544"/>
                </a:lnTo>
                <a:lnTo>
                  <a:pt x="308204" y="75116"/>
                </a:lnTo>
                <a:lnTo>
                  <a:pt x="354025" y="73037"/>
                </a:lnTo>
                <a:lnTo>
                  <a:pt x="389104" y="72550"/>
                </a:lnTo>
                <a:lnTo>
                  <a:pt x="425861" y="72335"/>
                </a:lnTo>
                <a:lnTo>
                  <a:pt x="463363" y="72239"/>
                </a:lnTo>
                <a:lnTo>
                  <a:pt x="501199" y="72196"/>
                </a:lnTo>
                <a:lnTo>
                  <a:pt x="539180" y="72178"/>
                </a:lnTo>
                <a:lnTo>
                  <a:pt x="577227" y="72169"/>
                </a:lnTo>
                <a:lnTo>
                  <a:pt x="615305" y="72165"/>
                </a:lnTo>
                <a:lnTo>
                  <a:pt x="662330" y="72163"/>
                </a:lnTo>
                <a:lnTo>
                  <a:pt x="708130" y="72162"/>
                </a:lnTo>
                <a:lnTo>
                  <a:pt x="750158" y="72162"/>
                </a:lnTo>
                <a:lnTo>
                  <a:pt x="782120" y="72162"/>
                </a:lnTo>
                <a:lnTo>
                  <a:pt x="824527" y="72162"/>
                </a:lnTo>
                <a:lnTo>
                  <a:pt x="834154" y="72162"/>
                </a:lnTo>
                <a:lnTo>
                  <a:pt x="837397" y="73220"/>
                </a:lnTo>
                <a:lnTo>
                  <a:pt x="836386" y="74984"/>
                </a:lnTo>
                <a:lnTo>
                  <a:pt x="832537" y="77218"/>
                </a:lnTo>
                <a:lnTo>
                  <a:pt x="791722" y="85419"/>
                </a:lnTo>
                <a:lnTo>
                  <a:pt x="747877" y="89495"/>
                </a:lnTo>
                <a:lnTo>
                  <a:pt x="715491" y="90448"/>
                </a:lnTo>
                <a:lnTo>
                  <a:pt x="680987" y="90873"/>
                </a:lnTo>
                <a:lnTo>
                  <a:pt x="648013" y="91062"/>
                </a:lnTo>
                <a:lnTo>
                  <a:pt x="612899" y="88323"/>
                </a:lnTo>
                <a:lnTo>
                  <a:pt x="576125" y="84636"/>
                </a:lnTo>
                <a:lnTo>
                  <a:pt x="538615" y="82998"/>
                </a:lnTo>
                <a:lnTo>
                  <a:pt x="503599" y="79448"/>
                </a:lnTo>
                <a:lnTo>
                  <a:pt x="469339" y="75400"/>
                </a:lnTo>
                <a:lnTo>
                  <a:pt x="432944" y="73601"/>
                </a:lnTo>
                <a:lnTo>
                  <a:pt x="386869" y="72588"/>
                </a:lnTo>
                <a:lnTo>
                  <a:pt x="346406" y="72288"/>
                </a:lnTo>
                <a:lnTo>
                  <a:pt x="304530" y="71129"/>
                </a:lnTo>
                <a:lnTo>
                  <a:pt x="292670" y="67117"/>
                </a:lnTo>
                <a:lnTo>
                  <a:pt x="294375" y="64566"/>
                </a:lnTo>
                <a:lnTo>
                  <a:pt x="310381" y="58908"/>
                </a:lnTo>
                <a:lnTo>
                  <a:pt x="349143" y="54829"/>
                </a:lnTo>
                <a:lnTo>
                  <a:pt x="394142" y="53620"/>
                </a:lnTo>
                <a:lnTo>
                  <a:pt x="430922" y="53338"/>
                </a:lnTo>
                <a:lnTo>
                  <a:pt x="470904" y="53212"/>
                </a:lnTo>
                <a:lnTo>
                  <a:pt x="509841" y="53156"/>
                </a:lnTo>
                <a:lnTo>
                  <a:pt x="553957" y="53131"/>
                </a:lnTo>
                <a:lnTo>
                  <a:pt x="600729" y="53121"/>
                </a:lnTo>
                <a:lnTo>
                  <a:pt x="646211" y="53116"/>
                </a:lnTo>
                <a:lnTo>
                  <a:pt x="669769" y="54173"/>
                </a:lnTo>
                <a:lnTo>
                  <a:pt x="693941" y="55936"/>
                </a:lnTo>
                <a:lnTo>
                  <a:pt x="718523" y="58169"/>
                </a:lnTo>
                <a:lnTo>
                  <a:pt x="765591" y="60652"/>
                </a:lnTo>
                <a:lnTo>
                  <a:pt x="810146" y="61754"/>
                </a:lnTo>
                <a:lnTo>
                  <a:pt x="851114" y="62246"/>
                </a:lnTo>
                <a:lnTo>
                  <a:pt x="891511" y="626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SMARTInkShape-2615"/>
          <p:cNvSpPr/>
          <p:nvPr>
            <p:custDataLst>
              <p:tags r:id="rId15"/>
            </p:custDataLst>
          </p:nvPr>
        </p:nvSpPr>
        <p:spPr>
          <a:xfrm>
            <a:off x="3839003" y="5467599"/>
            <a:ext cx="1165957" cy="898911"/>
          </a:xfrm>
          <a:custGeom>
            <a:avLst/>
            <a:gdLst/>
            <a:ahLst/>
            <a:cxnLst/>
            <a:rect l="0" t="0" r="0" b="0"/>
            <a:pathLst>
              <a:path w="1165957" h="898911">
                <a:moveTo>
                  <a:pt x="190072" y="799851"/>
                </a:moveTo>
                <a:lnTo>
                  <a:pt x="190072" y="799851"/>
                </a:lnTo>
                <a:lnTo>
                  <a:pt x="198735" y="807455"/>
                </a:lnTo>
                <a:lnTo>
                  <a:pt x="242956" y="834809"/>
                </a:lnTo>
                <a:lnTo>
                  <a:pt x="286015" y="850655"/>
                </a:lnTo>
                <a:lnTo>
                  <a:pt x="327988" y="863352"/>
                </a:lnTo>
                <a:lnTo>
                  <a:pt x="348646" y="871818"/>
                </a:lnTo>
                <a:lnTo>
                  <a:pt x="393915" y="875493"/>
                </a:lnTo>
                <a:lnTo>
                  <a:pt x="437613" y="881429"/>
                </a:lnTo>
                <a:lnTo>
                  <a:pt x="484816" y="877426"/>
                </a:lnTo>
                <a:lnTo>
                  <a:pt x="520755" y="871266"/>
                </a:lnTo>
                <a:lnTo>
                  <a:pt x="561337" y="862875"/>
                </a:lnTo>
                <a:lnTo>
                  <a:pt x="601762" y="857103"/>
                </a:lnTo>
                <a:lnTo>
                  <a:pt x="648317" y="846869"/>
                </a:lnTo>
                <a:lnTo>
                  <a:pt x="693222" y="834656"/>
                </a:lnTo>
                <a:lnTo>
                  <a:pt x="733724" y="822052"/>
                </a:lnTo>
                <a:lnTo>
                  <a:pt x="775748" y="809371"/>
                </a:lnTo>
                <a:lnTo>
                  <a:pt x="815172" y="791619"/>
                </a:lnTo>
                <a:lnTo>
                  <a:pt x="861608" y="768787"/>
                </a:lnTo>
                <a:lnTo>
                  <a:pt x="899004" y="750166"/>
                </a:lnTo>
                <a:lnTo>
                  <a:pt x="946528" y="721363"/>
                </a:lnTo>
                <a:lnTo>
                  <a:pt x="989077" y="698192"/>
                </a:lnTo>
                <a:lnTo>
                  <a:pt x="1030878" y="668057"/>
                </a:lnTo>
                <a:lnTo>
                  <a:pt x="1076440" y="636077"/>
                </a:lnTo>
                <a:lnTo>
                  <a:pt x="1114045" y="589303"/>
                </a:lnTo>
                <a:lnTo>
                  <a:pt x="1139406" y="552004"/>
                </a:lnTo>
                <a:lnTo>
                  <a:pt x="1156136" y="508574"/>
                </a:lnTo>
                <a:lnTo>
                  <a:pt x="1165956" y="465538"/>
                </a:lnTo>
                <a:lnTo>
                  <a:pt x="1163575" y="422703"/>
                </a:lnTo>
                <a:lnTo>
                  <a:pt x="1156823" y="379794"/>
                </a:lnTo>
                <a:lnTo>
                  <a:pt x="1139938" y="336975"/>
                </a:lnTo>
                <a:lnTo>
                  <a:pt x="1128764" y="303117"/>
                </a:lnTo>
                <a:lnTo>
                  <a:pt x="1106221" y="263283"/>
                </a:lnTo>
                <a:lnTo>
                  <a:pt x="1070404" y="218409"/>
                </a:lnTo>
                <a:lnTo>
                  <a:pt x="1042627" y="178685"/>
                </a:lnTo>
                <a:lnTo>
                  <a:pt x="1000137" y="141495"/>
                </a:lnTo>
                <a:lnTo>
                  <a:pt x="955135" y="110975"/>
                </a:lnTo>
                <a:lnTo>
                  <a:pt x="908448" y="78090"/>
                </a:lnTo>
                <a:lnTo>
                  <a:pt x="867514" y="54778"/>
                </a:lnTo>
                <a:lnTo>
                  <a:pt x="823697" y="32476"/>
                </a:lnTo>
                <a:lnTo>
                  <a:pt x="786426" y="18993"/>
                </a:lnTo>
                <a:lnTo>
                  <a:pt x="748122" y="9333"/>
                </a:lnTo>
                <a:lnTo>
                  <a:pt x="703259" y="2590"/>
                </a:lnTo>
                <a:lnTo>
                  <a:pt x="662096" y="592"/>
                </a:lnTo>
                <a:lnTo>
                  <a:pt x="621326" y="0"/>
                </a:lnTo>
                <a:lnTo>
                  <a:pt x="577495" y="2647"/>
                </a:lnTo>
                <a:lnTo>
                  <a:pt x="535933" y="10134"/>
                </a:lnTo>
                <a:lnTo>
                  <a:pt x="501480" y="16007"/>
                </a:lnTo>
                <a:lnTo>
                  <a:pt x="465001" y="22145"/>
                </a:lnTo>
                <a:lnTo>
                  <a:pt x="423932" y="26495"/>
                </a:lnTo>
                <a:lnTo>
                  <a:pt x="381611" y="35569"/>
                </a:lnTo>
                <a:lnTo>
                  <a:pt x="337033" y="50375"/>
                </a:lnTo>
                <a:lnTo>
                  <a:pt x="298880" y="64492"/>
                </a:lnTo>
                <a:lnTo>
                  <a:pt x="252487" y="83801"/>
                </a:lnTo>
                <a:lnTo>
                  <a:pt x="207829" y="117071"/>
                </a:lnTo>
                <a:lnTo>
                  <a:pt x="160685" y="162589"/>
                </a:lnTo>
                <a:lnTo>
                  <a:pt x="126535" y="198761"/>
                </a:lnTo>
                <a:lnTo>
                  <a:pt x="97911" y="242547"/>
                </a:lnTo>
                <a:lnTo>
                  <a:pt x="82214" y="262661"/>
                </a:lnTo>
                <a:lnTo>
                  <a:pt x="64070" y="303489"/>
                </a:lnTo>
                <a:lnTo>
                  <a:pt x="45474" y="347498"/>
                </a:lnTo>
                <a:lnTo>
                  <a:pt x="33055" y="394469"/>
                </a:lnTo>
                <a:lnTo>
                  <a:pt x="25037" y="417539"/>
                </a:lnTo>
                <a:lnTo>
                  <a:pt x="19889" y="461200"/>
                </a:lnTo>
                <a:lnTo>
                  <a:pt x="13816" y="500947"/>
                </a:lnTo>
                <a:lnTo>
                  <a:pt x="8971" y="547447"/>
                </a:lnTo>
                <a:lnTo>
                  <a:pt x="1742" y="587676"/>
                </a:lnTo>
                <a:lnTo>
                  <a:pt x="0" y="630469"/>
                </a:lnTo>
                <a:lnTo>
                  <a:pt x="715" y="674514"/>
                </a:lnTo>
                <a:lnTo>
                  <a:pt x="9950" y="721157"/>
                </a:lnTo>
                <a:lnTo>
                  <a:pt x="19597" y="764402"/>
                </a:lnTo>
                <a:lnTo>
                  <a:pt x="39930" y="809725"/>
                </a:lnTo>
                <a:lnTo>
                  <a:pt x="50101" y="827941"/>
                </a:lnTo>
                <a:lnTo>
                  <a:pt x="92237" y="873333"/>
                </a:lnTo>
                <a:lnTo>
                  <a:pt x="102140" y="881193"/>
                </a:lnTo>
                <a:lnTo>
                  <a:pt x="143411" y="898117"/>
                </a:lnTo>
                <a:lnTo>
                  <a:pt x="161925" y="898910"/>
                </a:lnTo>
                <a:lnTo>
                  <a:pt x="202632" y="895603"/>
                </a:lnTo>
                <a:lnTo>
                  <a:pt x="241119" y="892378"/>
                </a:lnTo>
                <a:lnTo>
                  <a:pt x="276811" y="887591"/>
                </a:lnTo>
                <a:lnTo>
                  <a:pt x="323422" y="8760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SMARTInkShape-2616"/>
          <p:cNvSpPr/>
          <p:nvPr>
            <p:custDataLst>
              <p:tags r:id="rId16"/>
            </p:custDataLst>
          </p:nvPr>
        </p:nvSpPr>
        <p:spPr>
          <a:xfrm>
            <a:off x="5715296" y="5581846"/>
            <a:ext cx="2733080" cy="923335"/>
          </a:xfrm>
          <a:custGeom>
            <a:avLst/>
            <a:gdLst/>
            <a:ahLst/>
            <a:cxnLst/>
            <a:rect l="0" t="0" r="0" b="0"/>
            <a:pathLst>
              <a:path w="2733080" h="923335">
                <a:moveTo>
                  <a:pt x="2438104" y="133154"/>
                </a:moveTo>
                <a:lnTo>
                  <a:pt x="2438104" y="133154"/>
                </a:lnTo>
                <a:lnTo>
                  <a:pt x="2429904" y="133154"/>
                </a:lnTo>
                <a:lnTo>
                  <a:pt x="2385404" y="123453"/>
                </a:lnTo>
                <a:lnTo>
                  <a:pt x="2341224" y="113442"/>
                </a:lnTo>
                <a:lnTo>
                  <a:pt x="2304271" y="107205"/>
                </a:lnTo>
                <a:lnTo>
                  <a:pt x="2263688" y="102535"/>
                </a:lnTo>
                <a:lnTo>
                  <a:pt x="2217738" y="96531"/>
                </a:lnTo>
                <a:lnTo>
                  <a:pt x="2179959" y="90435"/>
                </a:lnTo>
                <a:lnTo>
                  <a:pt x="2147690" y="87709"/>
                </a:lnTo>
                <a:lnTo>
                  <a:pt x="2105111" y="86175"/>
                </a:lnTo>
                <a:lnTo>
                  <a:pt x="2064979" y="85720"/>
                </a:lnTo>
                <a:lnTo>
                  <a:pt x="2027796" y="85614"/>
                </a:lnTo>
                <a:lnTo>
                  <a:pt x="1990103" y="85566"/>
                </a:lnTo>
                <a:lnTo>
                  <a:pt x="1948352" y="85540"/>
                </a:lnTo>
                <a:lnTo>
                  <a:pt x="1910816" y="85532"/>
                </a:lnTo>
                <a:lnTo>
                  <a:pt x="1866753" y="85529"/>
                </a:lnTo>
                <a:lnTo>
                  <a:pt x="1830782" y="85529"/>
                </a:lnTo>
                <a:lnTo>
                  <a:pt x="1783525" y="85529"/>
                </a:lnTo>
                <a:lnTo>
                  <a:pt x="1738245" y="90585"/>
                </a:lnTo>
                <a:lnTo>
                  <a:pt x="1701102" y="93730"/>
                </a:lnTo>
                <a:lnTo>
                  <a:pt x="1667459" y="91643"/>
                </a:lnTo>
                <a:lnTo>
                  <a:pt x="1630987" y="88246"/>
                </a:lnTo>
                <a:lnTo>
                  <a:pt x="1586654" y="86334"/>
                </a:lnTo>
                <a:lnTo>
                  <a:pt x="1547765" y="85767"/>
                </a:lnTo>
                <a:lnTo>
                  <a:pt x="1502822" y="85576"/>
                </a:lnTo>
                <a:lnTo>
                  <a:pt x="1466011" y="85543"/>
                </a:lnTo>
                <a:lnTo>
                  <a:pt x="1420704" y="85532"/>
                </a:lnTo>
                <a:lnTo>
                  <a:pt x="1373574" y="85529"/>
                </a:lnTo>
                <a:lnTo>
                  <a:pt x="1336112" y="85529"/>
                </a:lnTo>
                <a:lnTo>
                  <a:pt x="1299258" y="84471"/>
                </a:lnTo>
                <a:lnTo>
                  <a:pt x="1257825" y="77990"/>
                </a:lnTo>
                <a:lnTo>
                  <a:pt x="1214009" y="76397"/>
                </a:lnTo>
                <a:lnTo>
                  <a:pt x="1177120" y="76120"/>
                </a:lnTo>
                <a:lnTo>
                  <a:pt x="1133274" y="69480"/>
                </a:lnTo>
                <a:lnTo>
                  <a:pt x="1087768" y="67072"/>
                </a:lnTo>
                <a:lnTo>
                  <a:pt x="1047890" y="61540"/>
                </a:lnTo>
                <a:lnTo>
                  <a:pt x="1001836" y="56802"/>
                </a:lnTo>
                <a:lnTo>
                  <a:pt x="962441" y="50676"/>
                </a:lnTo>
                <a:lnTo>
                  <a:pt x="929237" y="48872"/>
                </a:lnTo>
                <a:lnTo>
                  <a:pt x="890013" y="42800"/>
                </a:lnTo>
                <a:lnTo>
                  <a:pt x="853226" y="39355"/>
                </a:lnTo>
                <a:lnTo>
                  <a:pt x="807299" y="30587"/>
                </a:lnTo>
                <a:lnTo>
                  <a:pt x="775618" y="24774"/>
                </a:lnTo>
                <a:lnTo>
                  <a:pt x="737549" y="18663"/>
                </a:lnTo>
                <a:lnTo>
                  <a:pt x="695935" y="13478"/>
                </a:lnTo>
                <a:lnTo>
                  <a:pt x="652745" y="11173"/>
                </a:lnTo>
                <a:lnTo>
                  <a:pt x="607006" y="4819"/>
                </a:lnTo>
                <a:lnTo>
                  <a:pt x="575474" y="2033"/>
                </a:lnTo>
                <a:lnTo>
                  <a:pt x="530489" y="464"/>
                </a:lnTo>
                <a:lnTo>
                  <a:pt x="491406" y="0"/>
                </a:lnTo>
                <a:lnTo>
                  <a:pt x="446314" y="2684"/>
                </a:lnTo>
                <a:lnTo>
                  <a:pt x="405082" y="7361"/>
                </a:lnTo>
                <a:lnTo>
                  <a:pt x="367114" y="11569"/>
                </a:lnTo>
                <a:lnTo>
                  <a:pt x="327993" y="19518"/>
                </a:lnTo>
                <a:lnTo>
                  <a:pt x="281274" y="31685"/>
                </a:lnTo>
                <a:lnTo>
                  <a:pt x="238825" y="46174"/>
                </a:lnTo>
                <a:lnTo>
                  <a:pt x="197790" y="63873"/>
                </a:lnTo>
                <a:lnTo>
                  <a:pt x="151116" y="97951"/>
                </a:lnTo>
                <a:lnTo>
                  <a:pt x="110895" y="138631"/>
                </a:lnTo>
                <a:lnTo>
                  <a:pt x="78112" y="184173"/>
                </a:lnTo>
                <a:lnTo>
                  <a:pt x="55997" y="214493"/>
                </a:lnTo>
                <a:lnTo>
                  <a:pt x="34891" y="260503"/>
                </a:lnTo>
                <a:lnTo>
                  <a:pt x="16032" y="305277"/>
                </a:lnTo>
                <a:lnTo>
                  <a:pt x="7302" y="347601"/>
                </a:lnTo>
                <a:lnTo>
                  <a:pt x="1205" y="389414"/>
                </a:lnTo>
                <a:lnTo>
                  <a:pt x="0" y="436911"/>
                </a:lnTo>
                <a:lnTo>
                  <a:pt x="850" y="477626"/>
                </a:lnTo>
                <a:lnTo>
                  <a:pt x="10083" y="517600"/>
                </a:lnTo>
                <a:lnTo>
                  <a:pt x="22098" y="560578"/>
                </a:lnTo>
                <a:lnTo>
                  <a:pt x="41208" y="607246"/>
                </a:lnTo>
                <a:lnTo>
                  <a:pt x="59094" y="651586"/>
                </a:lnTo>
                <a:lnTo>
                  <a:pt x="82696" y="691466"/>
                </a:lnTo>
                <a:lnTo>
                  <a:pt x="107741" y="731447"/>
                </a:lnTo>
                <a:lnTo>
                  <a:pt x="128846" y="753985"/>
                </a:lnTo>
                <a:lnTo>
                  <a:pt x="172831" y="780564"/>
                </a:lnTo>
                <a:lnTo>
                  <a:pt x="212574" y="799818"/>
                </a:lnTo>
                <a:lnTo>
                  <a:pt x="252218" y="816106"/>
                </a:lnTo>
                <a:lnTo>
                  <a:pt x="289717" y="830457"/>
                </a:lnTo>
                <a:lnTo>
                  <a:pt x="328697" y="842471"/>
                </a:lnTo>
                <a:lnTo>
                  <a:pt x="370314" y="851586"/>
                </a:lnTo>
                <a:lnTo>
                  <a:pt x="410167" y="862520"/>
                </a:lnTo>
                <a:lnTo>
                  <a:pt x="454884" y="868599"/>
                </a:lnTo>
                <a:lnTo>
                  <a:pt x="499662" y="874622"/>
                </a:lnTo>
                <a:lnTo>
                  <a:pt x="536718" y="875665"/>
                </a:lnTo>
                <a:lnTo>
                  <a:pt x="574509" y="881030"/>
                </a:lnTo>
                <a:lnTo>
                  <a:pt x="612518" y="884266"/>
                </a:lnTo>
                <a:lnTo>
                  <a:pt x="650590" y="890281"/>
                </a:lnTo>
                <a:lnTo>
                  <a:pt x="688682" y="893710"/>
                </a:lnTo>
                <a:lnTo>
                  <a:pt x="726780" y="899783"/>
                </a:lnTo>
                <a:lnTo>
                  <a:pt x="764879" y="903228"/>
                </a:lnTo>
                <a:lnTo>
                  <a:pt x="802979" y="904249"/>
                </a:lnTo>
                <a:lnTo>
                  <a:pt x="846135" y="909609"/>
                </a:lnTo>
                <a:lnTo>
                  <a:pt x="887379" y="912842"/>
                </a:lnTo>
                <a:lnTo>
                  <a:pt x="926411" y="913800"/>
                </a:lnTo>
                <a:lnTo>
                  <a:pt x="964788" y="914084"/>
                </a:lnTo>
                <a:lnTo>
                  <a:pt x="1002969" y="919225"/>
                </a:lnTo>
                <a:lnTo>
                  <a:pt x="1046151" y="922395"/>
                </a:lnTo>
                <a:lnTo>
                  <a:pt x="1087402" y="923334"/>
                </a:lnTo>
                <a:lnTo>
                  <a:pt x="1126436" y="918556"/>
                </a:lnTo>
                <a:lnTo>
                  <a:pt x="1169869" y="915494"/>
                </a:lnTo>
                <a:lnTo>
                  <a:pt x="1211195" y="914586"/>
                </a:lnTo>
                <a:lnTo>
                  <a:pt x="1255307" y="909261"/>
                </a:lnTo>
                <a:lnTo>
                  <a:pt x="1296835" y="906037"/>
                </a:lnTo>
                <a:lnTo>
                  <a:pt x="1335951" y="905081"/>
                </a:lnTo>
                <a:lnTo>
                  <a:pt x="1374352" y="899741"/>
                </a:lnTo>
                <a:lnTo>
                  <a:pt x="1417598" y="896512"/>
                </a:lnTo>
                <a:lnTo>
                  <a:pt x="1458868" y="890500"/>
                </a:lnTo>
                <a:lnTo>
                  <a:pt x="1497909" y="887072"/>
                </a:lnTo>
                <a:lnTo>
                  <a:pt x="1536287" y="886057"/>
                </a:lnTo>
                <a:lnTo>
                  <a:pt x="1574469" y="880699"/>
                </a:lnTo>
                <a:lnTo>
                  <a:pt x="1617651" y="872409"/>
                </a:lnTo>
                <a:lnTo>
                  <a:pt x="1658902" y="868306"/>
                </a:lnTo>
                <a:lnTo>
                  <a:pt x="1705279" y="860374"/>
                </a:lnTo>
                <a:lnTo>
                  <a:pt x="1746955" y="856980"/>
                </a:lnTo>
                <a:lnTo>
                  <a:pt x="1786585" y="849741"/>
                </a:lnTo>
                <a:lnTo>
                  <a:pt x="1825138" y="841952"/>
                </a:lnTo>
                <a:lnTo>
                  <a:pt x="1862314" y="838116"/>
                </a:lnTo>
                <a:lnTo>
                  <a:pt x="1906678" y="830696"/>
                </a:lnTo>
                <a:lnTo>
                  <a:pt x="1943389" y="826313"/>
                </a:lnTo>
                <a:lnTo>
                  <a:pt x="1981077" y="818312"/>
                </a:lnTo>
                <a:lnTo>
                  <a:pt x="2026682" y="806127"/>
                </a:lnTo>
                <a:lnTo>
                  <a:pt x="2072810" y="800075"/>
                </a:lnTo>
                <a:lnTo>
                  <a:pt x="2113594" y="789786"/>
                </a:lnTo>
                <a:lnTo>
                  <a:pt x="2157280" y="782618"/>
                </a:lnTo>
                <a:lnTo>
                  <a:pt x="2204261" y="771264"/>
                </a:lnTo>
                <a:lnTo>
                  <a:pt x="2243228" y="759550"/>
                </a:lnTo>
                <a:lnTo>
                  <a:pt x="2284996" y="749377"/>
                </a:lnTo>
                <a:lnTo>
                  <a:pt x="2331307" y="736458"/>
                </a:lnTo>
                <a:lnTo>
                  <a:pt x="2371030" y="723715"/>
                </a:lnTo>
                <a:lnTo>
                  <a:pt x="2417943" y="707831"/>
                </a:lnTo>
                <a:lnTo>
                  <a:pt x="2458471" y="691954"/>
                </a:lnTo>
                <a:lnTo>
                  <a:pt x="2503058" y="673257"/>
                </a:lnTo>
                <a:lnTo>
                  <a:pt x="2542370" y="653371"/>
                </a:lnTo>
                <a:lnTo>
                  <a:pt x="2583466" y="628319"/>
                </a:lnTo>
                <a:lnTo>
                  <a:pt x="2625058" y="605575"/>
                </a:lnTo>
                <a:lnTo>
                  <a:pt x="2667700" y="569336"/>
                </a:lnTo>
                <a:lnTo>
                  <a:pt x="2696339" y="527327"/>
                </a:lnTo>
                <a:lnTo>
                  <a:pt x="2716106" y="490808"/>
                </a:lnTo>
                <a:lnTo>
                  <a:pt x="2725702" y="467794"/>
                </a:lnTo>
                <a:lnTo>
                  <a:pt x="2731862" y="421349"/>
                </a:lnTo>
                <a:lnTo>
                  <a:pt x="2733079" y="376231"/>
                </a:lnTo>
                <a:lnTo>
                  <a:pt x="2725715" y="333099"/>
                </a:lnTo>
                <a:lnTo>
                  <a:pt x="2716056" y="297289"/>
                </a:lnTo>
                <a:lnTo>
                  <a:pt x="2694366" y="252908"/>
                </a:lnTo>
                <a:lnTo>
                  <a:pt x="2664643" y="213019"/>
                </a:lnTo>
                <a:lnTo>
                  <a:pt x="2632626" y="178523"/>
                </a:lnTo>
                <a:lnTo>
                  <a:pt x="2593342" y="152594"/>
                </a:lnTo>
                <a:lnTo>
                  <a:pt x="2547130" y="132094"/>
                </a:lnTo>
                <a:lnTo>
                  <a:pt x="2511960" y="122805"/>
                </a:lnTo>
                <a:lnTo>
                  <a:pt x="2471628" y="111625"/>
                </a:lnTo>
                <a:lnTo>
                  <a:pt x="2424401" y="106667"/>
                </a:lnTo>
                <a:lnTo>
                  <a:pt x="2388623" y="105507"/>
                </a:lnTo>
                <a:lnTo>
                  <a:pt x="2352612" y="106050"/>
                </a:lnTo>
                <a:lnTo>
                  <a:pt x="2307880" y="111247"/>
                </a:lnTo>
                <a:lnTo>
                  <a:pt x="2285704" y="1141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8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909"/>
          <p:cNvGrpSpPr/>
          <p:nvPr/>
        </p:nvGrpSpPr>
        <p:grpSpPr>
          <a:xfrm>
            <a:off x="476250" y="543471"/>
            <a:ext cx="1162051" cy="540548"/>
            <a:chOff x="476250" y="543471"/>
            <a:chExt cx="1162051" cy="540548"/>
          </a:xfrm>
        </p:grpSpPr>
        <p:sp>
          <p:nvSpPr>
            <p:cNvPr id="2" name="SMARTInkShape-5116"/>
            <p:cNvSpPr/>
            <p:nvPr>
              <p:custDataLst>
                <p:tags r:id="rId234"/>
              </p:custDataLst>
            </p:nvPr>
          </p:nvSpPr>
          <p:spPr>
            <a:xfrm>
              <a:off x="1600200" y="8191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6" y="13183"/>
                  </a:lnTo>
                  <a:lnTo>
                    <a:pt x="20374" y="18314"/>
                  </a:lnTo>
                  <a:lnTo>
                    <a:pt x="18874" y="21734"/>
                  </a:lnTo>
                  <a:lnTo>
                    <a:pt x="16816" y="2401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117"/>
            <p:cNvSpPr/>
            <p:nvPr>
              <p:custDataLst>
                <p:tags r:id="rId235"/>
              </p:custDataLst>
            </p:nvPr>
          </p:nvSpPr>
          <p:spPr>
            <a:xfrm>
              <a:off x="1638300" y="6572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118"/>
            <p:cNvSpPr/>
            <p:nvPr>
              <p:custDataLst>
                <p:tags r:id="rId236"/>
              </p:custDataLst>
            </p:nvPr>
          </p:nvSpPr>
          <p:spPr>
            <a:xfrm>
              <a:off x="738923" y="895350"/>
              <a:ext cx="756503" cy="188669"/>
            </a:xfrm>
            <a:custGeom>
              <a:avLst/>
              <a:gdLst/>
              <a:ahLst/>
              <a:cxnLst/>
              <a:rect l="0" t="0" r="0" b="0"/>
              <a:pathLst>
                <a:path w="756503" h="188669">
                  <a:moveTo>
                    <a:pt x="80227" y="161925"/>
                  </a:moveTo>
                  <a:lnTo>
                    <a:pt x="80227" y="161925"/>
                  </a:lnTo>
                  <a:lnTo>
                    <a:pt x="40455" y="175182"/>
                  </a:lnTo>
                  <a:lnTo>
                    <a:pt x="0" y="188668"/>
                  </a:lnTo>
                  <a:lnTo>
                    <a:pt x="46739" y="173088"/>
                  </a:lnTo>
                  <a:lnTo>
                    <a:pt x="92882" y="158412"/>
                  </a:lnTo>
                  <a:lnTo>
                    <a:pt x="124657" y="150486"/>
                  </a:lnTo>
                  <a:lnTo>
                    <a:pt x="156418" y="140613"/>
                  </a:lnTo>
                  <a:lnTo>
                    <a:pt x="189231" y="130228"/>
                  </a:lnTo>
                  <a:lnTo>
                    <a:pt x="224982" y="122085"/>
                  </a:lnTo>
                  <a:lnTo>
                    <a:pt x="262037" y="112115"/>
                  </a:lnTo>
                  <a:lnTo>
                    <a:pt x="299673" y="101687"/>
                  </a:lnTo>
                  <a:lnTo>
                    <a:pt x="337567" y="93525"/>
                  </a:lnTo>
                  <a:lnTo>
                    <a:pt x="378398" y="86369"/>
                  </a:lnTo>
                  <a:lnTo>
                    <a:pt x="421239" y="79661"/>
                  </a:lnTo>
                  <a:lnTo>
                    <a:pt x="464974" y="73152"/>
                  </a:lnTo>
                  <a:lnTo>
                    <a:pt x="506284" y="63909"/>
                  </a:lnTo>
                  <a:lnTo>
                    <a:pt x="545811" y="53804"/>
                  </a:lnTo>
                  <a:lnTo>
                    <a:pt x="584545" y="45785"/>
                  </a:lnTo>
                  <a:lnTo>
                    <a:pt x="622927" y="38694"/>
                  </a:lnTo>
                  <a:lnTo>
                    <a:pt x="660094" y="30955"/>
                  </a:lnTo>
                  <a:lnTo>
                    <a:pt x="694251" y="20461"/>
                  </a:lnTo>
                  <a:lnTo>
                    <a:pt x="740913" y="5139"/>
                  </a:lnTo>
                  <a:lnTo>
                    <a:pt x="756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119"/>
            <p:cNvSpPr/>
            <p:nvPr>
              <p:custDataLst>
                <p:tags r:id="rId237"/>
              </p:custDataLst>
            </p:nvPr>
          </p:nvSpPr>
          <p:spPr>
            <a:xfrm>
              <a:off x="540477" y="934275"/>
              <a:ext cx="678724" cy="111644"/>
            </a:xfrm>
            <a:custGeom>
              <a:avLst/>
              <a:gdLst/>
              <a:ahLst/>
              <a:cxnLst/>
              <a:rect l="0" t="0" r="0" b="0"/>
              <a:pathLst>
                <a:path w="678724" h="111644">
                  <a:moveTo>
                    <a:pt x="78648" y="84900"/>
                  </a:moveTo>
                  <a:lnTo>
                    <a:pt x="78648" y="84900"/>
                  </a:lnTo>
                  <a:lnTo>
                    <a:pt x="36454" y="101147"/>
                  </a:lnTo>
                  <a:lnTo>
                    <a:pt x="2497" y="111643"/>
                  </a:lnTo>
                  <a:lnTo>
                    <a:pt x="364" y="111195"/>
                  </a:lnTo>
                  <a:lnTo>
                    <a:pt x="0" y="109838"/>
                  </a:lnTo>
                  <a:lnTo>
                    <a:pt x="816" y="107876"/>
                  </a:lnTo>
                  <a:lnTo>
                    <a:pt x="40856" y="94106"/>
                  </a:lnTo>
                  <a:lnTo>
                    <a:pt x="78709" y="81662"/>
                  </a:lnTo>
                  <a:lnTo>
                    <a:pt x="117354" y="72181"/>
                  </a:lnTo>
                  <a:lnTo>
                    <a:pt x="162318" y="62669"/>
                  </a:lnTo>
                  <a:lnTo>
                    <a:pt x="196268" y="56323"/>
                  </a:lnTo>
                  <a:lnTo>
                    <a:pt x="232524" y="48916"/>
                  </a:lnTo>
                  <a:lnTo>
                    <a:pt x="269804" y="38568"/>
                  </a:lnTo>
                  <a:lnTo>
                    <a:pt x="310362" y="32558"/>
                  </a:lnTo>
                  <a:lnTo>
                    <a:pt x="352024" y="28829"/>
                  </a:lnTo>
                  <a:lnTo>
                    <a:pt x="391707" y="23643"/>
                  </a:lnTo>
                  <a:lnTo>
                    <a:pt x="430510" y="17811"/>
                  </a:lnTo>
                  <a:lnTo>
                    <a:pt x="468923" y="11691"/>
                  </a:lnTo>
                  <a:lnTo>
                    <a:pt x="507162" y="5443"/>
                  </a:lnTo>
                  <a:lnTo>
                    <a:pt x="542501" y="1961"/>
                  </a:lnTo>
                  <a:lnTo>
                    <a:pt x="589325" y="0"/>
                  </a:lnTo>
                  <a:lnTo>
                    <a:pt x="678723" y="8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120"/>
            <p:cNvSpPr/>
            <p:nvPr>
              <p:custDataLst>
                <p:tags r:id="rId238"/>
              </p:custDataLst>
            </p:nvPr>
          </p:nvSpPr>
          <p:spPr>
            <a:xfrm>
              <a:off x="706566" y="725923"/>
              <a:ext cx="226885" cy="120827"/>
            </a:xfrm>
            <a:custGeom>
              <a:avLst/>
              <a:gdLst/>
              <a:ahLst/>
              <a:cxnLst/>
              <a:rect l="0" t="0" r="0" b="0"/>
              <a:pathLst>
                <a:path w="226885" h="120827">
                  <a:moveTo>
                    <a:pt x="17334" y="26552"/>
                  </a:moveTo>
                  <a:lnTo>
                    <a:pt x="17334" y="26552"/>
                  </a:lnTo>
                  <a:lnTo>
                    <a:pt x="12277" y="21496"/>
                  </a:lnTo>
                  <a:lnTo>
                    <a:pt x="6973" y="19013"/>
                  </a:lnTo>
                  <a:lnTo>
                    <a:pt x="0" y="17419"/>
                  </a:lnTo>
                  <a:lnTo>
                    <a:pt x="1869" y="17201"/>
                  </a:lnTo>
                  <a:lnTo>
                    <a:pt x="22235" y="18108"/>
                  </a:lnTo>
                  <a:lnTo>
                    <a:pt x="33976" y="22094"/>
                  </a:lnTo>
                  <a:lnTo>
                    <a:pt x="43428" y="33037"/>
                  </a:lnTo>
                  <a:lnTo>
                    <a:pt x="58119" y="65933"/>
                  </a:lnTo>
                  <a:lnTo>
                    <a:pt x="59097" y="78627"/>
                  </a:lnTo>
                  <a:lnTo>
                    <a:pt x="50592" y="110686"/>
                  </a:lnTo>
                  <a:lnTo>
                    <a:pt x="46914" y="114392"/>
                  </a:lnTo>
                  <a:lnTo>
                    <a:pt x="37184" y="118508"/>
                  </a:lnTo>
                  <a:lnTo>
                    <a:pt x="24862" y="120826"/>
                  </a:lnTo>
                  <a:lnTo>
                    <a:pt x="23411" y="117977"/>
                  </a:lnTo>
                  <a:lnTo>
                    <a:pt x="24621" y="106343"/>
                  </a:lnTo>
                  <a:lnTo>
                    <a:pt x="39920" y="62807"/>
                  </a:lnTo>
                  <a:lnTo>
                    <a:pt x="49191" y="45643"/>
                  </a:lnTo>
                  <a:lnTo>
                    <a:pt x="95927" y="4803"/>
                  </a:lnTo>
                  <a:lnTo>
                    <a:pt x="102711" y="1011"/>
                  </a:lnTo>
                  <a:lnTo>
                    <a:pt x="106002" y="0"/>
                  </a:lnTo>
                  <a:lnTo>
                    <a:pt x="107138" y="1442"/>
                  </a:lnTo>
                  <a:lnTo>
                    <a:pt x="100568" y="42296"/>
                  </a:lnTo>
                  <a:lnTo>
                    <a:pt x="97719" y="62124"/>
                  </a:lnTo>
                  <a:lnTo>
                    <a:pt x="99980" y="77992"/>
                  </a:lnTo>
                  <a:lnTo>
                    <a:pt x="112260" y="98826"/>
                  </a:lnTo>
                  <a:lnTo>
                    <a:pt x="123376" y="106299"/>
                  </a:lnTo>
                  <a:lnTo>
                    <a:pt x="167118" y="118036"/>
                  </a:lnTo>
                  <a:lnTo>
                    <a:pt x="191301" y="119628"/>
                  </a:lnTo>
                  <a:lnTo>
                    <a:pt x="226884" y="112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121"/>
            <p:cNvSpPr/>
            <p:nvPr>
              <p:custDataLst>
                <p:tags r:id="rId239"/>
              </p:custDataLst>
            </p:nvPr>
          </p:nvSpPr>
          <p:spPr>
            <a:xfrm>
              <a:off x="476250" y="543471"/>
              <a:ext cx="230200" cy="320831"/>
            </a:xfrm>
            <a:custGeom>
              <a:avLst/>
              <a:gdLst/>
              <a:ahLst/>
              <a:cxnLst/>
              <a:rect l="0" t="0" r="0" b="0"/>
              <a:pathLst>
                <a:path w="230200" h="320831">
                  <a:moveTo>
                    <a:pt x="0" y="8979"/>
                  </a:moveTo>
                  <a:lnTo>
                    <a:pt x="0" y="8979"/>
                  </a:lnTo>
                  <a:lnTo>
                    <a:pt x="0" y="778"/>
                  </a:lnTo>
                  <a:lnTo>
                    <a:pt x="33552" y="24420"/>
                  </a:lnTo>
                  <a:lnTo>
                    <a:pt x="64836" y="34646"/>
                  </a:lnTo>
                  <a:lnTo>
                    <a:pt x="101825" y="36980"/>
                  </a:lnTo>
                  <a:lnTo>
                    <a:pt x="147780" y="30895"/>
                  </a:lnTo>
                  <a:lnTo>
                    <a:pt x="191355" y="23350"/>
                  </a:lnTo>
                  <a:lnTo>
                    <a:pt x="220106" y="11857"/>
                  </a:lnTo>
                  <a:lnTo>
                    <a:pt x="229411" y="5672"/>
                  </a:lnTo>
                  <a:lnTo>
                    <a:pt x="230199" y="3599"/>
                  </a:lnTo>
                  <a:lnTo>
                    <a:pt x="228608" y="2218"/>
                  </a:lnTo>
                  <a:lnTo>
                    <a:pt x="213433" y="273"/>
                  </a:lnTo>
                  <a:lnTo>
                    <a:pt x="205789" y="0"/>
                  </a:lnTo>
                  <a:lnTo>
                    <a:pt x="163103" y="13712"/>
                  </a:lnTo>
                  <a:lnTo>
                    <a:pt x="116506" y="30991"/>
                  </a:lnTo>
                  <a:lnTo>
                    <a:pt x="79290" y="63493"/>
                  </a:lnTo>
                  <a:lnTo>
                    <a:pt x="72282" y="73071"/>
                  </a:lnTo>
                  <a:lnTo>
                    <a:pt x="70413" y="77107"/>
                  </a:lnTo>
                  <a:lnTo>
                    <a:pt x="71283" y="81914"/>
                  </a:lnTo>
                  <a:lnTo>
                    <a:pt x="85067" y="102016"/>
                  </a:lnTo>
                  <a:lnTo>
                    <a:pt x="116112" y="134525"/>
                  </a:lnTo>
                  <a:lnTo>
                    <a:pt x="117625" y="140302"/>
                  </a:lnTo>
                  <a:lnTo>
                    <a:pt x="116483" y="155186"/>
                  </a:lnTo>
                  <a:lnTo>
                    <a:pt x="113639" y="161484"/>
                  </a:lnTo>
                  <a:lnTo>
                    <a:pt x="68251" y="207489"/>
                  </a:lnTo>
                  <a:lnTo>
                    <a:pt x="28713" y="249793"/>
                  </a:lnTo>
                  <a:lnTo>
                    <a:pt x="22317" y="258422"/>
                  </a:lnTo>
                  <a:lnTo>
                    <a:pt x="19111" y="266291"/>
                  </a:lnTo>
                  <a:lnTo>
                    <a:pt x="18372" y="280679"/>
                  </a:lnTo>
                  <a:lnTo>
                    <a:pt x="24393" y="294129"/>
                  </a:lnTo>
                  <a:lnTo>
                    <a:pt x="34125" y="306104"/>
                  </a:lnTo>
                  <a:lnTo>
                    <a:pt x="45505" y="314954"/>
                  </a:lnTo>
                  <a:lnTo>
                    <a:pt x="78982" y="320830"/>
                  </a:lnTo>
                  <a:lnTo>
                    <a:pt x="117359" y="317515"/>
                  </a:lnTo>
                  <a:lnTo>
                    <a:pt x="190500" y="294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5122"/>
          <p:cNvSpPr/>
          <p:nvPr>
            <p:custDataLst>
              <p:tags r:id="rId1"/>
            </p:custDataLst>
          </p:nvPr>
        </p:nvSpPr>
        <p:spPr>
          <a:xfrm>
            <a:off x="1152641" y="629595"/>
            <a:ext cx="304685" cy="197449"/>
          </a:xfrm>
          <a:custGeom>
            <a:avLst/>
            <a:gdLst/>
            <a:ahLst/>
            <a:cxnLst/>
            <a:rect l="0" t="0" r="0" b="0"/>
            <a:pathLst>
              <a:path w="304685" h="197449">
                <a:moveTo>
                  <a:pt x="9409" y="46680"/>
                </a:moveTo>
                <a:lnTo>
                  <a:pt x="9409" y="46680"/>
                </a:lnTo>
                <a:lnTo>
                  <a:pt x="4353" y="46680"/>
                </a:lnTo>
                <a:lnTo>
                  <a:pt x="2863" y="45622"/>
                </a:lnTo>
                <a:lnTo>
                  <a:pt x="1870" y="43858"/>
                </a:lnTo>
                <a:lnTo>
                  <a:pt x="276" y="33423"/>
                </a:lnTo>
                <a:lnTo>
                  <a:pt x="0" y="24290"/>
                </a:lnTo>
                <a:lnTo>
                  <a:pt x="4975" y="9825"/>
                </a:lnTo>
                <a:lnTo>
                  <a:pt x="8570" y="6235"/>
                </a:lnTo>
                <a:lnTo>
                  <a:pt x="18208" y="2246"/>
                </a:lnTo>
                <a:lnTo>
                  <a:pt x="40591" y="0"/>
                </a:lnTo>
                <a:lnTo>
                  <a:pt x="67331" y="4392"/>
                </a:lnTo>
                <a:lnTo>
                  <a:pt x="77486" y="9541"/>
                </a:lnTo>
                <a:lnTo>
                  <a:pt x="86024" y="21212"/>
                </a:lnTo>
                <a:lnTo>
                  <a:pt x="89061" y="26526"/>
                </a:lnTo>
                <a:lnTo>
                  <a:pt x="88278" y="59288"/>
                </a:lnTo>
                <a:lnTo>
                  <a:pt x="81343" y="92396"/>
                </a:lnTo>
                <a:lnTo>
                  <a:pt x="69955" y="109685"/>
                </a:lnTo>
                <a:lnTo>
                  <a:pt x="37373" y="150109"/>
                </a:lnTo>
                <a:lnTo>
                  <a:pt x="24575" y="171807"/>
                </a:lnTo>
                <a:lnTo>
                  <a:pt x="12405" y="186049"/>
                </a:lnTo>
                <a:lnTo>
                  <a:pt x="12465" y="188276"/>
                </a:lnTo>
                <a:lnTo>
                  <a:pt x="15353" y="193573"/>
                </a:lnTo>
                <a:lnTo>
                  <a:pt x="43155" y="197448"/>
                </a:lnTo>
                <a:lnTo>
                  <a:pt x="84907" y="193540"/>
                </a:lnTo>
                <a:lnTo>
                  <a:pt x="120927" y="191326"/>
                </a:lnTo>
                <a:lnTo>
                  <a:pt x="158456" y="190342"/>
                </a:lnTo>
                <a:lnTo>
                  <a:pt x="202326" y="188730"/>
                </a:lnTo>
                <a:lnTo>
                  <a:pt x="246130" y="182062"/>
                </a:lnTo>
                <a:lnTo>
                  <a:pt x="304684" y="1800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911"/>
          <p:cNvGrpSpPr/>
          <p:nvPr/>
        </p:nvGrpSpPr>
        <p:grpSpPr>
          <a:xfrm>
            <a:off x="2237939" y="574109"/>
            <a:ext cx="543362" cy="404836"/>
            <a:chOff x="2237939" y="574109"/>
            <a:chExt cx="543362" cy="404836"/>
          </a:xfrm>
        </p:grpSpPr>
        <p:sp>
          <p:nvSpPr>
            <p:cNvPr id="10" name="SMARTInkShape-5123"/>
            <p:cNvSpPr/>
            <p:nvPr>
              <p:custDataLst>
                <p:tags r:id="rId231"/>
              </p:custDataLst>
            </p:nvPr>
          </p:nvSpPr>
          <p:spPr>
            <a:xfrm>
              <a:off x="2603758" y="847725"/>
              <a:ext cx="177543" cy="27675"/>
            </a:xfrm>
            <a:custGeom>
              <a:avLst/>
              <a:gdLst/>
              <a:ahLst/>
              <a:cxnLst/>
              <a:rect l="0" t="0" r="0" b="0"/>
              <a:pathLst>
                <a:path w="177543" h="27675">
                  <a:moveTo>
                    <a:pt x="34667" y="0"/>
                  </a:moveTo>
                  <a:lnTo>
                    <a:pt x="34667" y="0"/>
                  </a:lnTo>
                  <a:lnTo>
                    <a:pt x="13945" y="13183"/>
                  </a:lnTo>
                  <a:lnTo>
                    <a:pt x="0" y="25535"/>
                  </a:lnTo>
                  <a:lnTo>
                    <a:pt x="972" y="26548"/>
                  </a:lnTo>
                  <a:lnTo>
                    <a:pt x="7697" y="27674"/>
                  </a:lnTo>
                  <a:lnTo>
                    <a:pt x="50375" y="20917"/>
                  </a:lnTo>
                  <a:lnTo>
                    <a:pt x="83066" y="16781"/>
                  </a:lnTo>
                  <a:lnTo>
                    <a:pt x="130146" y="8853"/>
                  </a:lnTo>
                  <a:lnTo>
                    <a:pt x="177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124"/>
            <p:cNvSpPr/>
            <p:nvPr>
              <p:custDataLst>
                <p:tags r:id="rId232"/>
              </p:custDataLst>
            </p:nvPr>
          </p:nvSpPr>
          <p:spPr>
            <a:xfrm>
              <a:off x="2607441" y="771525"/>
              <a:ext cx="116710" cy="8643"/>
            </a:xfrm>
            <a:custGeom>
              <a:avLst/>
              <a:gdLst/>
              <a:ahLst/>
              <a:cxnLst/>
              <a:rect l="0" t="0" r="0" b="0"/>
              <a:pathLst>
                <a:path w="116710" h="8643">
                  <a:moveTo>
                    <a:pt x="21459" y="0"/>
                  </a:moveTo>
                  <a:lnTo>
                    <a:pt x="21459" y="0"/>
                  </a:lnTo>
                  <a:lnTo>
                    <a:pt x="3559" y="7539"/>
                  </a:lnTo>
                  <a:lnTo>
                    <a:pt x="0" y="8201"/>
                  </a:lnTo>
                  <a:lnTo>
                    <a:pt x="803" y="8642"/>
                  </a:lnTo>
                  <a:lnTo>
                    <a:pt x="17103" y="8205"/>
                  </a:lnTo>
                  <a:lnTo>
                    <a:pt x="56699" y="1934"/>
                  </a:lnTo>
                  <a:lnTo>
                    <a:pt x="116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125"/>
            <p:cNvSpPr/>
            <p:nvPr>
              <p:custDataLst>
                <p:tags r:id="rId233"/>
              </p:custDataLst>
            </p:nvPr>
          </p:nvSpPr>
          <p:spPr>
            <a:xfrm>
              <a:off x="2237939" y="574109"/>
              <a:ext cx="190217" cy="404836"/>
            </a:xfrm>
            <a:custGeom>
              <a:avLst/>
              <a:gdLst/>
              <a:ahLst/>
              <a:cxnLst/>
              <a:rect l="0" t="0" r="0" b="0"/>
              <a:pathLst>
                <a:path w="190217" h="404836">
                  <a:moveTo>
                    <a:pt x="9961" y="73591"/>
                  </a:moveTo>
                  <a:lnTo>
                    <a:pt x="9961" y="73591"/>
                  </a:lnTo>
                  <a:lnTo>
                    <a:pt x="17500" y="104675"/>
                  </a:lnTo>
                  <a:lnTo>
                    <a:pt x="19094" y="150875"/>
                  </a:lnTo>
                  <a:lnTo>
                    <a:pt x="19370" y="185390"/>
                  </a:lnTo>
                  <a:lnTo>
                    <a:pt x="19452" y="230894"/>
                  </a:lnTo>
                  <a:lnTo>
                    <a:pt x="19471" y="263448"/>
                  </a:lnTo>
                  <a:lnTo>
                    <a:pt x="19481" y="305881"/>
                  </a:lnTo>
                  <a:lnTo>
                    <a:pt x="19485" y="344207"/>
                  </a:lnTo>
                  <a:lnTo>
                    <a:pt x="18427" y="368490"/>
                  </a:lnTo>
                  <a:lnTo>
                    <a:pt x="14430" y="379282"/>
                  </a:lnTo>
                  <a:lnTo>
                    <a:pt x="12940" y="380043"/>
                  </a:lnTo>
                  <a:lnTo>
                    <a:pt x="11947" y="378434"/>
                  </a:lnTo>
                  <a:lnTo>
                    <a:pt x="11285" y="375245"/>
                  </a:lnTo>
                  <a:lnTo>
                    <a:pt x="16769" y="336534"/>
                  </a:lnTo>
                  <a:lnTo>
                    <a:pt x="18278" y="301227"/>
                  </a:lnTo>
                  <a:lnTo>
                    <a:pt x="19128" y="254868"/>
                  </a:lnTo>
                  <a:lnTo>
                    <a:pt x="24436" y="214321"/>
                  </a:lnTo>
                  <a:lnTo>
                    <a:pt x="32712" y="175496"/>
                  </a:lnTo>
                  <a:lnTo>
                    <a:pt x="41867" y="137181"/>
                  </a:lnTo>
                  <a:lnTo>
                    <a:pt x="54442" y="93913"/>
                  </a:lnTo>
                  <a:lnTo>
                    <a:pt x="67117" y="54792"/>
                  </a:lnTo>
                  <a:lnTo>
                    <a:pt x="79812" y="21547"/>
                  </a:lnTo>
                  <a:lnTo>
                    <a:pt x="91806" y="10597"/>
                  </a:lnTo>
                  <a:lnTo>
                    <a:pt x="110764" y="1304"/>
                  </a:lnTo>
                  <a:lnTo>
                    <a:pt x="115263" y="0"/>
                  </a:lnTo>
                  <a:lnTo>
                    <a:pt x="120379" y="1247"/>
                  </a:lnTo>
                  <a:lnTo>
                    <a:pt x="137692" y="13115"/>
                  </a:lnTo>
                  <a:lnTo>
                    <a:pt x="156228" y="32154"/>
                  </a:lnTo>
                  <a:lnTo>
                    <a:pt x="168807" y="52352"/>
                  </a:lnTo>
                  <a:lnTo>
                    <a:pt x="178632" y="83907"/>
                  </a:lnTo>
                  <a:lnTo>
                    <a:pt x="185467" y="122626"/>
                  </a:lnTo>
                  <a:lnTo>
                    <a:pt x="188505" y="164529"/>
                  </a:lnTo>
                  <a:lnTo>
                    <a:pt x="190216" y="209544"/>
                  </a:lnTo>
                  <a:lnTo>
                    <a:pt x="180610" y="248046"/>
                  </a:lnTo>
                  <a:lnTo>
                    <a:pt x="164947" y="291378"/>
                  </a:lnTo>
                  <a:lnTo>
                    <a:pt x="139745" y="333334"/>
                  </a:lnTo>
                  <a:lnTo>
                    <a:pt x="109563" y="371960"/>
                  </a:lnTo>
                  <a:lnTo>
                    <a:pt x="84628" y="388245"/>
                  </a:lnTo>
                  <a:lnTo>
                    <a:pt x="42270" y="402170"/>
                  </a:lnTo>
                  <a:lnTo>
                    <a:pt x="25732" y="404835"/>
                  </a:lnTo>
                  <a:lnTo>
                    <a:pt x="11326" y="403196"/>
                  </a:lnTo>
                  <a:lnTo>
                    <a:pt x="4521" y="401278"/>
                  </a:lnTo>
                  <a:lnTo>
                    <a:pt x="1042" y="394707"/>
                  </a:lnTo>
                  <a:lnTo>
                    <a:pt x="0" y="373295"/>
                  </a:lnTo>
                  <a:lnTo>
                    <a:pt x="2262" y="364411"/>
                  </a:lnTo>
                  <a:lnTo>
                    <a:pt x="19486" y="340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912"/>
          <p:cNvGrpSpPr/>
          <p:nvPr/>
        </p:nvGrpSpPr>
        <p:grpSpPr>
          <a:xfrm>
            <a:off x="3194912" y="526492"/>
            <a:ext cx="1586639" cy="521259"/>
            <a:chOff x="3194912" y="526492"/>
            <a:chExt cx="1586639" cy="521259"/>
          </a:xfrm>
        </p:grpSpPr>
        <p:sp>
          <p:nvSpPr>
            <p:cNvPr id="14" name="SMARTInkShape-5126"/>
            <p:cNvSpPr/>
            <p:nvPr>
              <p:custDataLst>
                <p:tags r:id="rId221"/>
              </p:custDataLst>
            </p:nvPr>
          </p:nvSpPr>
          <p:spPr>
            <a:xfrm>
              <a:off x="4638675" y="9620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31084" y="21036"/>
                  </a:lnTo>
                  <a:lnTo>
                    <a:pt x="78406" y="1640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127"/>
            <p:cNvSpPr/>
            <p:nvPr>
              <p:custDataLst>
                <p:tags r:id="rId222"/>
              </p:custDataLst>
            </p:nvPr>
          </p:nvSpPr>
          <p:spPr>
            <a:xfrm>
              <a:off x="4477258" y="1000125"/>
              <a:ext cx="18543" cy="47626"/>
            </a:xfrm>
            <a:custGeom>
              <a:avLst/>
              <a:gdLst/>
              <a:ahLst/>
              <a:cxnLst/>
              <a:rect l="0" t="0" r="0" b="0"/>
              <a:pathLst>
                <a:path w="18543" h="47626">
                  <a:moveTo>
                    <a:pt x="18542" y="0"/>
                  </a:moveTo>
                  <a:lnTo>
                    <a:pt x="18542" y="0"/>
                  </a:lnTo>
                  <a:lnTo>
                    <a:pt x="10938" y="8663"/>
                  </a:lnTo>
                  <a:lnTo>
                    <a:pt x="3354" y="23851"/>
                  </a:lnTo>
                  <a:lnTo>
                    <a:pt x="0" y="44076"/>
                  </a:lnTo>
                  <a:lnTo>
                    <a:pt x="889" y="45259"/>
                  </a:lnTo>
                  <a:lnTo>
                    <a:pt x="9017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128"/>
            <p:cNvSpPr/>
            <p:nvPr>
              <p:custDataLst>
                <p:tags r:id="rId223"/>
              </p:custDataLst>
            </p:nvPr>
          </p:nvSpPr>
          <p:spPr>
            <a:xfrm>
              <a:off x="4343400" y="900532"/>
              <a:ext cx="104776" cy="88143"/>
            </a:xfrm>
            <a:custGeom>
              <a:avLst/>
              <a:gdLst/>
              <a:ahLst/>
              <a:cxnLst/>
              <a:rect l="0" t="0" r="0" b="0"/>
              <a:pathLst>
                <a:path w="104776" h="88143">
                  <a:moveTo>
                    <a:pt x="0" y="23393"/>
                  </a:moveTo>
                  <a:lnTo>
                    <a:pt x="0" y="23393"/>
                  </a:lnTo>
                  <a:lnTo>
                    <a:pt x="0" y="18336"/>
                  </a:lnTo>
                  <a:lnTo>
                    <a:pt x="2822" y="13032"/>
                  </a:lnTo>
                  <a:lnTo>
                    <a:pt x="6546" y="7146"/>
                  </a:lnTo>
                  <a:lnTo>
                    <a:pt x="8201" y="1003"/>
                  </a:lnTo>
                  <a:lnTo>
                    <a:pt x="10759" y="0"/>
                  </a:lnTo>
                  <a:lnTo>
                    <a:pt x="19246" y="1707"/>
                  </a:lnTo>
                  <a:lnTo>
                    <a:pt x="30867" y="8618"/>
                  </a:lnTo>
                  <a:lnTo>
                    <a:pt x="34886" y="14357"/>
                  </a:lnTo>
                  <a:lnTo>
                    <a:pt x="36671" y="21494"/>
                  </a:lnTo>
                  <a:lnTo>
                    <a:pt x="37466" y="31721"/>
                  </a:lnTo>
                  <a:lnTo>
                    <a:pt x="32855" y="49379"/>
                  </a:lnTo>
                  <a:lnTo>
                    <a:pt x="21816" y="66704"/>
                  </a:lnTo>
                  <a:lnTo>
                    <a:pt x="13637" y="77031"/>
                  </a:lnTo>
                  <a:lnTo>
                    <a:pt x="11352" y="83568"/>
                  </a:lnTo>
                  <a:lnTo>
                    <a:pt x="12860" y="85735"/>
                  </a:lnTo>
                  <a:lnTo>
                    <a:pt x="20179" y="88142"/>
                  </a:lnTo>
                  <a:lnTo>
                    <a:pt x="104775" y="80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129"/>
            <p:cNvSpPr/>
            <p:nvPr>
              <p:custDataLst>
                <p:tags r:id="rId224"/>
              </p:custDataLst>
            </p:nvPr>
          </p:nvSpPr>
          <p:spPr>
            <a:xfrm>
              <a:off x="4147816" y="661262"/>
              <a:ext cx="157485" cy="329339"/>
            </a:xfrm>
            <a:custGeom>
              <a:avLst/>
              <a:gdLst/>
              <a:ahLst/>
              <a:cxnLst/>
              <a:rect l="0" t="0" r="0" b="0"/>
              <a:pathLst>
                <a:path w="157485" h="329339">
                  <a:moveTo>
                    <a:pt x="157484" y="5488"/>
                  </a:moveTo>
                  <a:lnTo>
                    <a:pt x="157484" y="5488"/>
                  </a:lnTo>
                  <a:lnTo>
                    <a:pt x="152427" y="431"/>
                  </a:lnTo>
                  <a:lnTo>
                    <a:pt x="149879" y="0"/>
                  </a:lnTo>
                  <a:lnTo>
                    <a:pt x="147123" y="771"/>
                  </a:lnTo>
                  <a:lnTo>
                    <a:pt x="144227" y="2343"/>
                  </a:lnTo>
                  <a:lnTo>
                    <a:pt x="107604" y="45358"/>
                  </a:lnTo>
                  <a:lnTo>
                    <a:pt x="97215" y="58133"/>
                  </a:lnTo>
                  <a:lnTo>
                    <a:pt x="73478" y="101399"/>
                  </a:lnTo>
                  <a:lnTo>
                    <a:pt x="55453" y="139622"/>
                  </a:lnTo>
                  <a:lnTo>
                    <a:pt x="31457" y="184736"/>
                  </a:lnTo>
                  <a:lnTo>
                    <a:pt x="11980" y="228804"/>
                  </a:lnTo>
                  <a:lnTo>
                    <a:pt x="7128" y="264508"/>
                  </a:lnTo>
                  <a:lnTo>
                    <a:pt x="0" y="306654"/>
                  </a:lnTo>
                  <a:lnTo>
                    <a:pt x="5084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130"/>
            <p:cNvSpPr/>
            <p:nvPr>
              <p:custDataLst>
                <p:tags r:id="rId225"/>
              </p:custDataLst>
            </p:nvPr>
          </p:nvSpPr>
          <p:spPr>
            <a:xfrm>
              <a:off x="4095750" y="685800"/>
              <a:ext cx="161926" cy="276226"/>
            </a:xfrm>
            <a:custGeom>
              <a:avLst/>
              <a:gdLst/>
              <a:ahLst/>
              <a:cxnLst/>
              <a:rect l="0" t="0" r="0" b="0"/>
              <a:pathLst>
                <a:path w="161926" h="2762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39999" y="30591"/>
                  </a:lnTo>
                  <a:lnTo>
                    <a:pt x="61327" y="67034"/>
                  </a:lnTo>
                  <a:lnTo>
                    <a:pt x="83101" y="112176"/>
                  </a:lnTo>
                  <a:lnTo>
                    <a:pt x="97294" y="139423"/>
                  </a:lnTo>
                  <a:lnTo>
                    <a:pt x="112083" y="163724"/>
                  </a:lnTo>
                  <a:lnTo>
                    <a:pt x="131619" y="205437"/>
                  </a:lnTo>
                  <a:lnTo>
                    <a:pt x="1619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131"/>
            <p:cNvSpPr/>
            <p:nvPr>
              <p:custDataLst>
                <p:tags r:id="rId226"/>
              </p:custDataLst>
            </p:nvPr>
          </p:nvSpPr>
          <p:spPr>
            <a:xfrm>
              <a:off x="3810000" y="962025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56092" y="6546"/>
                  </a:lnTo>
                  <a:lnTo>
                    <a:pt x="54328" y="7539"/>
                  </a:lnTo>
                  <a:lnTo>
                    <a:pt x="52093" y="820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132"/>
            <p:cNvSpPr/>
            <p:nvPr>
              <p:custDataLst>
                <p:tags r:id="rId227"/>
              </p:custDataLst>
            </p:nvPr>
          </p:nvSpPr>
          <p:spPr>
            <a:xfrm>
              <a:off x="3714750" y="866775"/>
              <a:ext cx="14583" cy="85726"/>
            </a:xfrm>
            <a:custGeom>
              <a:avLst/>
              <a:gdLst/>
              <a:ahLst/>
              <a:cxnLst/>
              <a:rect l="0" t="0" r="0" b="0"/>
              <a:pathLst>
                <a:path w="14583" h="85726">
                  <a:moveTo>
                    <a:pt x="9525" y="0"/>
                  </a:moveTo>
                  <a:lnTo>
                    <a:pt x="9525" y="0"/>
                  </a:lnTo>
                  <a:lnTo>
                    <a:pt x="14582" y="10113"/>
                  </a:lnTo>
                  <a:lnTo>
                    <a:pt x="14242" y="23545"/>
                  </a:lnTo>
                  <a:lnTo>
                    <a:pt x="3163" y="6947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133"/>
            <p:cNvSpPr/>
            <p:nvPr>
              <p:custDataLst>
                <p:tags r:id="rId228"/>
              </p:custDataLst>
            </p:nvPr>
          </p:nvSpPr>
          <p:spPr>
            <a:xfrm>
              <a:off x="3453713" y="693446"/>
              <a:ext cx="203888" cy="278105"/>
            </a:xfrm>
            <a:custGeom>
              <a:avLst/>
              <a:gdLst/>
              <a:ahLst/>
              <a:cxnLst/>
              <a:rect l="0" t="0" r="0" b="0"/>
              <a:pathLst>
                <a:path w="203888" h="278105">
                  <a:moveTo>
                    <a:pt x="203887" y="49504"/>
                  </a:moveTo>
                  <a:lnTo>
                    <a:pt x="203887" y="49504"/>
                  </a:lnTo>
                  <a:lnTo>
                    <a:pt x="202829" y="9427"/>
                  </a:lnTo>
                  <a:lnTo>
                    <a:pt x="198830" y="647"/>
                  </a:lnTo>
                  <a:lnTo>
                    <a:pt x="195224" y="0"/>
                  </a:lnTo>
                  <a:lnTo>
                    <a:pt x="185573" y="4924"/>
                  </a:lnTo>
                  <a:lnTo>
                    <a:pt x="143419" y="43518"/>
                  </a:lnTo>
                  <a:lnTo>
                    <a:pt x="125528" y="63370"/>
                  </a:lnTo>
                  <a:lnTo>
                    <a:pt x="95051" y="108956"/>
                  </a:lnTo>
                  <a:lnTo>
                    <a:pt x="57759" y="154398"/>
                  </a:lnTo>
                  <a:lnTo>
                    <a:pt x="26077" y="198915"/>
                  </a:lnTo>
                  <a:lnTo>
                    <a:pt x="4697" y="241596"/>
                  </a:lnTo>
                  <a:lnTo>
                    <a:pt x="0" y="257645"/>
                  </a:lnTo>
                  <a:lnTo>
                    <a:pt x="3862" y="278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134"/>
            <p:cNvSpPr/>
            <p:nvPr>
              <p:custDataLst>
                <p:tags r:id="rId229"/>
              </p:custDataLst>
            </p:nvPr>
          </p:nvSpPr>
          <p:spPr>
            <a:xfrm>
              <a:off x="3452087" y="668859"/>
              <a:ext cx="176939" cy="264592"/>
            </a:xfrm>
            <a:custGeom>
              <a:avLst/>
              <a:gdLst/>
              <a:ahLst/>
              <a:cxnLst/>
              <a:rect l="0" t="0" r="0" b="0"/>
              <a:pathLst>
                <a:path w="176939" h="264592">
                  <a:moveTo>
                    <a:pt x="5488" y="26466"/>
                  </a:moveTo>
                  <a:lnTo>
                    <a:pt x="5488" y="26466"/>
                  </a:lnTo>
                  <a:lnTo>
                    <a:pt x="5488" y="16353"/>
                  </a:lnTo>
                  <a:lnTo>
                    <a:pt x="2666" y="8566"/>
                  </a:lnTo>
                  <a:lnTo>
                    <a:pt x="431" y="5007"/>
                  </a:lnTo>
                  <a:lnTo>
                    <a:pt x="0" y="2635"/>
                  </a:lnTo>
                  <a:lnTo>
                    <a:pt x="771" y="1054"/>
                  </a:lnTo>
                  <a:lnTo>
                    <a:pt x="2344" y="0"/>
                  </a:lnTo>
                  <a:lnTo>
                    <a:pt x="4450" y="2472"/>
                  </a:lnTo>
                  <a:lnTo>
                    <a:pt x="28096" y="45696"/>
                  </a:lnTo>
                  <a:lnTo>
                    <a:pt x="50752" y="93074"/>
                  </a:lnTo>
                  <a:lnTo>
                    <a:pt x="75773" y="129542"/>
                  </a:lnTo>
                  <a:lnTo>
                    <a:pt x="105919" y="171593"/>
                  </a:lnTo>
                  <a:lnTo>
                    <a:pt x="131828" y="216576"/>
                  </a:lnTo>
                  <a:lnTo>
                    <a:pt x="176938" y="264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135"/>
            <p:cNvSpPr/>
            <p:nvPr>
              <p:custDataLst>
                <p:tags r:id="rId230"/>
              </p:custDataLst>
            </p:nvPr>
          </p:nvSpPr>
          <p:spPr>
            <a:xfrm>
              <a:off x="3194912" y="526492"/>
              <a:ext cx="195989" cy="473634"/>
            </a:xfrm>
            <a:custGeom>
              <a:avLst/>
              <a:gdLst/>
              <a:ahLst/>
              <a:cxnLst/>
              <a:rect l="0" t="0" r="0" b="0"/>
              <a:pathLst>
                <a:path w="195989" h="473634">
                  <a:moveTo>
                    <a:pt x="195988" y="45008"/>
                  </a:moveTo>
                  <a:lnTo>
                    <a:pt x="195988" y="45008"/>
                  </a:lnTo>
                  <a:lnTo>
                    <a:pt x="163507" y="10632"/>
                  </a:lnTo>
                  <a:lnTo>
                    <a:pt x="146627" y="3272"/>
                  </a:lnTo>
                  <a:lnTo>
                    <a:pt x="128541" y="0"/>
                  </a:lnTo>
                  <a:lnTo>
                    <a:pt x="112742" y="4191"/>
                  </a:lnTo>
                  <a:lnTo>
                    <a:pt x="85353" y="24128"/>
                  </a:lnTo>
                  <a:lnTo>
                    <a:pt x="78025" y="36081"/>
                  </a:lnTo>
                  <a:lnTo>
                    <a:pt x="76071" y="42231"/>
                  </a:lnTo>
                  <a:lnTo>
                    <a:pt x="76722" y="57532"/>
                  </a:lnTo>
                  <a:lnTo>
                    <a:pt x="83151" y="89461"/>
                  </a:lnTo>
                  <a:lnTo>
                    <a:pt x="91510" y="104982"/>
                  </a:lnTo>
                  <a:lnTo>
                    <a:pt x="134787" y="146206"/>
                  </a:lnTo>
                  <a:lnTo>
                    <a:pt x="164541" y="180605"/>
                  </a:lnTo>
                  <a:lnTo>
                    <a:pt x="171428" y="195584"/>
                  </a:lnTo>
                  <a:lnTo>
                    <a:pt x="173265" y="202542"/>
                  </a:lnTo>
                  <a:lnTo>
                    <a:pt x="169661" y="218740"/>
                  </a:lnTo>
                  <a:lnTo>
                    <a:pt x="155732" y="242887"/>
                  </a:lnTo>
                  <a:lnTo>
                    <a:pt x="135377" y="263447"/>
                  </a:lnTo>
                  <a:lnTo>
                    <a:pt x="88923" y="299305"/>
                  </a:lnTo>
                  <a:lnTo>
                    <a:pt x="46118" y="323803"/>
                  </a:lnTo>
                  <a:lnTo>
                    <a:pt x="6017" y="345717"/>
                  </a:lnTo>
                  <a:lnTo>
                    <a:pt x="432" y="352576"/>
                  </a:lnTo>
                  <a:lnTo>
                    <a:pt x="0" y="356945"/>
                  </a:lnTo>
                  <a:lnTo>
                    <a:pt x="2343" y="367444"/>
                  </a:lnTo>
                  <a:lnTo>
                    <a:pt x="20075" y="391431"/>
                  </a:lnTo>
                  <a:lnTo>
                    <a:pt x="61257" y="438542"/>
                  </a:lnTo>
                  <a:lnTo>
                    <a:pt x="80926" y="450418"/>
                  </a:lnTo>
                  <a:lnTo>
                    <a:pt x="94825" y="463913"/>
                  </a:lnTo>
                  <a:lnTo>
                    <a:pt x="99971" y="467153"/>
                  </a:lnTo>
                  <a:lnTo>
                    <a:pt x="138838" y="473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913"/>
          <p:cNvGrpSpPr/>
          <p:nvPr/>
        </p:nvGrpSpPr>
        <p:grpSpPr>
          <a:xfrm>
            <a:off x="5114925" y="611709"/>
            <a:ext cx="864975" cy="493192"/>
            <a:chOff x="5114925" y="611709"/>
            <a:chExt cx="864975" cy="493192"/>
          </a:xfrm>
        </p:grpSpPr>
        <p:sp>
          <p:nvSpPr>
            <p:cNvPr id="25" name="SMARTInkShape-5136"/>
            <p:cNvSpPr/>
            <p:nvPr>
              <p:custDataLst>
                <p:tags r:id="rId216"/>
              </p:custDataLst>
            </p:nvPr>
          </p:nvSpPr>
          <p:spPr>
            <a:xfrm>
              <a:off x="5876925" y="611709"/>
              <a:ext cx="102975" cy="493192"/>
            </a:xfrm>
            <a:custGeom>
              <a:avLst/>
              <a:gdLst/>
              <a:ahLst/>
              <a:cxnLst/>
              <a:rect l="0" t="0" r="0" b="0"/>
              <a:pathLst>
                <a:path w="102975" h="493192">
                  <a:moveTo>
                    <a:pt x="19050" y="26466"/>
                  </a:moveTo>
                  <a:lnTo>
                    <a:pt x="19050" y="26466"/>
                  </a:lnTo>
                  <a:lnTo>
                    <a:pt x="19050" y="16353"/>
                  </a:lnTo>
                  <a:lnTo>
                    <a:pt x="21872" y="8566"/>
                  </a:lnTo>
                  <a:lnTo>
                    <a:pt x="24106" y="5007"/>
                  </a:lnTo>
                  <a:lnTo>
                    <a:pt x="26654" y="2635"/>
                  </a:lnTo>
                  <a:lnTo>
                    <a:pt x="32307" y="0"/>
                  </a:lnTo>
                  <a:lnTo>
                    <a:pt x="35297" y="355"/>
                  </a:lnTo>
                  <a:lnTo>
                    <a:pt x="41440" y="3572"/>
                  </a:lnTo>
                  <a:lnTo>
                    <a:pt x="60962" y="21447"/>
                  </a:lnTo>
                  <a:lnTo>
                    <a:pt x="69427" y="35171"/>
                  </a:lnTo>
                  <a:lnTo>
                    <a:pt x="73190" y="50443"/>
                  </a:lnTo>
                  <a:lnTo>
                    <a:pt x="74250" y="81783"/>
                  </a:lnTo>
                  <a:lnTo>
                    <a:pt x="67881" y="125943"/>
                  </a:lnTo>
                  <a:lnTo>
                    <a:pt x="61567" y="139823"/>
                  </a:lnTo>
                  <a:lnTo>
                    <a:pt x="45322" y="171036"/>
                  </a:lnTo>
                  <a:lnTo>
                    <a:pt x="39051" y="196467"/>
                  </a:lnTo>
                  <a:lnTo>
                    <a:pt x="38155" y="236458"/>
                  </a:lnTo>
                  <a:lnTo>
                    <a:pt x="56007" y="278251"/>
                  </a:lnTo>
                  <a:lnTo>
                    <a:pt x="74681" y="320676"/>
                  </a:lnTo>
                  <a:lnTo>
                    <a:pt x="89813" y="362395"/>
                  </a:lnTo>
                  <a:lnTo>
                    <a:pt x="102073" y="409697"/>
                  </a:lnTo>
                  <a:lnTo>
                    <a:pt x="102974" y="415303"/>
                  </a:lnTo>
                  <a:lnTo>
                    <a:pt x="101152" y="427177"/>
                  </a:lnTo>
                  <a:lnTo>
                    <a:pt x="85407" y="469391"/>
                  </a:lnTo>
                  <a:lnTo>
                    <a:pt x="78175" y="478380"/>
                  </a:lnTo>
                  <a:lnTo>
                    <a:pt x="61145" y="489390"/>
                  </a:lnTo>
                  <a:lnTo>
                    <a:pt x="0" y="493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137"/>
            <p:cNvSpPr/>
            <p:nvPr>
              <p:custDataLst>
                <p:tags r:id="rId217"/>
              </p:custDataLst>
            </p:nvPr>
          </p:nvSpPr>
          <p:spPr>
            <a:xfrm>
              <a:off x="5677524" y="959031"/>
              <a:ext cx="113677" cy="107770"/>
            </a:xfrm>
            <a:custGeom>
              <a:avLst/>
              <a:gdLst/>
              <a:ahLst/>
              <a:cxnLst/>
              <a:rect l="0" t="0" r="0" b="0"/>
              <a:pathLst>
                <a:path w="113677" h="107770">
                  <a:moveTo>
                    <a:pt x="27951" y="41094"/>
                  </a:moveTo>
                  <a:lnTo>
                    <a:pt x="27951" y="41094"/>
                  </a:lnTo>
                  <a:lnTo>
                    <a:pt x="27951" y="54351"/>
                  </a:lnTo>
                  <a:lnTo>
                    <a:pt x="25834" y="57341"/>
                  </a:lnTo>
                  <a:lnTo>
                    <a:pt x="4120" y="76052"/>
                  </a:lnTo>
                  <a:lnTo>
                    <a:pt x="782" y="83437"/>
                  </a:lnTo>
                  <a:lnTo>
                    <a:pt x="314" y="83081"/>
                  </a:lnTo>
                  <a:lnTo>
                    <a:pt x="0" y="81785"/>
                  </a:lnTo>
                  <a:lnTo>
                    <a:pt x="4618" y="69849"/>
                  </a:lnTo>
                  <a:lnTo>
                    <a:pt x="21147" y="46852"/>
                  </a:lnTo>
                  <a:lnTo>
                    <a:pt x="28052" y="28219"/>
                  </a:lnTo>
                  <a:lnTo>
                    <a:pt x="42563" y="10350"/>
                  </a:lnTo>
                  <a:lnTo>
                    <a:pt x="54200" y="1677"/>
                  </a:lnTo>
                  <a:lnTo>
                    <a:pt x="60267" y="0"/>
                  </a:lnTo>
                  <a:lnTo>
                    <a:pt x="72652" y="958"/>
                  </a:lnTo>
                  <a:lnTo>
                    <a:pt x="82390" y="4911"/>
                  </a:lnTo>
                  <a:lnTo>
                    <a:pt x="86469" y="7447"/>
                  </a:lnTo>
                  <a:lnTo>
                    <a:pt x="93823" y="21554"/>
                  </a:lnTo>
                  <a:lnTo>
                    <a:pt x="109337" y="68546"/>
                  </a:lnTo>
                  <a:lnTo>
                    <a:pt x="113676" y="107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138"/>
            <p:cNvSpPr/>
            <p:nvPr>
              <p:custDataLst>
                <p:tags r:id="rId218"/>
              </p:custDataLst>
            </p:nvPr>
          </p:nvSpPr>
          <p:spPr>
            <a:xfrm>
              <a:off x="5479398" y="737462"/>
              <a:ext cx="178453" cy="329339"/>
            </a:xfrm>
            <a:custGeom>
              <a:avLst/>
              <a:gdLst/>
              <a:ahLst/>
              <a:cxnLst/>
              <a:rect l="0" t="0" r="0" b="0"/>
              <a:pathLst>
                <a:path w="178453" h="329339">
                  <a:moveTo>
                    <a:pt x="178452" y="5488"/>
                  </a:moveTo>
                  <a:lnTo>
                    <a:pt x="178452" y="5488"/>
                  </a:lnTo>
                  <a:lnTo>
                    <a:pt x="178452" y="432"/>
                  </a:lnTo>
                  <a:lnTo>
                    <a:pt x="176335" y="0"/>
                  </a:lnTo>
                  <a:lnTo>
                    <a:pt x="168339" y="2343"/>
                  </a:lnTo>
                  <a:lnTo>
                    <a:pt x="151937" y="19726"/>
                  </a:lnTo>
                  <a:lnTo>
                    <a:pt x="128695" y="60436"/>
                  </a:lnTo>
                  <a:lnTo>
                    <a:pt x="99949" y="102773"/>
                  </a:lnTo>
                  <a:lnTo>
                    <a:pt x="72360" y="146883"/>
                  </a:lnTo>
                  <a:lnTo>
                    <a:pt x="49977" y="191815"/>
                  </a:lnTo>
                  <a:lnTo>
                    <a:pt x="27496" y="235674"/>
                  </a:lnTo>
                  <a:lnTo>
                    <a:pt x="10253" y="276538"/>
                  </a:lnTo>
                  <a:lnTo>
                    <a:pt x="0" y="308678"/>
                  </a:lnTo>
                  <a:lnTo>
                    <a:pt x="218" y="313448"/>
                  </a:lnTo>
                  <a:lnTo>
                    <a:pt x="7002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139"/>
            <p:cNvSpPr/>
            <p:nvPr>
              <p:custDataLst>
                <p:tags r:id="rId219"/>
              </p:custDataLst>
            </p:nvPr>
          </p:nvSpPr>
          <p:spPr>
            <a:xfrm>
              <a:off x="5114925" y="10001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140"/>
            <p:cNvSpPr/>
            <p:nvPr>
              <p:custDataLst>
                <p:tags r:id="rId220"/>
              </p:custDataLst>
            </p:nvPr>
          </p:nvSpPr>
          <p:spPr>
            <a:xfrm>
              <a:off x="5457825" y="743967"/>
              <a:ext cx="161926" cy="284734"/>
            </a:xfrm>
            <a:custGeom>
              <a:avLst/>
              <a:gdLst/>
              <a:ahLst/>
              <a:cxnLst/>
              <a:rect l="0" t="0" r="0" b="0"/>
              <a:pathLst>
                <a:path w="161926" h="284734">
                  <a:moveTo>
                    <a:pt x="0" y="37083"/>
                  </a:moveTo>
                  <a:lnTo>
                    <a:pt x="0" y="37083"/>
                  </a:lnTo>
                  <a:lnTo>
                    <a:pt x="0" y="2416"/>
                  </a:lnTo>
                  <a:lnTo>
                    <a:pt x="1058" y="1271"/>
                  </a:lnTo>
                  <a:lnTo>
                    <a:pt x="5056" y="0"/>
                  </a:lnTo>
                  <a:lnTo>
                    <a:pt x="7604" y="719"/>
                  </a:lnTo>
                  <a:lnTo>
                    <a:pt x="18363" y="8905"/>
                  </a:lnTo>
                  <a:lnTo>
                    <a:pt x="48201" y="42858"/>
                  </a:lnTo>
                  <a:lnTo>
                    <a:pt x="70591" y="88357"/>
                  </a:lnTo>
                  <a:lnTo>
                    <a:pt x="96641" y="133023"/>
                  </a:lnTo>
                  <a:lnTo>
                    <a:pt x="114066" y="172510"/>
                  </a:lnTo>
                  <a:lnTo>
                    <a:pt x="131202" y="212844"/>
                  </a:lnTo>
                  <a:lnTo>
                    <a:pt x="156806" y="260461"/>
                  </a:lnTo>
                  <a:lnTo>
                    <a:pt x="161925" y="28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5141"/>
          <p:cNvSpPr/>
          <p:nvPr>
            <p:custDataLst>
              <p:tags r:id="rId2"/>
            </p:custDataLst>
          </p:nvPr>
        </p:nvSpPr>
        <p:spPr>
          <a:xfrm>
            <a:off x="6477393" y="867910"/>
            <a:ext cx="361558" cy="125207"/>
          </a:xfrm>
          <a:custGeom>
            <a:avLst/>
            <a:gdLst/>
            <a:ahLst/>
            <a:cxnLst/>
            <a:rect l="0" t="0" r="0" b="0"/>
            <a:pathLst>
              <a:path w="361558" h="125207">
                <a:moveTo>
                  <a:pt x="9132" y="103640"/>
                </a:moveTo>
                <a:lnTo>
                  <a:pt x="9132" y="103640"/>
                </a:lnTo>
                <a:lnTo>
                  <a:pt x="9132" y="95439"/>
                </a:lnTo>
                <a:lnTo>
                  <a:pt x="2587" y="86772"/>
                </a:lnTo>
                <a:lnTo>
                  <a:pt x="490" y="77946"/>
                </a:lnTo>
                <a:lnTo>
                  <a:pt x="0" y="71759"/>
                </a:lnTo>
                <a:lnTo>
                  <a:pt x="4780" y="52213"/>
                </a:lnTo>
                <a:lnTo>
                  <a:pt x="17955" y="31370"/>
                </a:lnTo>
                <a:lnTo>
                  <a:pt x="43686" y="2694"/>
                </a:lnTo>
                <a:lnTo>
                  <a:pt x="66408" y="0"/>
                </a:lnTo>
                <a:lnTo>
                  <a:pt x="82566" y="5014"/>
                </a:lnTo>
                <a:lnTo>
                  <a:pt x="115243" y="30536"/>
                </a:lnTo>
                <a:lnTo>
                  <a:pt x="148524" y="77367"/>
                </a:lnTo>
                <a:lnTo>
                  <a:pt x="176085" y="112606"/>
                </a:lnTo>
                <a:lnTo>
                  <a:pt x="192343" y="122794"/>
                </a:lnTo>
                <a:lnTo>
                  <a:pt x="207328" y="125206"/>
                </a:lnTo>
                <a:lnTo>
                  <a:pt x="223161" y="121691"/>
                </a:lnTo>
                <a:lnTo>
                  <a:pt x="253758" y="106754"/>
                </a:lnTo>
                <a:lnTo>
                  <a:pt x="298571" y="69602"/>
                </a:lnTo>
                <a:lnTo>
                  <a:pt x="343693" y="34648"/>
                </a:lnTo>
                <a:lnTo>
                  <a:pt x="355794" y="22285"/>
                </a:lnTo>
                <a:lnTo>
                  <a:pt x="361557" y="83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915"/>
          <p:cNvGrpSpPr/>
          <p:nvPr/>
        </p:nvGrpSpPr>
        <p:grpSpPr>
          <a:xfrm>
            <a:off x="7165032" y="642116"/>
            <a:ext cx="740719" cy="431543"/>
            <a:chOff x="7165032" y="642116"/>
            <a:chExt cx="740719" cy="431543"/>
          </a:xfrm>
        </p:grpSpPr>
        <p:sp>
          <p:nvSpPr>
            <p:cNvPr id="32" name="SMARTInkShape-5142"/>
            <p:cNvSpPr/>
            <p:nvPr>
              <p:custDataLst>
                <p:tags r:id="rId210"/>
              </p:custDataLst>
            </p:nvPr>
          </p:nvSpPr>
          <p:spPr>
            <a:xfrm>
              <a:off x="7696200" y="838200"/>
              <a:ext cx="209551" cy="66676"/>
            </a:xfrm>
            <a:custGeom>
              <a:avLst/>
              <a:gdLst/>
              <a:ahLst/>
              <a:cxnLst/>
              <a:rect l="0" t="0" r="0" b="0"/>
              <a:pathLst>
                <a:path w="209551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56562"/>
                  </a:lnTo>
                  <a:lnTo>
                    <a:pt x="18828" y="48775"/>
                  </a:lnTo>
                  <a:lnTo>
                    <a:pt x="60099" y="31901"/>
                  </a:lnTo>
                  <a:lnTo>
                    <a:pt x="95833" y="21902"/>
                  </a:lnTo>
                  <a:lnTo>
                    <a:pt x="129642" y="19895"/>
                  </a:lnTo>
                  <a:lnTo>
                    <a:pt x="164707" y="1647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143"/>
            <p:cNvSpPr/>
            <p:nvPr>
              <p:custDataLst>
                <p:tags r:id="rId211"/>
              </p:custDataLst>
            </p:nvPr>
          </p:nvSpPr>
          <p:spPr>
            <a:xfrm>
              <a:off x="7165032" y="677599"/>
              <a:ext cx="225046" cy="396060"/>
            </a:xfrm>
            <a:custGeom>
              <a:avLst/>
              <a:gdLst/>
              <a:ahLst/>
              <a:cxnLst/>
              <a:rect l="0" t="0" r="0" b="0"/>
              <a:pathLst>
                <a:path w="225046" h="396060">
                  <a:moveTo>
                    <a:pt x="35868" y="8201"/>
                  </a:moveTo>
                  <a:lnTo>
                    <a:pt x="35868" y="8201"/>
                  </a:lnTo>
                  <a:lnTo>
                    <a:pt x="44068" y="0"/>
                  </a:lnTo>
                  <a:lnTo>
                    <a:pt x="29069" y="47514"/>
                  </a:lnTo>
                  <a:lnTo>
                    <a:pt x="19860" y="87700"/>
                  </a:lnTo>
                  <a:lnTo>
                    <a:pt x="11487" y="123831"/>
                  </a:lnTo>
                  <a:lnTo>
                    <a:pt x="7477" y="170167"/>
                  </a:lnTo>
                  <a:lnTo>
                    <a:pt x="0" y="215878"/>
                  </a:lnTo>
                  <a:lnTo>
                    <a:pt x="1252" y="251415"/>
                  </a:lnTo>
                  <a:lnTo>
                    <a:pt x="5503" y="289815"/>
                  </a:lnTo>
                  <a:lnTo>
                    <a:pt x="8614" y="312221"/>
                  </a:lnTo>
                  <a:lnTo>
                    <a:pt x="25036" y="352632"/>
                  </a:lnTo>
                  <a:lnTo>
                    <a:pt x="56693" y="390584"/>
                  </a:lnTo>
                  <a:lnTo>
                    <a:pt x="69465" y="395108"/>
                  </a:lnTo>
                  <a:lnTo>
                    <a:pt x="87842" y="396059"/>
                  </a:lnTo>
                  <a:lnTo>
                    <a:pt x="125821" y="389587"/>
                  </a:lnTo>
                  <a:lnTo>
                    <a:pt x="168172" y="368973"/>
                  </a:lnTo>
                  <a:lnTo>
                    <a:pt x="185687" y="356927"/>
                  </a:lnTo>
                  <a:lnTo>
                    <a:pt x="196998" y="344518"/>
                  </a:lnTo>
                  <a:lnTo>
                    <a:pt x="212884" y="303038"/>
                  </a:lnTo>
                  <a:lnTo>
                    <a:pt x="221902" y="262306"/>
                  </a:lnTo>
                  <a:lnTo>
                    <a:pt x="225045" y="226014"/>
                  </a:lnTo>
                  <a:lnTo>
                    <a:pt x="224918" y="179630"/>
                  </a:lnTo>
                  <a:lnTo>
                    <a:pt x="219706" y="141192"/>
                  </a:lnTo>
                  <a:lnTo>
                    <a:pt x="215574" y="94172"/>
                  </a:lnTo>
                  <a:lnTo>
                    <a:pt x="200553" y="48176"/>
                  </a:lnTo>
                  <a:lnTo>
                    <a:pt x="200691" y="45434"/>
                  </a:lnTo>
                  <a:lnTo>
                    <a:pt x="201842" y="44665"/>
                  </a:lnTo>
                  <a:lnTo>
                    <a:pt x="203668" y="45210"/>
                  </a:lnTo>
                  <a:lnTo>
                    <a:pt x="216843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144"/>
            <p:cNvSpPr/>
            <p:nvPr>
              <p:custDataLst>
                <p:tags r:id="rId212"/>
              </p:custDataLst>
            </p:nvPr>
          </p:nvSpPr>
          <p:spPr>
            <a:xfrm>
              <a:off x="7648575" y="866775"/>
              <a:ext cx="16403" cy="95251"/>
            </a:xfrm>
            <a:custGeom>
              <a:avLst/>
              <a:gdLst/>
              <a:ahLst/>
              <a:cxnLst/>
              <a:rect l="0" t="0" r="0" b="0"/>
              <a:pathLst>
                <a:path w="16403" h="95251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3092" y="7604"/>
                  </a:lnTo>
                  <a:lnTo>
                    <a:pt x="16402" y="13257"/>
                  </a:lnTo>
                  <a:lnTo>
                    <a:pt x="15051" y="22120"/>
                  </a:lnTo>
                  <a:lnTo>
                    <a:pt x="11162" y="39010"/>
                  </a:lnTo>
                  <a:lnTo>
                    <a:pt x="11311" y="52263"/>
                  </a:lnTo>
                  <a:lnTo>
                    <a:pt x="15228" y="75458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145"/>
            <p:cNvSpPr/>
            <p:nvPr>
              <p:custDataLst>
                <p:tags r:id="rId213"/>
              </p:custDataLst>
            </p:nvPr>
          </p:nvSpPr>
          <p:spPr>
            <a:xfrm>
              <a:off x="7448550" y="890066"/>
              <a:ext cx="104776" cy="115974"/>
            </a:xfrm>
            <a:custGeom>
              <a:avLst/>
              <a:gdLst/>
              <a:ahLst/>
              <a:cxnLst/>
              <a:rect l="0" t="0" r="0" b="0"/>
              <a:pathLst>
                <a:path w="104776" h="115974">
                  <a:moveTo>
                    <a:pt x="0" y="33859"/>
                  </a:moveTo>
                  <a:lnTo>
                    <a:pt x="0" y="33859"/>
                  </a:lnTo>
                  <a:lnTo>
                    <a:pt x="0" y="25658"/>
                  </a:lnTo>
                  <a:lnTo>
                    <a:pt x="0" y="66256"/>
                  </a:lnTo>
                  <a:lnTo>
                    <a:pt x="0" y="113841"/>
                  </a:lnTo>
                  <a:lnTo>
                    <a:pt x="0" y="115973"/>
                  </a:lnTo>
                  <a:lnTo>
                    <a:pt x="0" y="113393"/>
                  </a:lnTo>
                  <a:lnTo>
                    <a:pt x="11758" y="67374"/>
                  </a:lnTo>
                  <a:lnTo>
                    <a:pt x="26753" y="24789"/>
                  </a:lnTo>
                  <a:lnTo>
                    <a:pt x="36937" y="10072"/>
                  </a:lnTo>
                  <a:lnTo>
                    <a:pt x="48519" y="2120"/>
                  </a:lnTo>
                  <a:lnTo>
                    <a:pt x="54571" y="0"/>
                  </a:lnTo>
                  <a:lnTo>
                    <a:pt x="59664" y="703"/>
                  </a:lnTo>
                  <a:lnTo>
                    <a:pt x="64118" y="3288"/>
                  </a:lnTo>
                  <a:lnTo>
                    <a:pt x="87701" y="27442"/>
                  </a:lnTo>
                  <a:lnTo>
                    <a:pt x="99313" y="51189"/>
                  </a:lnTo>
                  <a:lnTo>
                    <a:pt x="104775" y="100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146"/>
            <p:cNvSpPr/>
            <p:nvPr>
              <p:custDataLst>
                <p:tags r:id="rId214"/>
              </p:custDataLst>
            </p:nvPr>
          </p:nvSpPr>
          <p:spPr>
            <a:xfrm>
              <a:off x="7677150" y="762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147"/>
            <p:cNvSpPr/>
            <p:nvPr>
              <p:custDataLst>
                <p:tags r:id="rId215"/>
              </p:custDataLst>
            </p:nvPr>
          </p:nvSpPr>
          <p:spPr>
            <a:xfrm>
              <a:off x="7743825" y="642116"/>
              <a:ext cx="114301" cy="396110"/>
            </a:xfrm>
            <a:custGeom>
              <a:avLst/>
              <a:gdLst/>
              <a:ahLst/>
              <a:cxnLst/>
              <a:rect l="0" t="0" r="0" b="0"/>
              <a:pathLst>
                <a:path w="114301" h="396110">
                  <a:moveTo>
                    <a:pt x="114300" y="53209"/>
                  </a:moveTo>
                  <a:lnTo>
                    <a:pt x="114300" y="53209"/>
                  </a:lnTo>
                  <a:lnTo>
                    <a:pt x="113242" y="22812"/>
                  </a:lnTo>
                  <a:lnTo>
                    <a:pt x="109244" y="9360"/>
                  </a:lnTo>
                  <a:lnTo>
                    <a:pt x="104579" y="4927"/>
                  </a:lnTo>
                  <a:lnTo>
                    <a:pt x="90930" y="0"/>
                  </a:lnTo>
                  <a:lnTo>
                    <a:pt x="83903" y="803"/>
                  </a:lnTo>
                  <a:lnTo>
                    <a:pt x="70452" y="7340"/>
                  </a:lnTo>
                  <a:lnTo>
                    <a:pt x="45627" y="35329"/>
                  </a:lnTo>
                  <a:lnTo>
                    <a:pt x="36859" y="49143"/>
                  </a:lnTo>
                  <a:lnTo>
                    <a:pt x="29152" y="95954"/>
                  </a:lnTo>
                  <a:lnTo>
                    <a:pt x="22514" y="131138"/>
                  </a:lnTo>
                  <a:lnTo>
                    <a:pt x="20589" y="162986"/>
                  </a:lnTo>
                  <a:lnTo>
                    <a:pt x="19734" y="198307"/>
                  </a:lnTo>
                  <a:lnTo>
                    <a:pt x="19252" y="245426"/>
                  </a:lnTo>
                  <a:lnTo>
                    <a:pt x="19110" y="282318"/>
                  </a:lnTo>
                  <a:lnTo>
                    <a:pt x="19068" y="320060"/>
                  </a:lnTo>
                  <a:lnTo>
                    <a:pt x="13997" y="365682"/>
                  </a:lnTo>
                  <a:lnTo>
                    <a:pt x="9351" y="389001"/>
                  </a:lnTo>
                  <a:lnTo>
                    <a:pt x="0" y="39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916"/>
          <p:cNvGrpSpPr/>
          <p:nvPr/>
        </p:nvGrpSpPr>
        <p:grpSpPr>
          <a:xfrm>
            <a:off x="8187538" y="697434"/>
            <a:ext cx="393163" cy="436042"/>
            <a:chOff x="8187538" y="697434"/>
            <a:chExt cx="393163" cy="436042"/>
          </a:xfrm>
        </p:grpSpPr>
        <p:sp>
          <p:nvSpPr>
            <p:cNvPr id="39" name="SMARTInkShape-5148"/>
            <p:cNvSpPr/>
            <p:nvPr>
              <p:custDataLst>
                <p:tags r:id="rId207"/>
              </p:custDataLst>
            </p:nvPr>
          </p:nvSpPr>
          <p:spPr>
            <a:xfrm>
              <a:off x="8187538" y="697434"/>
              <a:ext cx="156363" cy="388417"/>
            </a:xfrm>
            <a:custGeom>
              <a:avLst/>
              <a:gdLst/>
              <a:ahLst/>
              <a:cxnLst/>
              <a:rect l="0" t="0" r="0" b="0"/>
              <a:pathLst>
                <a:path w="156363" h="388417">
                  <a:moveTo>
                    <a:pt x="156362" y="26466"/>
                  </a:moveTo>
                  <a:lnTo>
                    <a:pt x="156362" y="26466"/>
                  </a:lnTo>
                  <a:lnTo>
                    <a:pt x="156362" y="5007"/>
                  </a:lnTo>
                  <a:lnTo>
                    <a:pt x="155304" y="2635"/>
                  </a:lnTo>
                  <a:lnTo>
                    <a:pt x="153540" y="1054"/>
                  </a:lnTo>
                  <a:lnTo>
                    <a:pt x="151306" y="0"/>
                  </a:lnTo>
                  <a:lnTo>
                    <a:pt x="148758" y="355"/>
                  </a:lnTo>
                  <a:lnTo>
                    <a:pt x="123859" y="16390"/>
                  </a:lnTo>
                  <a:lnTo>
                    <a:pt x="90006" y="56223"/>
                  </a:lnTo>
                  <a:lnTo>
                    <a:pt x="59038" y="96276"/>
                  </a:lnTo>
                  <a:lnTo>
                    <a:pt x="39450" y="141179"/>
                  </a:lnTo>
                  <a:lnTo>
                    <a:pt x="15547" y="188445"/>
                  </a:lnTo>
                  <a:lnTo>
                    <a:pt x="4573" y="225449"/>
                  </a:lnTo>
                  <a:lnTo>
                    <a:pt x="0" y="257778"/>
                  </a:lnTo>
                  <a:lnTo>
                    <a:pt x="2317" y="302554"/>
                  </a:lnTo>
                  <a:lnTo>
                    <a:pt x="3232" y="322385"/>
                  </a:lnTo>
                  <a:lnTo>
                    <a:pt x="12104" y="341078"/>
                  </a:lnTo>
                  <a:lnTo>
                    <a:pt x="18915" y="350507"/>
                  </a:lnTo>
                  <a:lnTo>
                    <a:pt x="37772" y="363806"/>
                  </a:lnTo>
                  <a:lnTo>
                    <a:pt x="84693" y="383451"/>
                  </a:lnTo>
                  <a:lnTo>
                    <a:pt x="137312" y="388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149"/>
            <p:cNvSpPr/>
            <p:nvPr>
              <p:custDataLst>
                <p:tags r:id="rId208"/>
              </p:custDataLst>
            </p:nvPr>
          </p:nvSpPr>
          <p:spPr>
            <a:xfrm>
              <a:off x="8534400" y="1019175"/>
              <a:ext cx="46301" cy="114301"/>
            </a:xfrm>
            <a:custGeom>
              <a:avLst/>
              <a:gdLst/>
              <a:ahLst/>
              <a:cxnLst/>
              <a:rect l="0" t="0" r="0" b="0"/>
              <a:pathLst>
                <a:path w="46301" h="114301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46300" y="35648"/>
                  </a:lnTo>
                  <a:lnTo>
                    <a:pt x="37119" y="6430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150"/>
            <p:cNvSpPr/>
            <p:nvPr>
              <p:custDataLst>
                <p:tags r:id="rId209"/>
              </p:custDataLst>
            </p:nvPr>
          </p:nvSpPr>
          <p:spPr>
            <a:xfrm>
              <a:off x="8335220" y="891894"/>
              <a:ext cx="151556" cy="116549"/>
            </a:xfrm>
            <a:custGeom>
              <a:avLst/>
              <a:gdLst/>
              <a:ahLst/>
              <a:cxnLst/>
              <a:rect l="0" t="0" r="0" b="0"/>
              <a:pathLst>
                <a:path w="151556" h="116549">
                  <a:moveTo>
                    <a:pt x="113455" y="89181"/>
                  </a:moveTo>
                  <a:lnTo>
                    <a:pt x="113455" y="89181"/>
                  </a:lnTo>
                  <a:lnTo>
                    <a:pt x="112397" y="67426"/>
                  </a:lnTo>
                  <a:lnTo>
                    <a:pt x="97209" y="23410"/>
                  </a:lnTo>
                  <a:lnTo>
                    <a:pt x="91065" y="13030"/>
                  </a:lnTo>
                  <a:lnTo>
                    <a:pt x="79162" y="4889"/>
                  </a:lnTo>
                  <a:lnTo>
                    <a:pt x="71544" y="1236"/>
                  </a:lnTo>
                  <a:lnTo>
                    <a:pt x="57433" y="0"/>
                  </a:lnTo>
                  <a:lnTo>
                    <a:pt x="50708" y="1152"/>
                  </a:lnTo>
                  <a:lnTo>
                    <a:pt x="26071" y="17943"/>
                  </a:lnTo>
                  <a:lnTo>
                    <a:pt x="8777" y="43026"/>
                  </a:lnTo>
                  <a:lnTo>
                    <a:pt x="2006" y="60454"/>
                  </a:lnTo>
                  <a:lnTo>
                    <a:pt x="0" y="82433"/>
                  </a:lnTo>
                  <a:lnTo>
                    <a:pt x="5175" y="97118"/>
                  </a:lnTo>
                  <a:lnTo>
                    <a:pt x="13472" y="108584"/>
                  </a:lnTo>
                  <a:lnTo>
                    <a:pt x="20688" y="113679"/>
                  </a:lnTo>
                  <a:lnTo>
                    <a:pt x="35757" y="116548"/>
                  </a:lnTo>
                  <a:lnTo>
                    <a:pt x="50347" y="111575"/>
                  </a:lnTo>
                  <a:lnTo>
                    <a:pt x="66357" y="101251"/>
                  </a:lnTo>
                  <a:lnTo>
                    <a:pt x="98243" y="66475"/>
                  </a:lnTo>
                  <a:lnTo>
                    <a:pt x="101402" y="60392"/>
                  </a:lnTo>
                  <a:lnTo>
                    <a:pt x="102245" y="57288"/>
                  </a:lnTo>
                  <a:lnTo>
                    <a:pt x="102806" y="56278"/>
                  </a:lnTo>
                  <a:lnTo>
                    <a:pt x="103181" y="56662"/>
                  </a:lnTo>
                  <a:lnTo>
                    <a:pt x="103432" y="57977"/>
                  </a:lnTo>
                  <a:lnTo>
                    <a:pt x="122199" y="78689"/>
                  </a:lnTo>
                  <a:lnTo>
                    <a:pt x="151555" y="9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917"/>
          <p:cNvGrpSpPr/>
          <p:nvPr/>
        </p:nvGrpSpPr>
        <p:grpSpPr>
          <a:xfrm>
            <a:off x="8881361" y="731023"/>
            <a:ext cx="277653" cy="343979"/>
            <a:chOff x="8881361" y="731023"/>
            <a:chExt cx="277653" cy="343979"/>
          </a:xfrm>
        </p:grpSpPr>
        <p:sp>
          <p:nvSpPr>
            <p:cNvPr id="43" name="SMARTInkShape-5151"/>
            <p:cNvSpPr/>
            <p:nvPr>
              <p:custDataLst>
                <p:tags r:id="rId204"/>
              </p:custDataLst>
            </p:nvPr>
          </p:nvSpPr>
          <p:spPr>
            <a:xfrm>
              <a:off x="8881361" y="791899"/>
              <a:ext cx="113058" cy="236196"/>
            </a:xfrm>
            <a:custGeom>
              <a:avLst/>
              <a:gdLst/>
              <a:ahLst/>
              <a:cxnLst/>
              <a:rect l="0" t="0" r="0" b="0"/>
              <a:pathLst>
                <a:path w="113058" h="236196">
                  <a:moveTo>
                    <a:pt x="5464" y="8201"/>
                  </a:moveTo>
                  <a:lnTo>
                    <a:pt x="5464" y="8201"/>
                  </a:lnTo>
                  <a:lnTo>
                    <a:pt x="13665" y="0"/>
                  </a:lnTo>
                  <a:lnTo>
                    <a:pt x="14598" y="9181"/>
                  </a:lnTo>
                  <a:lnTo>
                    <a:pt x="14911" y="54060"/>
                  </a:lnTo>
                  <a:lnTo>
                    <a:pt x="13908" y="98459"/>
                  </a:lnTo>
                  <a:lnTo>
                    <a:pt x="8437" y="141953"/>
                  </a:lnTo>
                  <a:lnTo>
                    <a:pt x="6051" y="182866"/>
                  </a:lnTo>
                  <a:lnTo>
                    <a:pt x="4482" y="226249"/>
                  </a:lnTo>
                  <a:lnTo>
                    <a:pt x="2693" y="229766"/>
                  </a:lnTo>
                  <a:lnTo>
                    <a:pt x="442" y="232111"/>
                  </a:lnTo>
                  <a:lnTo>
                    <a:pt x="0" y="230500"/>
                  </a:lnTo>
                  <a:lnTo>
                    <a:pt x="5491" y="212003"/>
                  </a:lnTo>
                  <a:lnTo>
                    <a:pt x="25774" y="174008"/>
                  </a:lnTo>
                  <a:lnTo>
                    <a:pt x="55780" y="139161"/>
                  </a:lnTo>
                  <a:lnTo>
                    <a:pt x="68043" y="135197"/>
                  </a:lnTo>
                  <a:lnTo>
                    <a:pt x="83018" y="134494"/>
                  </a:lnTo>
                  <a:lnTo>
                    <a:pt x="96730" y="137709"/>
                  </a:lnTo>
                  <a:lnTo>
                    <a:pt x="107057" y="145488"/>
                  </a:lnTo>
                  <a:lnTo>
                    <a:pt x="111292" y="150526"/>
                  </a:lnTo>
                  <a:lnTo>
                    <a:pt x="113057" y="156001"/>
                  </a:lnTo>
                  <a:lnTo>
                    <a:pt x="112196" y="167729"/>
                  </a:lnTo>
                  <a:lnTo>
                    <a:pt x="105763" y="186231"/>
                  </a:lnTo>
                  <a:lnTo>
                    <a:pt x="79699" y="219065"/>
                  </a:lnTo>
                  <a:lnTo>
                    <a:pt x="59210" y="229899"/>
                  </a:lnTo>
                  <a:lnTo>
                    <a:pt x="37992" y="235438"/>
                  </a:lnTo>
                  <a:lnTo>
                    <a:pt x="26623" y="236195"/>
                  </a:lnTo>
                  <a:lnTo>
                    <a:pt x="22746" y="232164"/>
                  </a:lnTo>
                  <a:lnTo>
                    <a:pt x="18436" y="216396"/>
                  </a:lnTo>
                  <a:lnTo>
                    <a:pt x="16729" y="180442"/>
                  </a:lnTo>
                  <a:lnTo>
                    <a:pt x="24514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152"/>
            <p:cNvSpPr/>
            <p:nvPr>
              <p:custDataLst>
                <p:tags r:id="rId205"/>
              </p:custDataLst>
            </p:nvPr>
          </p:nvSpPr>
          <p:spPr>
            <a:xfrm>
              <a:off x="9010650" y="731023"/>
              <a:ext cx="76003" cy="307203"/>
            </a:xfrm>
            <a:custGeom>
              <a:avLst/>
              <a:gdLst/>
              <a:ahLst/>
              <a:cxnLst/>
              <a:rect l="0" t="0" r="0" b="0"/>
              <a:pathLst>
                <a:path w="76003" h="307203">
                  <a:moveTo>
                    <a:pt x="9525" y="30977"/>
                  </a:moveTo>
                  <a:lnTo>
                    <a:pt x="9525" y="30977"/>
                  </a:lnTo>
                  <a:lnTo>
                    <a:pt x="31259" y="8184"/>
                  </a:lnTo>
                  <a:lnTo>
                    <a:pt x="35061" y="386"/>
                  </a:lnTo>
                  <a:lnTo>
                    <a:pt x="37132" y="0"/>
                  </a:lnTo>
                  <a:lnTo>
                    <a:pt x="39570" y="1859"/>
                  </a:lnTo>
                  <a:lnTo>
                    <a:pt x="60715" y="34472"/>
                  </a:lnTo>
                  <a:lnTo>
                    <a:pt x="72827" y="74275"/>
                  </a:lnTo>
                  <a:lnTo>
                    <a:pt x="75533" y="118317"/>
                  </a:lnTo>
                  <a:lnTo>
                    <a:pt x="76002" y="162571"/>
                  </a:lnTo>
                  <a:lnTo>
                    <a:pt x="66028" y="204141"/>
                  </a:lnTo>
                  <a:lnTo>
                    <a:pt x="49184" y="249567"/>
                  </a:lnTo>
                  <a:lnTo>
                    <a:pt x="27272" y="282599"/>
                  </a:lnTo>
                  <a:lnTo>
                    <a:pt x="0" y="307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153"/>
            <p:cNvSpPr/>
            <p:nvPr>
              <p:custDataLst>
                <p:tags r:id="rId206"/>
              </p:custDataLst>
            </p:nvPr>
          </p:nvSpPr>
          <p:spPr>
            <a:xfrm>
              <a:off x="9144000" y="1057275"/>
              <a:ext cx="15014" cy="17727"/>
            </a:xfrm>
            <a:custGeom>
              <a:avLst/>
              <a:gdLst/>
              <a:ahLst/>
              <a:cxnLst/>
              <a:rect l="0" t="0" r="0" b="0"/>
              <a:pathLst>
                <a:path w="15014" h="17727">
                  <a:moveTo>
                    <a:pt x="9525" y="9525"/>
                  </a:moveTo>
                  <a:lnTo>
                    <a:pt x="9525" y="9525"/>
                  </a:lnTo>
                  <a:lnTo>
                    <a:pt x="14582" y="14581"/>
                  </a:lnTo>
                  <a:lnTo>
                    <a:pt x="15013" y="16071"/>
                  </a:lnTo>
                  <a:lnTo>
                    <a:pt x="14242" y="17064"/>
                  </a:lnTo>
                  <a:lnTo>
                    <a:pt x="12670" y="17726"/>
                  </a:lnTo>
                  <a:lnTo>
                    <a:pt x="10564" y="160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918"/>
          <p:cNvGrpSpPr/>
          <p:nvPr/>
        </p:nvGrpSpPr>
        <p:grpSpPr>
          <a:xfrm>
            <a:off x="9858375" y="814044"/>
            <a:ext cx="523876" cy="357532"/>
            <a:chOff x="9858375" y="814044"/>
            <a:chExt cx="523876" cy="357532"/>
          </a:xfrm>
        </p:grpSpPr>
        <p:sp>
          <p:nvSpPr>
            <p:cNvPr id="47" name="SMARTInkShape-5154"/>
            <p:cNvSpPr/>
            <p:nvPr>
              <p:custDataLst>
                <p:tags r:id="rId198"/>
              </p:custDataLst>
            </p:nvPr>
          </p:nvSpPr>
          <p:spPr>
            <a:xfrm>
              <a:off x="9867900" y="97155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26514" y="24843"/>
                  </a:lnTo>
                  <a:lnTo>
                    <a:pt x="71717" y="19136"/>
                  </a:lnTo>
                  <a:lnTo>
                    <a:pt x="116237" y="891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155"/>
            <p:cNvSpPr/>
            <p:nvPr>
              <p:custDataLst>
                <p:tags r:id="rId199"/>
              </p:custDataLst>
            </p:nvPr>
          </p:nvSpPr>
          <p:spPr>
            <a:xfrm>
              <a:off x="9858375" y="814044"/>
              <a:ext cx="190501" cy="128932"/>
            </a:xfrm>
            <a:custGeom>
              <a:avLst/>
              <a:gdLst/>
              <a:ahLst/>
              <a:cxnLst/>
              <a:rect l="0" t="0" r="0" b="0"/>
              <a:pathLst>
                <a:path w="190501" h="128932">
                  <a:moveTo>
                    <a:pt x="0" y="128931"/>
                  </a:moveTo>
                  <a:lnTo>
                    <a:pt x="0" y="128931"/>
                  </a:lnTo>
                  <a:lnTo>
                    <a:pt x="0" y="89159"/>
                  </a:lnTo>
                  <a:lnTo>
                    <a:pt x="5057" y="66817"/>
                  </a:lnTo>
                  <a:lnTo>
                    <a:pt x="22792" y="41363"/>
                  </a:lnTo>
                  <a:lnTo>
                    <a:pt x="30591" y="32509"/>
                  </a:lnTo>
                  <a:lnTo>
                    <a:pt x="59430" y="18202"/>
                  </a:lnTo>
                  <a:lnTo>
                    <a:pt x="87459" y="9457"/>
                  </a:lnTo>
                  <a:lnTo>
                    <a:pt x="134320" y="3143"/>
                  </a:lnTo>
                  <a:lnTo>
                    <a:pt x="157066" y="0"/>
                  </a:lnTo>
                  <a:lnTo>
                    <a:pt x="190500" y="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156"/>
            <p:cNvSpPr/>
            <p:nvPr>
              <p:custDataLst>
                <p:tags r:id="rId200"/>
              </p:custDataLst>
            </p:nvPr>
          </p:nvSpPr>
          <p:spPr>
            <a:xfrm>
              <a:off x="10060611" y="1028700"/>
              <a:ext cx="26365" cy="104776"/>
            </a:xfrm>
            <a:custGeom>
              <a:avLst/>
              <a:gdLst/>
              <a:ahLst/>
              <a:cxnLst/>
              <a:rect l="0" t="0" r="0" b="0"/>
              <a:pathLst>
                <a:path w="26365" h="104776">
                  <a:moveTo>
                    <a:pt x="26364" y="0"/>
                  </a:moveTo>
                  <a:lnTo>
                    <a:pt x="26364" y="0"/>
                  </a:lnTo>
                  <a:lnTo>
                    <a:pt x="21307" y="5057"/>
                  </a:lnTo>
                  <a:lnTo>
                    <a:pt x="13107" y="23370"/>
                  </a:lnTo>
                  <a:lnTo>
                    <a:pt x="5255" y="64422"/>
                  </a:lnTo>
                  <a:lnTo>
                    <a:pt x="0" y="85058"/>
                  </a:lnTo>
                  <a:lnTo>
                    <a:pt x="7314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157"/>
            <p:cNvSpPr/>
            <p:nvPr>
              <p:custDataLst>
                <p:tags r:id="rId201"/>
              </p:custDataLst>
            </p:nvPr>
          </p:nvSpPr>
          <p:spPr>
            <a:xfrm>
              <a:off x="9886950" y="858574"/>
              <a:ext cx="28524" cy="313002"/>
            </a:xfrm>
            <a:custGeom>
              <a:avLst/>
              <a:gdLst/>
              <a:ahLst/>
              <a:cxnLst/>
              <a:rect l="0" t="0" r="0" b="0"/>
              <a:pathLst>
                <a:path w="28524" h="313002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4"/>
                  </a:lnTo>
                  <a:lnTo>
                    <a:pt x="20108" y="1655"/>
                  </a:lnTo>
                  <a:lnTo>
                    <a:pt x="21874" y="662"/>
                  </a:lnTo>
                  <a:lnTo>
                    <a:pt x="24107" y="0"/>
                  </a:lnTo>
                  <a:lnTo>
                    <a:pt x="25596" y="3792"/>
                  </a:lnTo>
                  <a:lnTo>
                    <a:pt x="27987" y="40295"/>
                  </a:lnTo>
                  <a:lnTo>
                    <a:pt x="28401" y="78741"/>
                  </a:lnTo>
                  <a:lnTo>
                    <a:pt x="28523" y="118002"/>
                  </a:lnTo>
                  <a:lnTo>
                    <a:pt x="25738" y="155387"/>
                  </a:lnTo>
                  <a:lnTo>
                    <a:pt x="21032" y="199978"/>
                  </a:lnTo>
                  <a:lnTo>
                    <a:pt x="14384" y="247284"/>
                  </a:lnTo>
                  <a:lnTo>
                    <a:pt x="3940" y="289044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158"/>
            <p:cNvSpPr/>
            <p:nvPr>
              <p:custDataLst>
                <p:tags r:id="rId202"/>
              </p:custDataLst>
            </p:nvPr>
          </p:nvSpPr>
          <p:spPr>
            <a:xfrm>
              <a:off x="10125225" y="856774"/>
              <a:ext cx="257026" cy="266356"/>
            </a:xfrm>
            <a:custGeom>
              <a:avLst/>
              <a:gdLst/>
              <a:ahLst/>
              <a:cxnLst/>
              <a:rect l="0" t="0" r="0" b="0"/>
              <a:pathLst>
                <a:path w="257026" h="266356">
                  <a:moveTo>
                    <a:pt x="9375" y="86201"/>
                  </a:moveTo>
                  <a:lnTo>
                    <a:pt x="9375" y="86201"/>
                  </a:lnTo>
                  <a:lnTo>
                    <a:pt x="10433" y="120374"/>
                  </a:lnTo>
                  <a:lnTo>
                    <a:pt x="17577" y="163138"/>
                  </a:lnTo>
                  <a:lnTo>
                    <a:pt x="17580" y="206134"/>
                  </a:lnTo>
                  <a:lnTo>
                    <a:pt x="1555" y="253612"/>
                  </a:lnTo>
                  <a:lnTo>
                    <a:pt x="987" y="253900"/>
                  </a:lnTo>
                  <a:lnTo>
                    <a:pt x="609" y="253034"/>
                  </a:lnTo>
                  <a:lnTo>
                    <a:pt x="0" y="233926"/>
                  </a:lnTo>
                  <a:lnTo>
                    <a:pt x="5561" y="220295"/>
                  </a:lnTo>
                  <a:lnTo>
                    <a:pt x="14947" y="203544"/>
                  </a:lnTo>
                  <a:lnTo>
                    <a:pt x="25985" y="178481"/>
                  </a:lnTo>
                  <a:lnTo>
                    <a:pt x="31926" y="170253"/>
                  </a:lnTo>
                  <a:lnTo>
                    <a:pt x="40917" y="165891"/>
                  </a:lnTo>
                  <a:lnTo>
                    <a:pt x="46278" y="164728"/>
                  </a:lnTo>
                  <a:lnTo>
                    <a:pt x="50910" y="167127"/>
                  </a:lnTo>
                  <a:lnTo>
                    <a:pt x="78106" y="203673"/>
                  </a:lnTo>
                  <a:lnTo>
                    <a:pt x="89745" y="229076"/>
                  </a:lnTo>
                  <a:lnTo>
                    <a:pt x="111797" y="254476"/>
                  </a:lnTo>
                  <a:lnTo>
                    <a:pt x="126863" y="261532"/>
                  </a:lnTo>
                  <a:lnTo>
                    <a:pt x="157348" y="266061"/>
                  </a:lnTo>
                  <a:lnTo>
                    <a:pt x="170744" y="261036"/>
                  </a:lnTo>
                  <a:lnTo>
                    <a:pt x="196591" y="240563"/>
                  </a:lnTo>
                  <a:lnTo>
                    <a:pt x="203707" y="228537"/>
                  </a:lnTo>
                  <a:lnTo>
                    <a:pt x="205604" y="222367"/>
                  </a:lnTo>
                  <a:lnTo>
                    <a:pt x="204891" y="209866"/>
                  </a:lnTo>
                  <a:lnTo>
                    <a:pt x="203220" y="203570"/>
                  </a:lnTo>
                  <a:lnTo>
                    <a:pt x="201046" y="200430"/>
                  </a:lnTo>
                  <a:lnTo>
                    <a:pt x="198539" y="199395"/>
                  </a:lnTo>
                  <a:lnTo>
                    <a:pt x="176798" y="205339"/>
                  </a:lnTo>
                  <a:lnTo>
                    <a:pt x="165630" y="213587"/>
                  </a:lnTo>
                  <a:lnTo>
                    <a:pt x="161170" y="218750"/>
                  </a:lnTo>
                  <a:lnTo>
                    <a:pt x="156213" y="232954"/>
                  </a:lnTo>
                  <a:lnTo>
                    <a:pt x="155071" y="247733"/>
                  </a:lnTo>
                  <a:lnTo>
                    <a:pt x="160684" y="264406"/>
                  </a:lnTo>
                  <a:lnTo>
                    <a:pt x="176621" y="266355"/>
                  </a:lnTo>
                  <a:lnTo>
                    <a:pt x="189893" y="261167"/>
                  </a:lnTo>
                  <a:lnTo>
                    <a:pt x="196395" y="256820"/>
                  </a:lnTo>
                  <a:lnTo>
                    <a:pt x="200731" y="251805"/>
                  </a:lnTo>
                  <a:lnTo>
                    <a:pt x="218371" y="212261"/>
                  </a:lnTo>
                  <a:lnTo>
                    <a:pt x="233005" y="165822"/>
                  </a:lnTo>
                  <a:lnTo>
                    <a:pt x="237562" y="131665"/>
                  </a:lnTo>
                  <a:lnTo>
                    <a:pt x="244084" y="84855"/>
                  </a:lnTo>
                  <a:lnTo>
                    <a:pt x="246487" y="45350"/>
                  </a:lnTo>
                  <a:lnTo>
                    <a:pt x="247367" y="4961"/>
                  </a:lnTo>
                  <a:lnTo>
                    <a:pt x="246354" y="1349"/>
                  </a:lnTo>
                  <a:lnTo>
                    <a:pt x="244619" y="0"/>
                  </a:lnTo>
                  <a:lnTo>
                    <a:pt x="242403" y="159"/>
                  </a:lnTo>
                  <a:lnTo>
                    <a:pt x="240927" y="3439"/>
                  </a:lnTo>
                  <a:lnTo>
                    <a:pt x="238363" y="45277"/>
                  </a:lnTo>
                  <a:lnTo>
                    <a:pt x="238052" y="87760"/>
                  </a:lnTo>
                  <a:lnTo>
                    <a:pt x="237997" y="129819"/>
                  </a:lnTo>
                  <a:lnTo>
                    <a:pt x="239039" y="172620"/>
                  </a:lnTo>
                  <a:lnTo>
                    <a:pt x="257025" y="24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159"/>
            <p:cNvSpPr/>
            <p:nvPr>
              <p:custDataLst>
                <p:tags r:id="rId203"/>
              </p:custDataLst>
            </p:nvPr>
          </p:nvSpPr>
          <p:spPr>
            <a:xfrm>
              <a:off x="10067925" y="907492"/>
              <a:ext cx="9526" cy="45009"/>
            </a:xfrm>
            <a:custGeom>
              <a:avLst/>
              <a:gdLst/>
              <a:ahLst/>
              <a:cxnLst/>
              <a:rect l="0" t="0" r="0" b="0"/>
              <a:pathLst>
                <a:path w="9526" h="45009">
                  <a:moveTo>
                    <a:pt x="0" y="45008"/>
                  </a:moveTo>
                  <a:lnTo>
                    <a:pt x="0" y="45008"/>
                  </a:lnTo>
                  <a:lnTo>
                    <a:pt x="0" y="0"/>
                  </a:lnTo>
                  <a:lnTo>
                    <a:pt x="1058" y="186"/>
                  </a:lnTo>
                  <a:lnTo>
                    <a:pt x="9525" y="6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919"/>
          <p:cNvGrpSpPr/>
          <p:nvPr/>
        </p:nvGrpSpPr>
        <p:grpSpPr>
          <a:xfrm>
            <a:off x="10774711" y="749606"/>
            <a:ext cx="1360140" cy="483576"/>
            <a:chOff x="10774711" y="749606"/>
            <a:chExt cx="1360140" cy="483576"/>
          </a:xfrm>
        </p:grpSpPr>
        <p:sp>
          <p:nvSpPr>
            <p:cNvPr id="54" name="SMARTInkShape-5160"/>
            <p:cNvSpPr/>
            <p:nvPr>
              <p:custDataLst>
                <p:tags r:id="rId185"/>
              </p:custDataLst>
            </p:nvPr>
          </p:nvSpPr>
          <p:spPr>
            <a:xfrm>
              <a:off x="12040923" y="1152525"/>
              <a:ext cx="93928" cy="9526"/>
            </a:xfrm>
            <a:custGeom>
              <a:avLst/>
              <a:gdLst/>
              <a:ahLst/>
              <a:cxnLst/>
              <a:rect l="0" t="0" r="0" b="0"/>
              <a:pathLst>
                <a:path w="9392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4126" y="9525"/>
                  </a:lnTo>
                  <a:lnTo>
                    <a:pt x="50156" y="883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161"/>
            <p:cNvSpPr/>
            <p:nvPr>
              <p:custDataLst>
                <p:tags r:id="rId186"/>
              </p:custDataLst>
            </p:nvPr>
          </p:nvSpPr>
          <p:spPr>
            <a:xfrm>
              <a:off x="12041322" y="1123950"/>
              <a:ext cx="74479" cy="93298"/>
            </a:xfrm>
            <a:custGeom>
              <a:avLst/>
              <a:gdLst/>
              <a:ahLst/>
              <a:cxnLst/>
              <a:rect l="0" t="0" r="0" b="0"/>
              <a:pathLst>
                <a:path w="74479" h="93298">
                  <a:moveTo>
                    <a:pt x="74478" y="0"/>
                  </a:moveTo>
                  <a:lnTo>
                    <a:pt x="74478" y="0"/>
                  </a:lnTo>
                  <a:lnTo>
                    <a:pt x="53019" y="0"/>
                  </a:lnTo>
                  <a:lnTo>
                    <a:pt x="46242" y="2822"/>
                  </a:lnTo>
                  <a:lnTo>
                    <a:pt x="18039" y="22793"/>
                  </a:lnTo>
                  <a:lnTo>
                    <a:pt x="12352" y="30591"/>
                  </a:lnTo>
                  <a:lnTo>
                    <a:pt x="863" y="62550"/>
                  </a:lnTo>
                  <a:lnTo>
                    <a:pt x="0" y="67100"/>
                  </a:lnTo>
                  <a:lnTo>
                    <a:pt x="485" y="71192"/>
                  </a:lnTo>
                  <a:lnTo>
                    <a:pt x="3844" y="78560"/>
                  </a:lnTo>
                  <a:lnTo>
                    <a:pt x="16743" y="88659"/>
                  </a:lnTo>
                  <a:lnTo>
                    <a:pt x="39027" y="93297"/>
                  </a:lnTo>
                  <a:lnTo>
                    <a:pt x="6495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162"/>
            <p:cNvSpPr/>
            <p:nvPr>
              <p:custDataLst>
                <p:tags r:id="rId187"/>
              </p:custDataLst>
            </p:nvPr>
          </p:nvSpPr>
          <p:spPr>
            <a:xfrm>
              <a:off x="11974397" y="1108937"/>
              <a:ext cx="55679" cy="108301"/>
            </a:xfrm>
            <a:custGeom>
              <a:avLst/>
              <a:gdLst/>
              <a:ahLst/>
              <a:cxnLst/>
              <a:rect l="0" t="0" r="0" b="0"/>
              <a:pathLst>
                <a:path w="55679" h="108301">
                  <a:moveTo>
                    <a:pt x="17578" y="5488"/>
                  </a:moveTo>
                  <a:lnTo>
                    <a:pt x="17578" y="5488"/>
                  </a:lnTo>
                  <a:lnTo>
                    <a:pt x="17578" y="432"/>
                  </a:lnTo>
                  <a:lnTo>
                    <a:pt x="18636" y="0"/>
                  </a:lnTo>
                  <a:lnTo>
                    <a:pt x="22636" y="2344"/>
                  </a:lnTo>
                  <a:lnTo>
                    <a:pt x="24124" y="4450"/>
                  </a:lnTo>
                  <a:lnTo>
                    <a:pt x="25780" y="9613"/>
                  </a:lnTo>
                  <a:lnTo>
                    <a:pt x="21654" y="23526"/>
                  </a:lnTo>
                  <a:lnTo>
                    <a:pt x="11838" y="48248"/>
                  </a:lnTo>
                  <a:lnTo>
                    <a:pt x="5978" y="76964"/>
                  </a:lnTo>
                  <a:lnTo>
                    <a:pt x="736" y="89813"/>
                  </a:lnTo>
                  <a:lnTo>
                    <a:pt x="0" y="93455"/>
                  </a:lnTo>
                  <a:lnTo>
                    <a:pt x="567" y="96941"/>
                  </a:lnTo>
                  <a:lnTo>
                    <a:pt x="4020" y="103637"/>
                  </a:lnTo>
                  <a:lnTo>
                    <a:pt x="6423" y="105846"/>
                  </a:lnTo>
                  <a:lnTo>
                    <a:pt x="11914" y="108300"/>
                  </a:lnTo>
                  <a:lnTo>
                    <a:pt x="20706" y="106568"/>
                  </a:lnTo>
                  <a:lnTo>
                    <a:pt x="55678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163"/>
            <p:cNvSpPr/>
            <p:nvPr>
              <p:custDataLst>
                <p:tags r:id="rId188"/>
              </p:custDataLst>
            </p:nvPr>
          </p:nvSpPr>
          <p:spPr>
            <a:xfrm>
              <a:off x="11858625" y="1096529"/>
              <a:ext cx="95251" cy="101345"/>
            </a:xfrm>
            <a:custGeom>
              <a:avLst/>
              <a:gdLst/>
              <a:ahLst/>
              <a:cxnLst/>
              <a:rect l="0" t="0" r="0" b="0"/>
              <a:pathLst>
                <a:path w="95251" h="101345">
                  <a:moveTo>
                    <a:pt x="0" y="46471"/>
                  </a:moveTo>
                  <a:lnTo>
                    <a:pt x="0" y="46471"/>
                  </a:lnTo>
                  <a:lnTo>
                    <a:pt x="5058" y="41415"/>
                  </a:lnTo>
                  <a:lnTo>
                    <a:pt x="6546" y="42042"/>
                  </a:lnTo>
                  <a:lnTo>
                    <a:pt x="8202" y="48383"/>
                  </a:lnTo>
                  <a:lnTo>
                    <a:pt x="9410" y="68585"/>
                  </a:lnTo>
                  <a:lnTo>
                    <a:pt x="388" y="101344"/>
                  </a:lnTo>
                  <a:lnTo>
                    <a:pt x="260" y="101045"/>
                  </a:lnTo>
                  <a:lnTo>
                    <a:pt x="115" y="97890"/>
                  </a:lnTo>
                  <a:lnTo>
                    <a:pt x="8686" y="72033"/>
                  </a:lnTo>
                  <a:lnTo>
                    <a:pt x="34154" y="25236"/>
                  </a:lnTo>
                  <a:lnTo>
                    <a:pt x="47038" y="0"/>
                  </a:lnTo>
                  <a:lnTo>
                    <a:pt x="47365" y="2181"/>
                  </a:lnTo>
                  <a:lnTo>
                    <a:pt x="47451" y="4244"/>
                  </a:lnTo>
                  <a:lnTo>
                    <a:pt x="48568" y="5620"/>
                  </a:lnTo>
                  <a:lnTo>
                    <a:pt x="52630" y="7148"/>
                  </a:lnTo>
                  <a:lnTo>
                    <a:pt x="60868" y="8009"/>
                  </a:lnTo>
                  <a:lnTo>
                    <a:pt x="79678" y="2812"/>
                  </a:lnTo>
                  <a:lnTo>
                    <a:pt x="87623" y="5195"/>
                  </a:lnTo>
                  <a:lnTo>
                    <a:pt x="90165" y="7312"/>
                  </a:lnTo>
                  <a:lnTo>
                    <a:pt x="92990" y="12486"/>
                  </a:lnTo>
                  <a:lnTo>
                    <a:pt x="94804" y="26549"/>
                  </a:lnTo>
                  <a:lnTo>
                    <a:pt x="95250" y="75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64"/>
            <p:cNvSpPr/>
            <p:nvPr>
              <p:custDataLst>
                <p:tags r:id="rId189"/>
              </p:custDataLst>
            </p:nvPr>
          </p:nvSpPr>
          <p:spPr>
            <a:xfrm>
              <a:off x="11744453" y="763023"/>
              <a:ext cx="66548" cy="75178"/>
            </a:xfrm>
            <a:custGeom>
              <a:avLst/>
              <a:gdLst/>
              <a:ahLst/>
              <a:cxnLst/>
              <a:rect l="0" t="0" r="0" b="0"/>
              <a:pathLst>
                <a:path w="66548" h="75178">
                  <a:moveTo>
                    <a:pt x="37972" y="27552"/>
                  </a:moveTo>
                  <a:lnTo>
                    <a:pt x="37972" y="27552"/>
                  </a:lnTo>
                  <a:lnTo>
                    <a:pt x="37972" y="14295"/>
                  </a:lnTo>
                  <a:lnTo>
                    <a:pt x="35855" y="11305"/>
                  </a:lnTo>
                  <a:lnTo>
                    <a:pt x="21571" y="809"/>
                  </a:lnTo>
                  <a:lnTo>
                    <a:pt x="19629" y="1257"/>
                  </a:lnTo>
                  <a:lnTo>
                    <a:pt x="14650" y="4576"/>
                  </a:lnTo>
                  <a:lnTo>
                    <a:pt x="11732" y="12402"/>
                  </a:lnTo>
                  <a:lnTo>
                    <a:pt x="9378" y="21877"/>
                  </a:lnTo>
                  <a:lnTo>
                    <a:pt x="2063" y="36583"/>
                  </a:lnTo>
                  <a:lnTo>
                    <a:pt x="846" y="41091"/>
                  </a:lnTo>
                  <a:lnTo>
                    <a:pt x="521" y="40811"/>
                  </a:lnTo>
                  <a:lnTo>
                    <a:pt x="0" y="37815"/>
                  </a:lnTo>
                  <a:lnTo>
                    <a:pt x="28111" y="4155"/>
                  </a:lnTo>
                  <a:lnTo>
                    <a:pt x="34648" y="1278"/>
                  </a:lnTo>
                  <a:lnTo>
                    <a:pt x="41081" y="0"/>
                  </a:lnTo>
                  <a:lnTo>
                    <a:pt x="44278" y="1776"/>
                  </a:lnTo>
                  <a:lnTo>
                    <a:pt x="50653" y="9393"/>
                  </a:lnTo>
                  <a:lnTo>
                    <a:pt x="54191" y="19834"/>
                  </a:lnTo>
                  <a:lnTo>
                    <a:pt x="66547" y="7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65"/>
            <p:cNvSpPr/>
            <p:nvPr>
              <p:custDataLst>
                <p:tags r:id="rId190"/>
              </p:custDataLst>
            </p:nvPr>
          </p:nvSpPr>
          <p:spPr>
            <a:xfrm>
              <a:off x="11706225" y="896674"/>
              <a:ext cx="101464" cy="211987"/>
            </a:xfrm>
            <a:custGeom>
              <a:avLst/>
              <a:gdLst/>
              <a:ahLst/>
              <a:cxnLst/>
              <a:rect l="0" t="0" r="0" b="0"/>
              <a:pathLst>
                <a:path w="101464" h="21198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36270"/>
                  </a:lnTo>
                  <a:lnTo>
                    <a:pt x="38100" y="75314"/>
                  </a:lnTo>
                  <a:lnTo>
                    <a:pt x="31554" y="121764"/>
                  </a:lnTo>
                  <a:lnTo>
                    <a:pt x="29163" y="164963"/>
                  </a:lnTo>
                  <a:lnTo>
                    <a:pt x="28652" y="184929"/>
                  </a:lnTo>
                  <a:lnTo>
                    <a:pt x="28610" y="182702"/>
                  </a:lnTo>
                  <a:lnTo>
                    <a:pt x="43659" y="162153"/>
                  </a:lnTo>
                  <a:lnTo>
                    <a:pt x="51897" y="143151"/>
                  </a:lnTo>
                  <a:lnTo>
                    <a:pt x="60459" y="134148"/>
                  </a:lnTo>
                  <a:lnTo>
                    <a:pt x="70262" y="127678"/>
                  </a:lnTo>
                  <a:lnTo>
                    <a:pt x="78145" y="124802"/>
                  </a:lnTo>
                  <a:lnTo>
                    <a:pt x="82789" y="126151"/>
                  </a:lnTo>
                  <a:lnTo>
                    <a:pt x="93592" y="133296"/>
                  </a:lnTo>
                  <a:lnTo>
                    <a:pt x="99805" y="143526"/>
                  </a:lnTo>
                  <a:lnTo>
                    <a:pt x="101463" y="149218"/>
                  </a:lnTo>
                  <a:lnTo>
                    <a:pt x="96283" y="189261"/>
                  </a:lnTo>
                  <a:lnTo>
                    <a:pt x="93821" y="193466"/>
                  </a:lnTo>
                  <a:lnTo>
                    <a:pt x="80246" y="204441"/>
                  </a:lnTo>
                  <a:lnTo>
                    <a:pt x="68826" y="211130"/>
                  </a:lnTo>
                  <a:lnTo>
                    <a:pt x="51050" y="211986"/>
                  </a:lnTo>
                  <a:lnTo>
                    <a:pt x="32214" y="208839"/>
                  </a:lnTo>
                  <a:lnTo>
                    <a:pt x="20315" y="203912"/>
                  </a:lnTo>
                  <a:lnTo>
                    <a:pt x="11498" y="192550"/>
                  </a:lnTo>
                  <a:lnTo>
                    <a:pt x="5110" y="176917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66"/>
            <p:cNvSpPr/>
            <p:nvPr>
              <p:custDataLst>
                <p:tags r:id="rId191"/>
              </p:custDataLst>
            </p:nvPr>
          </p:nvSpPr>
          <p:spPr>
            <a:xfrm>
              <a:off x="11478620" y="934687"/>
              <a:ext cx="113306" cy="197265"/>
            </a:xfrm>
            <a:custGeom>
              <a:avLst/>
              <a:gdLst/>
              <a:ahLst/>
              <a:cxnLst/>
              <a:rect l="0" t="0" r="0" b="0"/>
              <a:pathLst>
                <a:path w="113306" h="197265">
                  <a:moveTo>
                    <a:pt x="94255" y="113063"/>
                  </a:moveTo>
                  <a:lnTo>
                    <a:pt x="94255" y="113063"/>
                  </a:lnTo>
                  <a:lnTo>
                    <a:pt x="79047" y="112005"/>
                  </a:lnTo>
                  <a:lnTo>
                    <a:pt x="62819" y="105459"/>
                  </a:lnTo>
                  <a:lnTo>
                    <a:pt x="54533" y="99806"/>
                  </a:lnTo>
                  <a:lnTo>
                    <a:pt x="43915" y="80560"/>
                  </a:lnTo>
                  <a:lnTo>
                    <a:pt x="39123" y="59806"/>
                  </a:lnTo>
                  <a:lnTo>
                    <a:pt x="42760" y="35194"/>
                  </a:lnTo>
                  <a:lnTo>
                    <a:pt x="50540" y="12850"/>
                  </a:lnTo>
                  <a:lnTo>
                    <a:pt x="54528" y="8154"/>
                  </a:lnTo>
                  <a:lnTo>
                    <a:pt x="64604" y="2937"/>
                  </a:lnTo>
                  <a:lnTo>
                    <a:pt x="82178" y="0"/>
                  </a:lnTo>
                  <a:lnTo>
                    <a:pt x="86203" y="1704"/>
                  </a:lnTo>
                  <a:lnTo>
                    <a:pt x="88888" y="4957"/>
                  </a:lnTo>
                  <a:lnTo>
                    <a:pt x="91871" y="14216"/>
                  </a:lnTo>
                  <a:lnTo>
                    <a:pt x="93195" y="25386"/>
                  </a:lnTo>
                  <a:lnTo>
                    <a:pt x="88141" y="37407"/>
                  </a:lnTo>
                  <a:lnTo>
                    <a:pt x="57647" y="78200"/>
                  </a:lnTo>
                  <a:lnTo>
                    <a:pt x="26138" y="119140"/>
                  </a:lnTo>
                  <a:lnTo>
                    <a:pt x="4043" y="155844"/>
                  </a:lnTo>
                  <a:lnTo>
                    <a:pt x="497" y="171600"/>
                  </a:lnTo>
                  <a:lnTo>
                    <a:pt x="0" y="177488"/>
                  </a:lnTo>
                  <a:lnTo>
                    <a:pt x="2270" y="186852"/>
                  </a:lnTo>
                  <a:lnTo>
                    <a:pt x="4357" y="190830"/>
                  </a:lnTo>
                  <a:lnTo>
                    <a:pt x="7864" y="193483"/>
                  </a:lnTo>
                  <a:lnTo>
                    <a:pt x="17406" y="196430"/>
                  </a:lnTo>
                  <a:lnTo>
                    <a:pt x="49441" y="197264"/>
                  </a:lnTo>
                  <a:lnTo>
                    <a:pt x="113305" y="189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167"/>
            <p:cNvSpPr/>
            <p:nvPr>
              <p:custDataLst>
                <p:tags r:id="rId192"/>
              </p:custDataLst>
            </p:nvPr>
          </p:nvSpPr>
          <p:spPr>
            <a:xfrm>
              <a:off x="11272934" y="1152525"/>
              <a:ext cx="90392" cy="19051"/>
            </a:xfrm>
            <a:custGeom>
              <a:avLst/>
              <a:gdLst/>
              <a:ahLst/>
              <a:cxnLst/>
              <a:rect l="0" t="0" r="0" b="0"/>
              <a:pathLst>
                <a:path w="90392" h="19051">
                  <a:moveTo>
                    <a:pt x="14191" y="19050"/>
                  </a:moveTo>
                  <a:lnTo>
                    <a:pt x="14191" y="19050"/>
                  </a:lnTo>
                  <a:lnTo>
                    <a:pt x="5989" y="19050"/>
                  </a:lnTo>
                  <a:lnTo>
                    <a:pt x="0" y="13994"/>
                  </a:lnTo>
                  <a:lnTo>
                    <a:pt x="498" y="12504"/>
                  </a:lnTo>
                  <a:lnTo>
                    <a:pt x="6695" y="10849"/>
                  </a:lnTo>
                  <a:lnTo>
                    <a:pt x="53305" y="4585"/>
                  </a:lnTo>
                  <a:lnTo>
                    <a:pt x="903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168"/>
            <p:cNvSpPr/>
            <p:nvPr>
              <p:custDataLst>
                <p:tags r:id="rId193"/>
              </p:custDataLst>
            </p:nvPr>
          </p:nvSpPr>
          <p:spPr>
            <a:xfrm>
              <a:off x="11260581" y="1105293"/>
              <a:ext cx="74170" cy="120904"/>
            </a:xfrm>
            <a:custGeom>
              <a:avLst/>
              <a:gdLst/>
              <a:ahLst/>
              <a:cxnLst/>
              <a:rect l="0" t="0" r="0" b="0"/>
              <a:pathLst>
                <a:path w="74170" h="120904">
                  <a:moveTo>
                    <a:pt x="74169" y="9132"/>
                  </a:moveTo>
                  <a:lnTo>
                    <a:pt x="74169" y="9132"/>
                  </a:lnTo>
                  <a:lnTo>
                    <a:pt x="74169" y="4076"/>
                  </a:lnTo>
                  <a:lnTo>
                    <a:pt x="73111" y="2586"/>
                  </a:lnTo>
                  <a:lnTo>
                    <a:pt x="71345" y="1593"/>
                  </a:lnTo>
                  <a:lnTo>
                    <a:pt x="60912" y="0"/>
                  </a:lnTo>
                  <a:lnTo>
                    <a:pt x="46723" y="4780"/>
                  </a:lnTo>
                  <a:lnTo>
                    <a:pt x="29114" y="17955"/>
                  </a:lnTo>
                  <a:lnTo>
                    <a:pt x="4824" y="56944"/>
                  </a:lnTo>
                  <a:lnTo>
                    <a:pt x="0" y="78685"/>
                  </a:lnTo>
                  <a:lnTo>
                    <a:pt x="3627" y="100178"/>
                  </a:lnTo>
                  <a:lnTo>
                    <a:pt x="11420" y="110628"/>
                  </a:lnTo>
                  <a:lnTo>
                    <a:pt x="21940" y="117741"/>
                  </a:lnTo>
                  <a:lnTo>
                    <a:pt x="33670" y="120903"/>
                  </a:lnTo>
                  <a:lnTo>
                    <a:pt x="55119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69"/>
            <p:cNvSpPr/>
            <p:nvPr>
              <p:custDataLst>
                <p:tags r:id="rId194"/>
              </p:custDataLst>
            </p:nvPr>
          </p:nvSpPr>
          <p:spPr>
            <a:xfrm>
              <a:off x="11146553" y="1104900"/>
              <a:ext cx="64373" cy="128282"/>
            </a:xfrm>
            <a:custGeom>
              <a:avLst/>
              <a:gdLst/>
              <a:ahLst/>
              <a:cxnLst/>
              <a:rect l="0" t="0" r="0" b="0"/>
              <a:pathLst>
                <a:path w="64373" h="128282">
                  <a:moveTo>
                    <a:pt x="26272" y="0"/>
                  </a:moveTo>
                  <a:lnTo>
                    <a:pt x="26272" y="0"/>
                  </a:lnTo>
                  <a:lnTo>
                    <a:pt x="34474" y="0"/>
                  </a:lnTo>
                  <a:lnTo>
                    <a:pt x="34914" y="1058"/>
                  </a:lnTo>
                  <a:lnTo>
                    <a:pt x="35406" y="5056"/>
                  </a:lnTo>
                  <a:lnTo>
                    <a:pt x="32801" y="10361"/>
                  </a:lnTo>
                  <a:lnTo>
                    <a:pt x="28115" y="18363"/>
                  </a:lnTo>
                  <a:lnTo>
                    <a:pt x="13396" y="58314"/>
                  </a:lnTo>
                  <a:lnTo>
                    <a:pt x="496" y="97389"/>
                  </a:lnTo>
                  <a:lnTo>
                    <a:pt x="0" y="112076"/>
                  </a:lnTo>
                  <a:lnTo>
                    <a:pt x="1347" y="115992"/>
                  </a:lnTo>
                  <a:lnTo>
                    <a:pt x="3306" y="118603"/>
                  </a:lnTo>
                  <a:lnTo>
                    <a:pt x="16174" y="127334"/>
                  </a:lnTo>
                  <a:lnTo>
                    <a:pt x="21656" y="128281"/>
                  </a:lnTo>
                  <a:lnTo>
                    <a:pt x="33393" y="126511"/>
                  </a:lnTo>
                  <a:lnTo>
                    <a:pt x="6437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70"/>
            <p:cNvSpPr/>
            <p:nvPr>
              <p:custDataLst>
                <p:tags r:id="rId195"/>
              </p:custDataLst>
            </p:nvPr>
          </p:nvSpPr>
          <p:spPr>
            <a:xfrm>
              <a:off x="11001685" y="1096591"/>
              <a:ext cx="113991" cy="125158"/>
            </a:xfrm>
            <a:custGeom>
              <a:avLst/>
              <a:gdLst/>
              <a:ahLst/>
              <a:cxnLst/>
              <a:rect l="0" t="0" r="0" b="0"/>
              <a:pathLst>
                <a:path w="113991" h="125158">
                  <a:moveTo>
                    <a:pt x="9215" y="27359"/>
                  </a:moveTo>
                  <a:lnTo>
                    <a:pt x="9215" y="27359"/>
                  </a:lnTo>
                  <a:lnTo>
                    <a:pt x="8157" y="42568"/>
                  </a:lnTo>
                  <a:lnTo>
                    <a:pt x="4158" y="53874"/>
                  </a:lnTo>
                  <a:lnTo>
                    <a:pt x="4498" y="65954"/>
                  </a:lnTo>
                  <a:lnTo>
                    <a:pt x="6070" y="72140"/>
                  </a:lnTo>
                  <a:lnTo>
                    <a:pt x="388" y="117316"/>
                  </a:lnTo>
                  <a:lnTo>
                    <a:pt x="0" y="124843"/>
                  </a:lnTo>
                  <a:lnTo>
                    <a:pt x="955" y="125157"/>
                  </a:lnTo>
                  <a:lnTo>
                    <a:pt x="4837" y="119861"/>
                  </a:lnTo>
                  <a:lnTo>
                    <a:pt x="13888" y="77051"/>
                  </a:lnTo>
                  <a:lnTo>
                    <a:pt x="18313" y="34417"/>
                  </a:lnTo>
                  <a:lnTo>
                    <a:pt x="27862" y="0"/>
                  </a:lnTo>
                  <a:lnTo>
                    <a:pt x="56483" y="24243"/>
                  </a:lnTo>
                  <a:lnTo>
                    <a:pt x="59777" y="25282"/>
                  </a:lnTo>
                  <a:lnTo>
                    <a:pt x="69082" y="23614"/>
                  </a:lnTo>
                  <a:lnTo>
                    <a:pt x="83397" y="16724"/>
                  </a:lnTo>
                  <a:lnTo>
                    <a:pt x="99966" y="3929"/>
                  </a:lnTo>
                  <a:lnTo>
                    <a:pt x="101467" y="4331"/>
                  </a:lnTo>
                  <a:lnTo>
                    <a:pt x="102466" y="5657"/>
                  </a:lnTo>
                  <a:lnTo>
                    <a:pt x="112614" y="47032"/>
                  </a:lnTo>
                  <a:lnTo>
                    <a:pt x="113990" y="8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171"/>
            <p:cNvSpPr/>
            <p:nvPr>
              <p:custDataLst>
                <p:tags r:id="rId196"/>
              </p:custDataLst>
            </p:nvPr>
          </p:nvSpPr>
          <p:spPr>
            <a:xfrm>
              <a:off x="10793610" y="749606"/>
              <a:ext cx="122041" cy="114392"/>
            </a:xfrm>
            <a:custGeom>
              <a:avLst/>
              <a:gdLst/>
              <a:ahLst/>
              <a:cxnLst/>
              <a:rect l="0" t="0" r="0" b="0"/>
              <a:pathLst>
                <a:path w="122041" h="114392">
                  <a:moveTo>
                    <a:pt x="36315" y="40969"/>
                  </a:moveTo>
                  <a:lnTo>
                    <a:pt x="36315" y="40969"/>
                  </a:lnTo>
                  <a:lnTo>
                    <a:pt x="36315" y="46025"/>
                  </a:lnTo>
                  <a:lnTo>
                    <a:pt x="30671" y="51330"/>
                  </a:lnTo>
                  <a:lnTo>
                    <a:pt x="26203" y="54226"/>
                  </a:lnTo>
                  <a:lnTo>
                    <a:pt x="23224" y="58274"/>
                  </a:lnTo>
                  <a:lnTo>
                    <a:pt x="7252" y="103105"/>
                  </a:lnTo>
                  <a:lnTo>
                    <a:pt x="0" y="114391"/>
                  </a:lnTo>
                  <a:lnTo>
                    <a:pt x="464" y="114259"/>
                  </a:lnTo>
                  <a:lnTo>
                    <a:pt x="3800" y="111289"/>
                  </a:lnTo>
                  <a:lnTo>
                    <a:pt x="17582" y="69501"/>
                  </a:lnTo>
                  <a:lnTo>
                    <a:pt x="24815" y="51533"/>
                  </a:lnTo>
                  <a:lnTo>
                    <a:pt x="41060" y="22752"/>
                  </a:lnTo>
                  <a:lnTo>
                    <a:pt x="44773" y="10647"/>
                  </a:lnTo>
                  <a:lnTo>
                    <a:pt x="49952" y="1740"/>
                  </a:lnTo>
                  <a:lnTo>
                    <a:pt x="53874" y="0"/>
                  </a:lnTo>
                  <a:lnTo>
                    <a:pt x="63875" y="888"/>
                  </a:lnTo>
                  <a:lnTo>
                    <a:pt x="72554" y="7633"/>
                  </a:lnTo>
                  <a:lnTo>
                    <a:pt x="79938" y="18745"/>
                  </a:lnTo>
                  <a:lnTo>
                    <a:pt x="96125" y="48926"/>
                  </a:lnTo>
                  <a:lnTo>
                    <a:pt x="110480" y="71902"/>
                  </a:lnTo>
                  <a:lnTo>
                    <a:pt x="122040" y="98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172"/>
            <p:cNvSpPr/>
            <p:nvPr>
              <p:custDataLst>
                <p:tags r:id="rId197"/>
              </p:custDataLst>
            </p:nvPr>
          </p:nvSpPr>
          <p:spPr>
            <a:xfrm>
              <a:off x="10774711" y="968451"/>
              <a:ext cx="188565" cy="130031"/>
            </a:xfrm>
            <a:custGeom>
              <a:avLst/>
              <a:gdLst/>
              <a:ahLst/>
              <a:cxnLst/>
              <a:rect l="0" t="0" r="0" b="0"/>
              <a:pathLst>
                <a:path w="188565" h="130031">
                  <a:moveTo>
                    <a:pt x="102839" y="60249"/>
                  </a:moveTo>
                  <a:lnTo>
                    <a:pt x="102839" y="60249"/>
                  </a:lnTo>
                  <a:lnTo>
                    <a:pt x="102839" y="55192"/>
                  </a:lnTo>
                  <a:lnTo>
                    <a:pt x="100015" y="49888"/>
                  </a:lnTo>
                  <a:lnTo>
                    <a:pt x="97782" y="46992"/>
                  </a:lnTo>
                  <a:lnTo>
                    <a:pt x="95301" y="38129"/>
                  </a:lnTo>
                  <a:lnTo>
                    <a:pt x="91079" y="21239"/>
                  </a:lnTo>
                  <a:lnTo>
                    <a:pt x="83128" y="5652"/>
                  </a:lnTo>
                  <a:lnTo>
                    <a:pt x="80173" y="1626"/>
                  </a:lnTo>
                  <a:lnTo>
                    <a:pt x="75028" y="0"/>
                  </a:lnTo>
                  <a:lnTo>
                    <a:pt x="60845" y="1016"/>
                  </a:lnTo>
                  <a:lnTo>
                    <a:pt x="46780" y="7818"/>
                  </a:lnTo>
                  <a:lnTo>
                    <a:pt x="25561" y="24375"/>
                  </a:lnTo>
                  <a:lnTo>
                    <a:pt x="14561" y="44681"/>
                  </a:lnTo>
                  <a:lnTo>
                    <a:pt x="968" y="91177"/>
                  </a:lnTo>
                  <a:lnTo>
                    <a:pt x="0" y="96743"/>
                  </a:lnTo>
                  <a:lnTo>
                    <a:pt x="1747" y="108571"/>
                  </a:lnTo>
                  <a:lnTo>
                    <a:pt x="3694" y="114689"/>
                  </a:lnTo>
                  <a:lnTo>
                    <a:pt x="8168" y="119825"/>
                  </a:lnTo>
                  <a:lnTo>
                    <a:pt x="21604" y="128355"/>
                  </a:lnTo>
                  <a:lnTo>
                    <a:pt x="38158" y="130030"/>
                  </a:lnTo>
                  <a:lnTo>
                    <a:pt x="55043" y="126188"/>
                  </a:lnTo>
                  <a:lnTo>
                    <a:pt x="77505" y="111066"/>
                  </a:lnTo>
                  <a:lnTo>
                    <a:pt x="104538" y="83692"/>
                  </a:lnTo>
                  <a:lnTo>
                    <a:pt x="128308" y="54187"/>
                  </a:lnTo>
                  <a:lnTo>
                    <a:pt x="130401" y="54091"/>
                  </a:lnTo>
                  <a:lnTo>
                    <a:pt x="135550" y="56806"/>
                  </a:lnTo>
                  <a:lnTo>
                    <a:pt x="137348" y="60071"/>
                  </a:lnTo>
                  <a:lnTo>
                    <a:pt x="139342" y="69342"/>
                  </a:lnTo>
                  <a:lnTo>
                    <a:pt x="143050" y="73719"/>
                  </a:lnTo>
                  <a:lnTo>
                    <a:pt x="188564" y="98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920"/>
          <p:cNvGrpSpPr/>
          <p:nvPr/>
        </p:nvGrpSpPr>
        <p:grpSpPr>
          <a:xfrm>
            <a:off x="571504" y="1890236"/>
            <a:ext cx="704847" cy="510065"/>
            <a:chOff x="571504" y="1890236"/>
            <a:chExt cx="704847" cy="510065"/>
          </a:xfrm>
        </p:grpSpPr>
        <p:sp>
          <p:nvSpPr>
            <p:cNvPr id="68" name="SMARTInkShape-5173"/>
            <p:cNvSpPr/>
            <p:nvPr>
              <p:custDataLst>
                <p:tags r:id="rId178"/>
              </p:custDataLst>
            </p:nvPr>
          </p:nvSpPr>
          <p:spPr>
            <a:xfrm>
              <a:off x="1228725" y="2305050"/>
              <a:ext cx="38101" cy="22773"/>
            </a:xfrm>
            <a:custGeom>
              <a:avLst/>
              <a:gdLst/>
              <a:ahLst/>
              <a:cxnLst/>
              <a:rect l="0" t="0" r="0" b="0"/>
              <a:pathLst>
                <a:path w="38101" h="22773">
                  <a:moveTo>
                    <a:pt x="38100" y="0"/>
                  </a:moveTo>
                  <a:lnTo>
                    <a:pt x="38100" y="0"/>
                  </a:lnTo>
                  <a:lnTo>
                    <a:pt x="16642" y="21459"/>
                  </a:lnTo>
                  <a:lnTo>
                    <a:pt x="13211" y="22772"/>
                  </a:lnTo>
                  <a:lnTo>
                    <a:pt x="9866" y="2259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174"/>
            <p:cNvSpPr/>
            <p:nvPr>
              <p:custDataLst>
                <p:tags r:id="rId179"/>
              </p:custDataLst>
            </p:nvPr>
          </p:nvSpPr>
          <p:spPr>
            <a:xfrm>
              <a:off x="1247775" y="21621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21458" y="0"/>
                  </a:lnTo>
                  <a:lnTo>
                    <a:pt x="23831" y="1058"/>
                  </a:lnTo>
                  <a:lnTo>
                    <a:pt x="25412" y="2822"/>
                  </a:lnTo>
                  <a:lnTo>
                    <a:pt x="27169" y="7604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175"/>
            <p:cNvSpPr/>
            <p:nvPr>
              <p:custDataLst>
                <p:tags r:id="rId180"/>
              </p:custDataLst>
            </p:nvPr>
          </p:nvSpPr>
          <p:spPr>
            <a:xfrm>
              <a:off x="1057275" y="1952625"/>
              <a:ext cx="100366" cy="447676"/>
            </a:xfrm>
            <a:custGeom>
              <a:avLst/>
              <a:gdLst/>
              <a:ahLst/>
              <a:cxnLst/>
              <a:rect l="0" t="0" r="0" b="0"/>
              <a:pathLst>
                <a:path w="100366" h="447676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9411" y="5644"/>
                  </a:lnTo>
                  <a:lnTo>
                    <a:pt x="32307" y="10113"/>
                  </a:lnTo>
                  <a:lnTo>
                    <a:pt x="42982" y="51779"/>
                  </a:lnTo>
                  <a:lnTo>
                    <a:pt x="62889" y="97522"/>
                  </a:lnTo>
                  <a:lnTo>
                    <a:pt x="79294" y="143174"/>
                  </a:lnTo>
                  <a:lnTo>
                    <a:pt x="91001" y="187580"/>
                  </a:lnTo>
                  <a:lnTo>
                    <a:pt x="97233" y="228023"/>
                  </a:lnTo>
                  <a:lnTo>
                    <a:pt x="100365" y="247394"/>
                  </a:lnTo>
                  <a:lnTo>
                    <a:pt x="96574" y="285699"/>
                  </a:lnTo>
                  <a:lnTo>
                    <a:pt x="90455" y="323840"/>
                  </a:lnTo>
                  <a:lnTo>
                    <a:pt x="77997" y="363007"/>
                  </a:lnTo>
                  <a:lnTo>
                    <a:pt x="56251" y="404767"/>
                  </a:lnTo>
                  <a:lnTo>
                    <a:pt x="26340" y="438575"/>
                  </a:lnTo>
                  <a:lnTo>
                    <a:pt x="17704" y="443631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176"/>
            <p:cNvSpPr/>
            <p:nvPr>
              <p:custDataLst>
                <p:tags r:id="rId181"/>
              </p:custDataLst>
            </p:nvPr>
          </p:nvSpPr>
          <p:spPr>
            <a:xfrm>
              <a:off x="942975" y="2094295"/>
              <a:ext cx="57151" cy="197317"/>
            </a:xfrm>
            <a:custGeom>
              <a:avLst/>
              <a:gdLst/>
              <a:ahLst/>
              <a:cxnLst/>
              <a:rect l="0" t="0" r="0" b="0"/>
              <a:pathLst>
                <a:path w="57151" h="197317">
                  <a:moveTo>
                    <a:pt x="57150" y="48830"/>
                  </a:moveTo>
                  <a:lnTo>
                    <a:pt x="57150" y="48830"/>
                  </a:lnTo>
                  <a:lnTo>
                    <a:pt x="56092" y="16337"/>
                  </a:lnTo>
                  <a:lnTo>
                    <a:pt x="52093" y="4050"/>
                  </a:lnTo>
                  <a:lnTo>
                    <a:pt x="49546" y="985"/>
                  </a:lnTo>
                  <a:lnTo>
                    <a:pt x="46789" y="0"/>
                  </a:lnTo>
                  <a:lnTo>
                    <a:pt x="43893" y="402"/>
                  </a:lnTo>
                  <a:lnTo>
                    <a:pt x="29703" y="11080"/>
                  </a:lnTo>
                  <a:lnTo>
                    <a:pt x="23785" y="18999"/>
                  </a:lnTo>
                  <a:lnTo>
                    <a:pt x="21154" y="27105"/>
                  </a:lnTo>
                  <a:lnTo>
                    <a:pt x="19327" y="60721"/>
                  </a:lnTo>
                  <a:lnTo>
                    <a:pt x="24189" y="87631"/>
                  </a:lnTo>
                  <a:lnTo>
                    <a:pt x="45897" y="127108"/>
                  </a:lnTo>
                  <a:lnTo>
                    <a:pt x="49648" y="135941"/>
                  </a:lnTo>
                  <a:lnTo>
                    <a:pt x="50994" y="154221"/>
                  </a:lnTo>
                  <a:lnTo>
                    <a:pt x="43234" y="186770"/>
                  </a:lnTo>
                  <a:lnTo>
                    <a:pt x="39406" y="191590"/>
                  </a:lnTo>
                  <a:lnTo>
                    <a:pt x="29508" y="196946"/>
                  </a:lnTo>
                  <a:lnTo>
                    <a:pt x="24964" y="197316"/>
                  </a:lnTo>
                  <a:lnTo>
                    <a:pt x="17092" y="194904"/>
                  </a:lnTo>
                  <a:lnTo>
                    <a:pt x="10066" y="184660"/>
                  </a:lnTo>
                  <a:lnTo>
                    <a:pt x="0" y="163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177"/>
            <p:cNvSpPr/>
            <p:nvPr>
              <p:custDataLst>
                <p:tags r:id="rId182"/>
              </p:custDataLst>
            </p:nvPr>
          </p:nvSpPr>
          <p:spPr>
            <a:xfrm>
              <a:off x="811065" y="2105025"/>
              <a:ext cx="93811" cy="130603"/>
            </a:xfrm>
            <a:custGeom>
              <a:avLst/>
              <a:gdLst/>
              <a:ahLst/>
              <a:cxnLst/>
              <a:rect l="0" t="0" r="0" b="0"/>
              <a:pathLst>
                <a:path w="93811" h="130603">
                  <a:moveTo>
                    <a:pt x="17610" y="0"/>
                  </a:moveTo>
                  <a:lnTo>
                    <a:pt x="17610" y="0"/>
                  </a:lnTo>
                  <a:lnTo>
                    <a:pt x="12553" y="5057"/>
                  </a:lnTo>
                  <a:lnTo>
                    <a:pt x="10071" y="10361"/>
                  </a:lnTo>
                  <a:lnTo>
                    <a:pt x="0" y="45056"/>
                  </a:lnTo>
                  <a:lnTo>
                    <a:pt x="7287" y="92090"/>
                  </a:lnTo>
                  <a:lnTo>
                    <a:pt x="8054" y="130602"/>
                  </a:lnTo>
                  <a:lnTo>
                    <a:pt x="7020" y="117598"/>
                  </a:lnTo>
                  <a:lnTo>
                    <a:pt x="3026" y="106594"/>
                  </a:lnTo>
                  <a:lnTo>
                    <a:pt x="3367" y="91825"/>
                  </a:lnTo>
                  <a:lnTo>
                    <a:pt x="10493" y="48161"/>
                  </a:lnTo>
                  <a:lnTo>
                    <a:pt x="12865" y="41632"/>
                  </a:lnTo>
                  <a:lnTo>
                    <a:pt x="21146" y="31556"/>
                  </a:lnTo>
                  <a:lnTo>
                    <a:pt x="26317" y="27387"/>
                  </a:lnTo>
                  <a:lnTo>
                    <a:pt x="31881" y="25666"/>
                  </a:lnTo>
                  <a:lnTo>
                    <a:pt x="43708" y="26576"/>
                  </a:lnTo>
                  <a:lnTo>
                    <a:pt x="48767" y="29360"/>
                  </a:lnTo>
                  <a:lnTo>
                    <a:pt x="67313" y="51856"/>
                  </a:lnTo>
                  <a:lnTo>
                    <a:pt x="9381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178"/>
            <p:cNvSpPr/>
            <p:nvPr>
              <p:custDataLst>
                <p:tags r:id="rId183"/>
              </p:custDataLst>
            </p:nvPr>
          </p:nvSpPr>
          <p:spPr>
            <a:xfrm>
              <a:off x="574540" y="2143125"/>
              <a:ext cx="130311" cy="38101"/>
            </a:xfrm>
            <a:custGeom>
              <a:avLst/>
              <a:gdLst/>
              <a:ahLst/>
              <a:cxnLst/>
              <a:rect l="0" t="0" r="0" b="0"/>
              <a:pathLst>
                <a:path w="130311" h="38101">
                  <a:moveTo>
                    <a:pt x="25535" y="38100"/>
                  </a:moveTo>
                  <a:lnTo>
                    <a:pt x="25535" y="38100"/>
                  </a:lnTo>
                  <a:lnTo>
                    <a:pt x="0" y="38100"/>
                  </a:lnTo>
                  <a:lnTo>
                    <a:pt x="13030" y="27987"/>
                  </a:lnTo>
                  <a:lnTo>
                    <a:pt x="54540" y="13211"/>
                  </a:lnTo>
                  <a:lnTo>
                    <a:pt x="94219" y="4385"/>
                  </a:lnTo>
                  <a:lnTo>
                    <a:pt x="130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179"/>
            <p:cNvSpPr/>
            <p:nvPr>
              <p:custDataLst>
                <p:tags r:id="rId184"/>
              </p:custDataLst>
            </p:nvPr>
          </p:nvSpPr>
          <p:spPr>
            <a:xfrm>
              <a:off x="571504" y="1890236"/>
              <a:ext cx="142872" cy="395765"/>
            </a:xfrm>
            <a:custGeom>
              <a:avLst/>
              <a:gdLst/>
              <a:ahLst/>
              <a:cxnLst/>
              <a:rect l="0" t="0" r="0" b="0"/>
              <a:pathLst>
                <a:path w="142872" h="395765">
                  <a:moveTo>
                    <a:pt x="28571" y="167164"/>
                  </a:moveTo>
                  <a:lnTo>
                    <a:pt x="28571" y="167164"/>
                  </a:lnTo>
                  <a:lnTo>
                    <a:pt x="27513" y="183431"/>
                  </a:lnTo>
                  <a:lnTo>
                    <a:pt x="20370" y="230258"/>
                  </a:lnTo>
                  <a:lnTo>
                    <a:pt x="14382" y="266409"/>
                  </a:lnTo>
                  <a:lnTo>
                    <a:pt x="5905" y="303932"/>
                  </a:lnTo>
                  <a:lnTo>
                    <a:pt x="774" y="349321"/>
                  </a:lnTo>
                  <a:lnTo>
                    <a:pt x="42" y="391513"/>
                  </a:lnTo>
                  <a:lnTo>
                    <a:pt x="0" y="345506"/>
                  </a:lnTo>
                  <a:lnTo>
                    <a:pt x="1055" y="300817"/>
                  </a:lnTo>
                  <a:lnTo>
                    <a:pt x="6542" y="264738"/>
                  </a:lnTo>
                  <a:lnTo>
                    <a:pt x="9697" y="227237"/>
                  </a:lnTo>
                  <a:lnTo>
                    <a:pt x="16864" y="189314"/>
                  </a:lnTo>
                  <a:lnTo>
                    <a:pt x="25690" y="151267"/>
                  </a:lnTo>
                  <a:lnTo>
                    <a:pt x="35008" y="114241"/>
                  </a:lnTo>
                  <a:lnTo>
                    <a:pt x="44816" y="72749"/>
                  </a:lnTo>
                  <a:lnTo>
                    <a:pt x="48491" y="52177"/>
                  </a:lnTo>
                  <a:lnTo>
                    <a:pt x="62460" y="18911"/>
                  </a:lnTo>
                  <a:lnTo>
                    <a:pt x="73972" y="2143"/>
                  </a:lnTo>
                  <a:lnTo>
                    <a:pt x="78947" y="0"/>
                  </a:lnTo>
                  <a:lnTo>
                    <a:pt x="83321" y="1746"/>
                  </a:lnTo>
                  <a:lnTo>
                    <a:pt x="87296" y="6086"/>
                  </a:lnTo>
                  <a:lnTo>
                    <a:pt x="91713" y="22196"/>
                  </a:lnTo>
                  <a:lnTo>
                    <a:pt x="97021" y="60711"/>
                  </a:lnTo>
                  <a:lnTo>
                    <a:pt x="102475" y="106695"/>
                  </a:lnTo>
                  <a:lnTo>
                    <a:pt x="106913" y="147130"/>
                  </a:lnTo>
                  <a:lnTo>
                    <a:pt x="112108" y="185922"/>
                  </a:lnTo>
                  <a:lnTo>
                    <a:pt x="116470" y="224228"/>
                  </a:lnTo>
                  <a:lnTo>
                    <a:pt x="121643" y="268033"/>
                  </a:lnTo>
                  <a:lnTo>
                    <a:pt x="125998" y="312762"/>
                  </a:lnTo>
                  <a:lnTo>
                    <a:pt x="133437" y="359747"/>
                  </a:lnTo>
                  <a:lnTo>
                    <a:pt x="142871" y="395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921"/>
          <p:cNvGrpSpPr/>
          <p:nvPr/>
        </p:nvGrpSpPr>
        <p:grpSpPr>
          <a:xfrm>
            <a:off x="1790700" y="1972067"/>
            <a:ext cx="372407" cy="462211"/>
            <a:chOff x="1790700" y="1972067"/>
            <a:chExt cx="372407" cy="462211"/>
          </a:xfrm>
        </p:grpSpPr>
        <p:sp>
          <p:nvSpPr>
            <p:cNvPr id="76" name="SMARTInkShape-5180"/>
            <p:cNvSpPr/>
            <p:nvPr>
              <p:custDataLst>
                <p:tags r:id="rId175"/>
              </p:custDataLst>
            </p:nvPr>
          </p:nvSpPr>
          <p:spPr>
            <a:xfrm>
              <a:off x="2016538" y="1972067"/>
              <a:ext cx="146569" cy="171059"/>
            </a:xfrm>
            <a:custGeom>
              <a:avLst/>
              <a:gdLst/>
              <a:ahLst/>
              <a:cxnLst/>
              <a:rect l="0" t="0" r="0" b="0"/>
              <a:pathLst>
                <a:path w="146569" h="171059">
                  <a:moveTo>
                    <a:pt x="40862" y="9133"/>
                  </a:moveTo>
                  <a:lnTo>
                    <a:pt x="40862" y="9133"/>
                  </a:lnTo>
                  <a:lnTo>
                    <a:pt x="7331" y="491"/>
                  </a:lnTo>
                  <a:lnTo>
                    <a:pt x="207" y="0"/>
                  </a:lnTo>
                  <a:lnTo>
                    <a:pt x="0" y="1986"/>
                  </a:lnTo>
                  <a:lnTo>
                    <a:pt x="5415" y="9837"/>
                  </a:lnTo>
                  <a:lnTo>
                    <a:pt x="12055" y="14738"/>
                  </a:lnTo>
                  <a:lnTo>
                    <a:pt x="50944" y="26804"/>
                  </a:lnTo>
                  <a:lnTo>
                    <a:pt x="93105" y="45393"/>
                  </a:lnTo>
                  <a:lnTo>
                    <a:pt x="108531" y="54882"/>
                  </a:lnTo>
                  <a:lnTo>
                    <a:pt x="142175" y="90809"/>
                  </a:lnTo>
                  <a:lnTo>
                    <a:pt x="145445" y="96392"/>
                  </a:lnTo>
                  <a:lnTo>
                    <a:pt x="146568" y="101172"/>
                  </a:lnTo>
                  <a:lnTo>
                    <a:pt x="140764" y="126562"/>
                  </a:lnTo>
                  <a:lnTo>
                    <a:pt x="127377" y="147879"/>
                  </a:lnTo>
                  <a:lnTo>
                    <a:pt x="113180" y="158287"/>
                  </a:lnTo>
                  <a:lnTo>
                    <a:pt x="78962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181"/>
            <p:cNvSpPr/>
            <p:nvPr>
              <p:custDataLst>
                <p:tags r:id="rId176"/>
              </p:custDataLst>
            </p:nvPr>
          </p:nvSpPr>
          <p:spPr>
            <a:xfrm>
              <a:off x="1790700" y="2038350"/>
              <a:ext cx="257176" cy="19017"/>
            </a:xfrm>
            <a:custGeom>
              <a:avLst/>
              <a:gdLst/>
              <a:ahLst/>
              <a:cxnLst/>
              <a:rect l="0" t="0" r="0" b="0"/>
              <a:pathLst>
                <a:path w="257176" h="1901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6071"/>
                  </a:lnTo>
                  <a:lnTo>
                    <a:pt x="16267" y="18167"/>
                  </a:lnTo>
                  <a:lnTo>
                    <a:pt x="54601" y="18876"/>
                  </a:lnTo>
                  <a:lnTo>
                    <a:pt x="97334" y="19016"/>
                  </a:lnTo>
                  <a:lnTo>
                    <a:pt x="134556" y="13983"/>
                  </a:lnTo>
                  <a:lnTo>
                    <a:pt x="179098" y="10846"/>
                  </a:lnTo>
                  <a:lnTo>
                    <a:pt x="220753" y="9916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182"/>
            <p:cNvSpPr/>
            <p:nvPr>
              <p:custDataLst>
                <p:tags r:id="rId177"/>
              </p:custDataLst>
            </p:nvPr>
          </p:nvSpPr>
          <p:spPr>
            <a:xfrm>
              <a:off x="1812226" y="2163423"/>
              <a:ext cx="264225" cy="270855"/>
            </a:xfrm>
            <a:custGeom>
              <a:avLst/>
              <a:gdLst/>
              <a:ahLst/>
              <a:cxnLst/>
              <a:rect l="0" t="0" r="0" b="0"/>
              <a:pathLst>
                <a:path w="264225" h="270855">
                  <a:moveTo>
                    <a:pt x="159449" y="27327"/>
                  </a:moveTo>
                  <a:lnTo>
                    <a:pt x="159449" y="27327"/>
                  </a:lnTo>
                  <a:lnTo>
                    <a:pt x="164505" y="27327"/>
                  </a:lnTo>
                  <a:lnTo>
                    <a:pt x="164937" y="26269"/>
                  </a:lnTo>
                  <a:lnTo>
                    <a:pt x="162594" y="22271"/>
                  </a:lnTo>
                  <a:lnTo>
                    <a:pt x="155324" y="14069"/>
                  </a:lnTo>
                  <a:lnTo>
                    <a:pt x="149502" y="10851"/>
                  </a:lnTo>
                  <a:lnTo>
                    <a:pt x="146467" y="9993"/>
                  </a:lnTo>
                  <a:lnTo>
                    <a:pt x="137452" y="11862"/>
                  </a:lnTo>
                  <a:lnTo>
                    <a:pt x="109360" y="21685"/>
                  </a:lnTo>
                  <a:lnTo>
                    <a:pt x="94501" y="33286"/>
                  </a:lnTo>
                  <a:lnTo>
                    <a:pt x="54705" y="74678"/>
                  </a:lnTo>
                  <a:lnTo>
                    <a:pt x="26732" y="108490"/>
                  </a:lnTo>
                  <a:lnTo>
                    <a:pt x="5881" y="155307"/>
                  </a:lnTo>
                  <a:lnTo>
                    <a:pt x="0" y="187661"/>
                  </a:lnTo>
                  <a:lnTo>
                    <a:pt x="3314" y="217356"/>
                  </a:lnTo>
                  <a:lnTo>
                    <a:pt x="16055" y="246262"/>
                  </a:lnTo>
                  <a:lnTo>
                    <a:pt x="27280" y="259745"/>
                  </a:lnTo>
                  <a:lnTo>
                    <a:pt x="33236" y="264823"/>
                  </a:lnTo>
                  <a:lnTo>
                    <a:pt x="53965" y="270464"/>
                  </a:lnTo>
                  <a:lnTo>
                    <a:pt x="79759" y="270854"/>
                  </a:lnTo>
                  <a:lnTo>
                    <a:pt x="105334" y="263972"/>
                  </a:lnTo>
                  <a:lnTo>
                    <a:pt x="138476" y="243142"/>
                  </a:lnTo>
                  <a:lnTo>
                    <a:pt x="158291" y="221917"/>
                  </a:lnTo>
                  <a:lnTo>
                    <a:pt x="175922" y="192110"/>
                  </a:lnTo>
                  <a:lnTo>
                    <a:pt x="184438" y="151411"/>
                  </a:lnTo>
                  <a:lnTo>
                    <a:pt x="192804" y="105460"/>
                  </a:lnTo>
                  <a:lnTo>
                    <a:pt x="188863" y="61213"/>
                  </a:lnTo>
                  <a:lnTo>
                    <a:pt x="178159" y="35603"/>
                  </a:lnTo>
                  <a:lnTo>
                    <a:pt x="156526" y="12964"/>
                  </a:lnTo>
                  <a:lnTo>
                    <a:pt x="140121" y="2963"/>
                  </a:lnTo>
                  <a:lnTo>
                    <a:pt x="113388" y="0"/>
                  </a:lnTo>
                  <a:lnTo>
                    <a:pt x="99114" y="2129"/>
                  </a:lnTo>
                  <a:lnTo>
                    <a:pt x="88183" y="7661"/>
                  </a:lnTo>
                  <a:lnTo>
                    <a:pt x="62719" y="29376"/>
                  </a:lnTo>
                  <a:lnTo>
                    <a:pt x="52001" y="49806"/>
                  </a:lnTo>
                  <a:lnTo>
                    <a:pt x="47179" y="65855"/>
                  </a:lnTo>
                  <a:lnTo>
                    <a:pt x="48619" y="71004"/>
                  </a:lnTo>
                  <a:lnTo>
                    <a:pt x="55864" y="82370"/>
                  </a:lnTo>
                  <a:lnTo>
                    <a:pt x="68961" y="91654"/>
                  </a:lnTo>
                  <a:lnTo>
                    <a:pt x="85365" y="98250"/>
                  </a:lnTo>
                  <a:lnTo>
                    <a:pt x="103239" y="101182"/>
                  </a:lnTo>
                  <a:lnTo>
                    <a:pt x="150048" y="95679"/>
                  </a:lnTo>
                  <a:lnTo>
                    <a:pt x="187002" y="94499"/>
                  </a:lnTo>
                  <a:lnTo>
                    <a:pt x="264224" y="84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922"/>
          <p:cNvGrpSpPr/>
          <p:nvPr/>
        </p:nvGrpSpPr>
        <p:grpSpPr>
          <a:xfrm>
            <a:off x="2533650" y="2314575"/>
            <a:ext cx="200026" cy="103220"/>
            <a:chOff x="2533650" y="2314575"/>
            <a:chExt cx="200026" cy="103220"/>
          </a:xfrm>
        </p:grpSpPr>
        <p:sp>
          <p:nvSpPr>
            <p:cNvPr id="80" name="SMARTInkShape-5183"/>
            <p:cNvSpPr/>
            <p:nvPr>
              <p:custDataLst>
                <p:tags r:id="rId173"/>
              </p:custDataLst>
            </p:nvPr>
          </p:nvSpPr>
          <p:spPr>
            <a:xfrm>
              <a:off x="2533650" y="2314575"/>
              <a:ext cx="142876" cy="9448"/>
            </a:xfrm>
            <a:custGeom>
              <a:avLst/>
              <a:gdLst/>
              <a:ahLst/>
              <a:cxnLst/>
              <a:rect l="0" t="0" r="0" b="0"/>
              <a:pathLst>
                <a:path w="142876" h="9448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1156" y="9447"/>
                  </a:lnTo>
                  <a:lnTo>
                    <a:pt x="86956" y="668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184"/>
            <p:cNvSpPr/>
            <p:nvPr>
              <p:custDataLst>
                <p:tags r:id="rId174"/>
              </p:custDataLst>
            </p:nvPr>
          </p:nvSpPr>
          <p:spPr>
            <a:xfrm>
              <a:off x="2564334" y="2390775"/>
              <a:ext cx="169342" cy="27020"/>
            </a:xfrm>
            <a:custGeom>
              <a:avLst/>
              <a:gdLst/>
              <a:ahLst/>
              <a:cxnLst/>
              <a:rect l="0" t="0" r="0" b="0"/>
              <a:pathLst>
                <a:path w="169342" h="27020">
                  <a:moveTo>
                    <a:pt x="26466" y="0"/>
                  </a:moveTo>
                  <a:lnTo>
                    <a:pt x="26466" y="0"/>
                  </a:lnTo>
                  <a:lnTo>
                    <a:pt x="12316" y="13092"/>
                  </a:lnTo>
                  <a:lnTo>
                    <a:pt x="2635" y="18343"/>
                  </a:lnTo>
                  <a:lnTo>
                    <a:pt x="0" y="23322"/>
                  </a:lnTo>
                  <a:lnTo>
                    <a:pt x="1413" y="25073"/>
                  </a:lnTo>
                  <a:lnTo>
                    <a:pt x="8629" y="27019"/>
                  </a:lnTo>
                  <a:lnTo>
                    <a:pt x="43600" y="20663"/>
                  </a:lnTo>
                  <a:lnTo>
                    <a:pt x="81552" y="12039"/>
                  </a:lnTo>
                  <a:lnTo>
                    <a:pt x="123927" y="7448"/>
                  </a:lnTo>
                  <a:lnTo>
                    <a:pt x="169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923"/>
          <p:cNvGrpSpPr/>
          <p:nvPr/>
        </p:nvGrpSpPr>
        <p:grpSpPr>
          <a:xfrm>
            <a:off x="3053379" y="2148306"/>
            <a:ext cx="470872" cy="404395"/>
            <a:chOff x="3053379" y="2148306"/>
            <a:chExt cx="470872" cy="404395"/>
          </a:xfrm>
        </p:grpSpPr>
        <p:sp>
          <p:nvSpPr>
            <p:cNvPr id="83" name="SMARTInkShape-5185"/>
            <p:cNvSpPr/>
            <p:nvPr>
              <p:custDataLst>
                <p:tags r:id="rId170"/>
              </p:custDataLst>
            </p:nvPr>
          </p:nvSpPr>
          <p:spPr>
            <a:xfrm>
              <a:off x="3053379" y="2148306"/>
              <a:ext cx="127972" cy="328195"/>
            </a:xfrm>
            <a:custGeom>
              <a:avLst/>
              <a:gdLst/>
              <a:ahLst/>
              <a:cxnLst/>
              <a:rect l="0" t="0" r="0" b="0"/>
              <a:pathLst>
                <a:path w="127972" h="328195">
                  <a:moveTo>
                    <a:pt x="127971" y="23394"/>
                  </a:moveTo>
                  <a:lnTo>
                    <a:pt x="127971" y="23394"/>
                  </a:lnTo>
                  <a:lnTo>
                    <a:pt x="127971" y="18337"/>
                  </a:lnTo>
                  <a:lnTo>
                    <a:pt x="125149" y="13033"/>
                  </a:lnTo>
                  <a:lnTo>
                    <a:pt x="114714" y="1004"/>
                  </a:lnTo>
                  <a:lnTo>
                    <a:pt x="110666" y="0"/>
                  </a:lnTo>
                  <a:lnTo>
                    <a:pt x="100525" y="1708"/>
                  </a:lnTo>
                  <a:lnTo>
                    <a:pt x="82915" y="8619"/>
                  </a:lnTo>
                  <a:lnTo>
                    <a:pt x="50424" y="43067"/>
                  </a:lnTo>
                  <a:lnTo>
                    <a:pt x="29711" y="85057"/>
                  </a:lnTo>
                  <a:lnTo>
                    <a:pt x="14331" y="128316"/>
                  </a:lnTo>
                  <a:lnTo>
                    <a:pt x="4341" y="175837"/>
                  </a:lnTo>
                  <a:lnTo>
                    <a:pt x="0" y="204388"/>
                  </a:lnTo>
                  <a:lnTo>
                    <a:pt x="5835" y="245609"/>
                  </a:lnTo>
                  <a:lnTo>
                    <a:pt x="17180" y="288833"/>
                  </a:lnTo>
                  <a:lnTo>
                    <a:pt x="22360" y="296662"/>
                  </a:lnTo>
                  <a:lnTo>
                    <a:pt x="61296" y="328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186"/>
            <p:cNvSpPr/>
            <p:nvPr>
              <p:custDataLst>
                <p:tags r:id="rId171"/>
              </p:custDataLst>
            </p:nvPr>
          </p:nvSpPr>
          <p:spPr>
            <a:xfrm>
              <a:off x="3221427" y="2264807"/>
              <a:ext cx="169474" cy="159955"/>
            </a:xfrm>
            <a:custGeom>
              <a:avLst/>
              <a:gdLst/>
              <a:ahLst/>
              <a:cxnLst/>
              <a:rect l="0" t="0" r="0" b="0"/>
              <a:pathLst>
                <a:path w="169474" h="159955">
                  <a:moveTo>
                    <a:pt x="140898" y="21193"/>
                  </a:moveTo>
                  <a:lnTo>
                    <a:pt x="140898" y="21193"/>
                  </a:lnTo>
                  <a:lnTo>
                    <a:pt x="140898" y="16137"/>
                  </a:lnTo>
                  <a:lnTo>
                    <a:pt x="135841" y="2879"/>
                  </a:lnTo>
                  <a:lnTo>
                    <a:pt x="132235" y="517"/>
                  </a:lnTo>
                  <a:lnTo>
                    <a:pt x="127715" y="0"/>
                  </a:lnTo>
                  <a:lnTo>
                    <a:pt x="82590" y="4777"/>
                  </a:lnTo>
                  <a:lnTo>
                    <a:pt x="54830" y="15271"/>
                  </a:lnTo>
                  <a:lnTo>
                    <a:pt x="27118" y="32723"/>
                  </a:lnTo>
                  <a:lnTo>
                    <a:pt x="14993" y="53184"/>
                  </a:lnTo>
                  <a:lnTo>
                    <a:pt x="989" y="99738"/>
                  </a:lnTo>
                  <a:lnTo>
                    <a:pt x="0" y="105306"/>
                  </a:lnTo>
                  <a:lnTo>
                    <a:pt x="3665" y="128313"/>
                  </a:lnTo>
                  <a:lnTo>
                    <a:pt x="14289" y="143238"/>
                  </a:lnTo>
                  <a:lnTo>
                    <a:pt x="21567" y="150181"/>
                  </a:lnTo>
                  <a:lnTo>
                    <a:pt x="40942" y="157896"/>
                  </a:lnTo>
                  <a:lnTo>
                    <a:pt x="52036" y="159954"/>
                  </a:lnTo>
                  <a:lnTo>
                    <a:pt x="72829" y="156595"/>
                  </a:lnTo>
                  <a:lnTo>
                    <a:pt x="90536" y="148046"/>
                  </a:lnTo>
                  <a:lnTo>
                    <a:pt x="119358" y="119181"/>
                  </a:lnTo>
                  <a:lnTo>
                    <a:pt x="132869" y="95382"/>
                  </a:lnTo>
                  <a:lnTo>
                    <a:pt x="139841" y="62687"/>
                  </a:lnTo>
                  <a:lnTo>
                    <a:pt x="140428" y="56568"/>
                  </a:lnTo>
                  <a:lnTo>
                    <a:pt x="140585" y="56418"/>
                  </a:lnTo>
                  <a:lnTo>
                    <a:pt x="148429" y="102530"/>
                  </a:lnTo>
                  <a:lnTo>
                    <a:pt x="150595" y="111318"/>
                  </a:lnTo>
                  <a:lnTo>
                    <a:pt x="169473" y="154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187"/>
            <p:cNvSpPr/>
            <p:nvPr>
              <p:custDataLst>
                <p:tags r:id="rId172"/>
              </p:custDataLst>
            </p:nvPr>
          </p:nvSpPr>
          <p:spPr>
            <a:xfrm>
              <a:off x="3448050" y="24765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76200" y="5056"/>
                  </a:lnTo>
                  <a:lnTo>
                    <a:pt x="70556" y="10361"/>
                  </a:lnTo>
                  <a:lnTo>
                    <a:pt x="66087" y="13258"/>
                  </a:lnTo>
                  <a:lnTo>
                    <a:pt x="58300" y="24942"/>
                  </a:lnTo>
                  <a:lnTo>
                    <a:pt x="51311" y="3754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924"/>
          <p:cNvGrpSpPr/>
          <p:nvPr/>
        </p:nvGrpSpPr>
        <p:grpSpPr>
          <a:xfrm>
            <a:off x="3838575" y="2190750"/>
            <a:ext cx="290015" cy="323851"/>
            <a:chOff x="3838575" y="2190750"/>
            <a:chExt cx="290015" cy="323851"/>
          </a:xfrm>
        </p:grpSpPr>
        <p:sp>
          <p:nvSpPr>
            <p:cNvPr id="87" name="SMARTInkShape-5188"/>
            <p:cNvSpPr/>
            <p:nvPr>
              <p:custDataLst>
                <p:tags r:id="rId168"/>
              </p:custDataLst>
            </p:nvPr>
          </p:nvSpPr>
          <p:spPr>
            <a:xfrm>
              <a:off x="3838575" y="2200275"/>
              <a:ext cx="112441" cy="259523"/>
            </a:xfrm>
            <a:custGeom>
              <a:avLst/>
              <a:gdLst/>
              <a:ahLst/>
              <a:cxnLst/>
              <a:rect l="0" t="0" r="0" b="0"/>
              <a:pathLst>
                <a:path w="112441" h="259523">
                  <a:moveTo>
                    <a:pt x="0" y="0"/>
                  </a:moveTo>
                  <a:lnTo>
                    <a:pt x="0" y="0"/>
                  </a:lnTo>
                  <a:lnTo>
                    <a:pt x="13257" y="13258"/>
                  </a:lnTo>
                  <a:lnTo>
                    <a:pt x="17333" y="37560"/>
                  </a:lnTo>
                  <a:lnTo>
                    <a:pt x="18542" y="76628"/>
                  </a:lnTo>
                  <a:lnTo>
                    <a:pt x="17891" y="115482"/>
                  </a:lnTo>
                  <a:lnTo>
                    <a:pt x="10835" y="157024"/>
                  </a:lnTo>
                  <a:lnTo>
                    <a:pt x="9784" y="196901"/>
                  </a:lnTo>
                  <a:lnTo>
                    <a:pt x="6754" y="230178"/>
                  </a:lnTo>
                  <a:lnTo>
                    <a:pt x="1334" y="256898"/>
                  </a:lnTo>
                  <a:lnTo>
                    <a:pt x="1948" y="259107"/>
                  </a:lnTo>
                  <a:lnTo>
                    <a:pt x="3415" y="259522"/>
                  </a:lnTo>
                  <a:lnTo>
                    <a:pt x="5451" y="258739"/>
                  </a:lnTo>
                  <a:lnTo>
                    <a:pt x="7715" y="249403"/>
                  </a:lnTo>
                  <a:lnTo>
                    <a:pt x="14224" y="217540"/>
                  </a:lnTo>
                  <a:lnTo>
                    <a:pt x="22677" y="200158"/>
                  </a:lnTo>
                  <a:lnTo>
                    <a:pt x="49516" y="169889"/>
                  </a:lnTo>
                  <a:lnTo>
                    <a:pt x="65001" y="159228"/>
                  </a:lnTo>
                  <a:lnTo>
                    <a:pt x="82512" y="158257"/>
                  </a:lnTo>
                  <a:lnTo>
                    <a:pt x="93108" y="159480"/>
                  </a:lnTo>
                  <a:lnTo>
                    <a:pt x="100172" y="162411"/>
                  </a:lnTo>
                  <a:lnTo>
                    <a:pt x="104881" y="166483"/>
                  </a:lnTo>
                  <a:lnTo>
                    <a:pt x="108021" y="171313"/>
                  </a:lnTo>
                  <a:lnTo>
                    <a:pt x="112440" y="193282"/>
                  </a:lnTo>
                  <a:lnTo>
                    <a:pt x="107829" y="207964"/>
                  </a:lnTo>
                  <a:lnTo>
                    <a:pt x="87622" y="234637"/>
                  </a:lnTo>
                  <a:lnTo>
                    <a:pt x="59358" y="248851"/>
                  </a:lnTo>
                  <a:lnTo>
                    <a:pt x="39342" y="254708"/>
                  </a:lnTo>
                  <a:lnTo>
                    <a:pt x="16596" y="251388"/>
                  </a:lnTo>
                  <a:lnTo>
                    <a:pt x="11064" y="24802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189"/>
            <p:cNvSpPr/>
            <p:nvPr>
              <p:custDataLst>
                <p:tags r:id="rId169"/>
              </p:custDataLst>
            </p:nvPr>
          </p:nvSpPr>
          <p:spPr>
            <a:xfrm>
              <a:off x="3971925" y="2190750"/>
              <a:ext cx="156665" cy="323851"/>
            </a:xfrm>
            <a:custGeom>
              <a:avLst/>
              <a:gdLst/>
              <a:ahLst/>
              <a:cxnLst/>
              <a:rect l="0" t="0" r="0" b="0"/>
              <a:pathLst>
                <a:path w="156665" h="323851">
                  <a:moveTo>
                    <a:pt x="114300" y="0"/>
                  </a:moveTo>
                  <a:lnTo>
                    <a:pt x="114300" y="0"/>
                  </a:lnTo>
                  <a:lnTo>
                    <a:pt x="140815" y="0"/>
                  </a:lnTo>
                  <a:lnTo>
                    <a:pt x="144677" y="3175"/>
                  </a:lnTo>
                  <a:lnTo>
                    <a:pt x="156439" y="39772"/>
                  </a:lnTo>
                  <a:lnTo>
                    <a:pt x="156664" y="57893"/>
                  </a:lnTo>
                  <a:lnTo>
                    <a:pt x="148186" y="105510"/>
                  </a:lnTo>
                  <a:lnTo>
                    <a:pt x="139392" y="145327"/>
                  </a:lnTo>
                  <a:lnTo>
                    <a:pt x="119335" y="190161"/>
                  </a:lnTo>
                  <a:lnTo>
                    <a:pt x="92168" y="235863"/>
                  </a:lnTo>
                  <a:lnTo>
                    <a:pt x="56541" y="27577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926"/>
          <p:cNvGrpSpPr/>
          <p:nvPr/>
        </p:nvGrpSpPr>
        <p:grpSpPr>
          <a:xfrm>
            <a:off x="1498784" y="2925291"/>
            <a:ext cx="244292" cy="481071"/>
            <a:chOff x="1498784" y="2925291"/>
            <a:chExt cx="244292" cy="481071"/>
          </a:xfrm>
        </p:grpSpPr>
        <p:sp>
          <p:nvSpPr>
            <p:cNvPr id="90" name="SMARTInkShape-5190"/>
            <p:cNvSpPr/>
            <p:nvPr>
              <p:custDataLst>
                <p:tags r:id="rId166"/>
              </p:custDataLst>
            </p:nvPr>
          </p:nvSpPr>
          <p:spPr>
            <a:xfrm>
              <a:off x="1552701" y="2925291"/>
              <a:ext cx="152275" cy="132235"/>
            </a:xfrm>
            <a:custGeom>
              <a:avLst/>
              <a:gdLst/>
              <a:ahLst/>
              <a:cxnLst/>
              <a:rect l="0" t="0" r="0" b="0"/>
              <a:pathLst>
                <a:path w="152275" h="132235">
                  <a:moveTo>
                    <a:pt x="18924" y="65559"/>
                  </a:moveTo>
                  <a:lnTo>
                    <a:pt x="18924" y="65559"/>
                  </a:lnTo>
                  <a:lnTo>
                    <a:pt x="18924" y="60503"/>
                  </a:lnTo>
                  <a:lnTo>
                    <a:pt x="17866" y="59013"/>
                  </a:lnTo>
                  <a:lnTo>
                    <a:pt x="16102" y="58020"/>
                  </a:lnTo>
                  <a:lnTo>
                    <a:pt x="13868" y="57358"/>
                  </a:lnTo>
                  <a:lnTo>
                    <a:pt x="12378" y="59033"/>
                  </a:lnTo>
                  <a:lnTo>
                    <a:pt x="7165" y="74108"/>
                  </a:lnTo>
                  <a:lnTo>
                    <a:pt x="4735" y="77609"/>
                  </a:lnTo>
                  <a:lnTo>
                    <a:pt x="1314" y="92648"/>
                  </a:lnTo>
                  <a:lnTo>
                    <a:pt x="0" y="110893"/>
                  </a:lnTo>
                  <a:lnTo>
                    <a:pt x="1017" y="110599"/>
                  </a:lnTo>
                  <a:lnTo>
                    <a:pt x="4968" y="107449"/>
                  </a:lnTo>
                  <a:lnTo>
                    <a:pt x="30874" y="62745"/>
                  </a:lnTo>
                  <a:lnTo>
                    <a:pt x="37987" y="43441"/>
                  </a:lnTo>
                  <a:lnTo>
                    <a:pt x="64212" y="11598"/>
                  </a:lnTo>
                  <a:lnTo>
                    <a:pt x="73624" y="4535"/>
                  </a:lnTo>
                  <a:lnTo>
                    <a:pt x="84873" y="558"/>
                  </a:lnTo>
                  <a:lnTo>
                    <a:pt x="88290" y="0"/>
                  </a:lnTo>
                  <a:lnTo>
                    <a:pt x="97731" y="7847"/>
                  </a:lnTo>
                  <a:lnTo>
                    <a:pt x="107924" y="21917"/>
                  </a:lnTo>
                  <a:lnTo>
                    <a:pt x="126469" y="66084"/>
                  </a:lnTo>
                  <a:lnTo>
                    <a:pt x="142696" y="105714"/>
                  </a:lnTo>
                  <a:lnTo>
                    <a:pt x="152274" y="132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191"/>
            <p:cNvSpPr/>
            <p:nvPr>
              <p:custDataLst>
                <p:tags r:id="rId167"/>
              </p:custDataLst>
            </p:nvPr>
          </p:nvSpPr>
          <p:spPr>
            <a:xfrm>
              <a:off x="1498784" y="3133725"/>
              <a:ext cx="244292" cy="272637"/>
            </a:xfrm>
            <a:custGeom>
              <a:avLst/>
              <a:gdLst/>
              <a:ahLst/>
              <a:cxnLst/>
              <a:rect l="0" t="0" r="0" b="0"/>
              <a:pathLst>
                <a:path w="244292" h="272637">
                  <a:moveTo>
                    <a:pt x="120466" y="0"/>
                  </a:moveTo>
                  <a:lnTo>
                    <a:pt x="120466" y="0"/>
                  </a:lnTo>
                  <a:lnTo>
                    <a:pt x="120466" y="5488"/>
                  </a:lnTo>
                  <a:lnTo>
                    <a:pt x="120466" y="932"/>
                  </a:lnTo>
                  <a:lnTo>
                    <a:pt x="110353" y="276"/>
                  </a:lnTo>
                  <a:lnTo>
                    <a:pt x="102566" y="2945"/>
                  </a:lnTo>
                  <a:lnTo>
                    <a:pt x="71057" y="30598"/>
                  </a:lnTo>
                  <a:lnTo>
                    <a:pt x="49637" y="67035"/>
                  </a:lnTo>
                  <a:lnTo>
                    <a:pt x="27845" y="109354"/>
                  </a:lnTo>
                  <a:lnTo>
                    <a:pt x="7979" y="153893"/>
                  </a:lnTo>
                  <a:lnTo>
                    <a:pt x="0" y="193177"/>
                  </a:lnTo>
                  <a:lnTo>
                    <a:pt x="2693" y="226571"/>
                  </a:lnTo>
                  <a:lnTo>
                    <a:pt x="10193" y="246461"/>
                  </a:lnTo>
                  <a:lnTo>
                    <a:pt x="24175" y="264114"/>
                  </a:lnTo>
                  <a:lnTo>
                    <a:pt x="35689" y="270842"/>
                  </a:lnTo>
                  <a:lnTo>
                    <a:pt x="41723" y="272636"/>
                  </a:lnTo>
                  <a:lnTo>
                    <a:pt x="65385" y="270105"/>
                  </a:lnTo>
                  <a:lnTo>
                    <a:pt x="108391" y="249248"/>
                  </a:lnTo>
                  <a:lnTo>
                    <a:pt x="132058" y="232954"/>
                  </a:lnTo>
                  <a:lnTo>
                    <a:pt x="147843" y="215719"/>
                  </a:lnTo>
                  <a:lnTo>
                    <a:pt x="166600" y="172982"/>
                  </a:lnTo>
                  <a:lnTo>
                    <a:pt x="180496" y="128596"/>
                  </a:lnTo>
                  <a:lnTo>
                    <a:pt x="185828" y="81180"/>
                  </a:lnTo>
                  <a:lnTo>
                    <a:pt x="186558" y="63949"/>
                  </a:lnTo>
                  <a:lnTo>
                    <a:pt x="181237" y="46413"/>
                  </a:lnTo>
                  <a:lnTo>
                    <a:pt x="165631" y="19399"/>
                  </a:lnTo>
                  <a:lnTo>
                    <a:pt x="145490" y="7394"/>
                  </a:lnTo>
                  <a:lnTo>
                    <a:pt x="119414" y="2191"/>
                  </a:lnTo>
                  <a:lnTo>
                    <a:pt x="86523" y="5706"/>
                  </a:lnTo>
                  <a:lnTo>
                    <a:pt x="67986" y="13472"/>
                  </a:lnTo>
                  <a:lnTo>
                    <a:pt x="53750" y="23979"/>
                  </a:lnTo>
                  <a:lnTo>
                    <a:pt x="43895" y="35705"/>
                  </a:lnTo>
                  <a:lnTo>
                    <a:pt x="42960" y="40736"/>
                  </a:lnTo>
                  <a:lnTo>
                    <a:pt x="44454" y="45150"/>
                  </a:lnTo>
                  <a:lnTo>
                    <a:pt x="47566" y="49150"/>
                  </a:lnTo>
                  <a:lnTo>
                    <a:pt x="67116" y="59836"/>
                  </a:lnTo>
                  <a:lnTo>
                    <a:pt x="81233" y="60813"/>
                  </a:lnTo>
                  <a:lnTo>
                    <a:pt x="128117" y="57632"/>
                  </a:lnTo>
                  <a:lnTo>
                    <a:pt x="170543" y="54423"/>
                  </a:lnTo>
                  <a:lnTo>
                    <a:pt x="214319" y="43911"/>
                  </a:lnTo>
                  <a:lnTo>
                    <a:pt x="24429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927"/>
          <p:cNvGrpSpPr/>
          <p:nvPr/>
        </p:nvGrpSpPr>
        <p:grpSpPr>
          <a:xfrm>
            <a:off x="2231806" y="3100545"/>
            <a:ext cx="587595" cy="308511"/>
            <a:chOff x="2231806" y="3100545"/>
            <a:chExt cx="587595" cy="308511"/>
          </a:xfrm>
        </p:grpSpPr>
        <p:sp>
          <p:nvSpPr>
            <p:cNvPr id="93" name="SMARTInkShape-5192"/>
            <p:cNvSpPr/>
            <p:nvPr>
              <p:custDataLst>
                <p:tags r:id="rId164"/>
              </p:custDataLst>
            </p:nvPr>
          </p:nvSpPr>
          <p:spPr>
            <a:xfrm>
              <a:off x="2231806" y="3100545"/>
              <a:ext cx="482820" cy="308511"/>
            </a:xfrm>
            <a:custGeom>
              <a:avLst/>
              <a:gdLst/>
              <a:ahLst/>
              <a:cxnLst/>
              <a:rect l="0" t="0" r="0" b="0"/>
              <a:pathLst>
                <a:path w="482820" h="308511">
                  <a:moveTo>
                    <a:pt x="92294" y="14130"/>
                  </a:moveTo>
                  <a:lnTo>
                    <a:pt x="92294" y="14130"/>
                  </a:lnTo>
                  <a:lnTo>
                    <a:pt x="97350" y="9074"/>
                  </a:lnTo>
                  <a:lnTo>
                    <a:pt x="99833" y="3769"/>
                  </a:lnTo>
                  <a:lnTo>
                    <a:pt x="100495" y="873"/>
                  </a:lnTo>
                  <a:lnTo>
                    <a:pt x="100936" y="0"/>
                  </a:lnTo>
                  <a:lnTo>
                    <a:pt x="101231" y="477"/>
                  </a:lnTo>
                  <a:lnTo>
                    <a:pt x="101427" y="1853"/>
                  </a:lnTo>
                  <a:lnTo>
                    <a:pt x="94137" y="41024"/>
                  </a:lnTo>
                  <a:lnTo>
                    <a:pt x="82506" y="87803"/>
                  </a:lnTo>
                  <a:lnTo>
                    <a:pt x="75074" y="127931"/>
                  </a:lnTo>
                  <a:lnTo>
                    <a:pt x="66001" y="168548"/>
                  </a:lnTo>
                  <a:lnTo>
                    <a:pt x="57104" y="210285"/>
                  </a:lnTo>
                  <a:lnTo>
                    <a:pt x="49882" y="255106"/>
                  </a:lnTo>
                  <a:lnTo>
                    <a:pt x="53505" y="292494"/>
                  </a:lnTo>
                  <a:lnTo>
                    <a:pt x="58474" y="306475"/>
                  </a:lnTo>
                  <a:lnTo>
                    <a:pt x="62339" y="308510"/>
                  </a:lnTo>
                  <a:lnTo>
                    <a:pt x="67032" y="307750"/>
                  </a:lnTo>
                  <a:lnTo>
                    <a:pt x="83751" y="296567"/>
                  </a:lnTo>
                  <a:lnTo>
                    <a:pt x="89773" y="291322"/>
                  </a:lnTo>
                  <a:lnTo>
                    <a:pt x="96466" y="279848"/>
                  </a:lnTo>
                  <a:lnTo>
                    <a:pt x="100233" y="258667"/>
                  </a:lnTo>
                  <a:lnTo>
                    <a:pt x="100056" y="241346"/>
                  </a:lnTo>
                  <a:lnTo>
                    <a:pt x="93525" y="199979"/>
                  </a:lnTo>
                  <a:lnTo>
                    <a:pt x="84375" y="186335"/>
                  </a:lnTo>
                  <a:lnTo>
                    <a:pt x="52630" y="160329"/>
                  </a:lnTo>
                  <a:lnTo>
                    <a:pt x="34449" y="153191"/>
                  </a:lnTo>
                  <a:lnTo>
                    <a:pt x="7020" y="148608"/>
                  </a:lnTo>
                  <a:lnTo>
                    <a:pt x="3695" y="146115"/>
                  </a:lnTo>
                  <a:lnTo>
                    <a:pt x="0" y="137702"/>
                  </a:lnTo>
                  <a:lnTo>
                    <a:pt x="2190" y="132494"/>
                  </a:lnTo>
                  <a:lnTo>
                    <a:pt x="20441" y="115053"/>
                  </a:lnTo>
                  <a:lnTo>
                    <a:pt x="64291" y="78835"/>
                  </a:lnTo>
                  <a:lnTo>
                    <a:pt x="103880" y="47998"/>
                  </a:lnTo>
                  <a:lnTo>
                    <a:pt x="131005" y="28046"/>
                  </a:lnTo>
                  <a:lnTo>
                    <a:pt x="147599" y="21373"/>
                  </a:lnTo>
                  <a:lnTo>
                    <a:pt x="158502" y="21935"/>
                  </a:lnTo>
                  <a:lnTo>
                    <a:pt x="162891" y="26742"/>
                  </a:lnTo>
                  <a:lnTo>
                    <a:pt x="170590" y="43371"/>
                  </a:lnTo>
                  <a:lnTo>
                    <a:pt x="171895" y="64873"/>
                  </a:lnTo>
                  <a:lnTo>
                    <a:pt x="169502" y="106423"/>
                  </a:lnTo>
                  <a:lnTo>
                    <a:pt x="165970" y="150484"/>
                  </a:lnTo>
                  <a:lnTo>
                    <a:pt x="158221" y="189293"/>
                  </a:lnTo>
                  <a:lnTo>
                    <a:pt x="152045" y="231483"/>
                  </a:lnTo>
                  <a:lnTo>
                    <a:pt x="149597" y="277176"/>
                  </a:lnTo>
                  <a:lnTo>
                    <a:pt x="158137" y="259412"/>
                  </a:lnTo>
                  <a:lnTo>
                    <a:pt x="190145" y="231242"/>
                  </a:lnTo>
                  <a:lnTo>
                    <a:pt x="198578" y="227041"/>
                  </a:lnTo>
                  <a:lnTo>
                    <a:pt x="203366" y="228037"/>
                  </a:lnTo>
                  <a:lnTo>
                    <a:pt x="214332" y="234789"/>
                  </a:lnTo>
                  <a:lnTo>
                    <a:pt x="227349" y="250490"/>
                  </a:lnTo>
                  <a:lnTo>
                    <a:pt x="252796" y="287304"/>
                  </a:lnTo>
                  <a:lnTo>
                    <a:pt x="267345" y="294291"/>
                  </a:lnTo>
                  <a:lnTo>
                    <a:pt x="282278" y="296338"/>
                  </a:lnTo>
                  <a:lnTo>
                    <a:pt x="292442" y="293720"/>
                  </a:lnTo>
                  <a:lnTo>
                    <a:pt x="309171" y="281239"/>
                  </a:lnTo>
                  <a:lnTo>
                    <a:pt x="315684" y="272898"/>
                  </a:lnTo>
                  <a:lnTo>
                    <a:pt x="333847" y="227715"/>
                  </a:lnTo>
                  <a:lnTo>
                    <a:pt x="338137" y="213116"/>
                  </a:lnTo>
                  <a:lnTo>
                    <a:pt x="335565" y="211346"/>
                  </a:lnTo>
                  <a:lnTo>
                    <a:pt x="324239" y="212201"/>
                  </a:lnTo>
                  <a:lnTo>
                    <a:pt x="311444" y="218931"/>
                  </a:lnTo>
                  <a:lnTo>
                    <a:pt x="300819" y="227919"/>
                  </a:lnTo>
                  <a:lnTo>
                    <a:pt x="296097" y="235442"/>
                  </a:lnTo>
                  <a:lnTo>
                    <a:pt x="293438" y="255740"/>
                  </a:lnTo>
                  <a:lnTo>
                    <a:pt x="298461" y="270032"/>
                  </a:lnTo>
                  <a:lnTo>
                    <a:pt x="302764" y="276806"/>
                  </a:lnTo>
                  <a:lnTo>
                    <a:pt x="306690" y="280264"/>
                  </a:lnTo>
                  <a:lnTo>
                    <a:pt x="310367" y="281511"/>
                  </a:lnTo>
                  <a:lnTo>
                    <a:pt x="318332" y="280074"/>
                  </a:lnTo>
                  <a:lnTo>
                    <a:pt x="328928" y="275908"/>
                  </a:lnTo>
                  <a:lnTo>
                    <a:pt x="332599" y="272257"/>
                  </a:lnTo>
                  <a:lnTo>
                    <a:pt x="336680" y="262556"/>
                  </a:lnTo>
                  <a:lnTo>
                    <a:pt x="339657" y="244958"/>
                  </a:lnTo>
                  <a:lnTo>
                    <a:pt x="339753" y="245274"/>
                  </a:lnTo>
                  <a:lnTo>
                    <a:pt x="339942" y="286823"/>
                  </a:lnTo>
                  <a:lnTo>
                    <a:pt x="342059" y="288000"/>
                  </a:lnTo>
                  <a:lnTo>
                    <a:pt x="350057" y="289308"/>
                  </a:lnTo>
                  <a:lnTo>
                    <a:pt x="357844" y="287068"/>
                  </a:lnTo>
                  <a:lnTo>
                    <a:pt x="376523" y="271949"/>
                  </a:lnTo>
                  <a:lnTo>
                    <a:pt x="399298" y="236752"/>
                  </a:lnTo>
                  <a:lnTo>
                    <a:pt x="421530" y="192593"/>
                  </a:lnTo>
                  <a:lnTo>
                    <a:pt x="438242" y="152206"/>
                  </a:lnTo>
                  <a:lnTo>
                    <a:pt x="454228" y="108748"/>
                  </a:lnTo>
                  <a:lnTo>
                    <a:pt x="466941" y="71155"/>
                  </a:lnTo>
                  <a:lnTo>
                    <a:pt x="478585" y="27668"/>
                  </a:lnTo>
                  <a:lnTo>
                    <a:pt x="481983" y="4967"/>
                  </a:lnTo>
                  <a:lnTo>
                    <a:pt x="482261" y="4846"/>
                  </a:lnTo>
                  <a:lnTo>
                    <a:pt x="472385" y="41365"/>
                  </a:lnTo>
                  <a:lnTo>
                    <a:pt x="465471" y="88184"/>
                  </a:lnTo>
                  <a:lnTo>
                    <a:pt x="457559" y="131181"/>
                  </a:lnTo>
                  <a:lnTo>
                    <a:pt x="455226" y="178634"/>
                  </a:lnTo>
                  <a:lnTo>
                    <a:pt x="454535" y="225620"/>
                  </a:lnTo>
                  <a:lnTo>
                    <a:pt x="454302" y="271492"/>
                  </a:lnTo>
                  <a:lnTo>
                    <a:pt x="455328" y="283030"/>
                  </a:lnTo>
                  <a:lnTo>
                    <a:pt x="459312" y="291686"/>
                  </a:lnTo>
                  <a:lnTo>
                    <a:pt x="462914" y="292300"/>
                  </a:lnTo>
                  <a:lnTo>
                    <a:pt x="472561" y="287339"/>
                  </a:lnTo>
                  <a:lnTo>
                    <a:pt x="482819" y="27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193"/>
            <p:cNvSpPr/>
            <p:nvPr>
              <p:custDataLst>
                <p:tags r:id="rId165"/>
              </p:custDataLst>
            </p:nvPr>
          </p:nvSpPr>
          <p:spPr>
            <a:xfrm>
              <a:off x="2645173" y="3209925"/>
              <a:ext cx="174228" cy="19051"/>
            </a:xfrm>
            <a:custGeom>
              <a:avLst/>
              <a:gdLst/>
              <a:ahLst/>
              <a:cxnLst/>
              <a:rect l="0" t="0" r="0" b="0"/>
              <a:pathLst>
                <a:path w="174228" h="19051">
                  <a:moveTo>
                    <a:pt x="40877" y="19050"/>
                  </a:moveTo>
                  <a:lnTo>
                    <a:pt x="40877" y="19050"/>
                  </a:lnTo>
                  <a:lnTo>
                    <a:pt x="0" y="19050"/>
                  </a:lnTo>
                  <a:lnTo>
                    <a:pt x="47443" y="19050"/>
                  </a:lnTo>
                  <a:lnTo>
                    <a:pt x="90034" y="12504"/>
                  </a:lnTo>
                  <a:lnTo>
                    <a:pt x="129996" y="9349"/>
                  </a:lnTo>
                  <a:lnTo>
                    <a:pt x="174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928"/>
          <p:cNvGrpSpPr/>
          <p:nvPr/>
        </p:nvGrpSpPr>
        <p:grpSpPr>
          <a:xfrm>
            <a:off x="3535488" y="3204437"/>
            <a:ext cx="549414" cy="188374"/>
            <a:chOff x="3535488" y="3204437"/>
            <a:chExt cx="549414" cy="188374"/>
          </a:xfrm>
        </p:grpSpPr>
        <p:sp>
          <p:nvSpPr>
            <p:cNvPr id="96" name="SMARTInkShape-5194"/>
            <p:cNvSpPr/>
            <p:nvPr>
              <p:custDataLst>
                <p:tags r:id="rId159"/>
              </p:custDataLst>
            </p:nvPr>
          </p:nvSpPr>
          <p:spPr>
            <a:xfrm>
              <a:off x="3535488" y="3237308"/>
              <a:ext cx="188788" cy="155503"/>
            </a:xfrm>
            <a:custGeom>
              <a:avLst/>
              <a:gdLst/>
              <a:ahLst/>
              <a:cxnLst/>
              <a:rect l="0" t="0" r="0" b="0"/>
              <a:pathLst>
                <a:path w="188788" h="155503">
                  <a:moveTo>
                    <a:pt x="7812" y="29767"/>
                  </a:moveTo>
                  <a:lnTo>
                    <a:pt x="7812" y="29767"/>
                  </a:lnTo>
                  <a:lnTo>
                    <a:pt x="7812" y="24710"/>
                  </a:lnTo>
                  <a:lnTo>
                    <a:pt x="8870" y="24279"/>
                  </a:lnTo>
                  <a:lnTo>
                    <a:pt x="12869" y="26623"/>
                  </a:lnTo>
                  <a:lnTo>
                    <a:pt x="16013" y="49061"/>
                  </a:lnTo>
                  <a:lnTo>
                    <a:pt x="17075" y="89082"/>
                  </a:lnTo>
                  <a:lnTo>
                    <a:pt x="14463" y="134460"/>
                  </a:lnTo>
                  <a:lnTo>
                    <a:pt x="6961" y="150745"/>
                  </a:lnTo>
                  <a:lnTo>
                    <a:pt x="4069" y="154869"/>
                  </a:lnTo>
                  <a:lnTo>
                    <a:pt x="2142" y="155502"/>
                  </a:lnTo>
                  <a:lnTo>
                    <a:pt x="857" y="153807"/>
                  </a:lnTo>
                  <a:lnTo>
                    <a:pt x="0" y="150560"/>
                  </a:lnTo>
                  <a:lnTo>
                    <a:pt x="6638" y="109921"/>
                  </a:lnTo>
                  <a:lnTo>
                    <a:pt x="16243" y="68687"/>
                  </a:lnTo>
                  <a:lnTo>
                    <a:pt x="38373" y="22402"/>
                  </a:lnTo>
                  <a:lnTo>
                    <a:pt x="53791" y="4066"/>
                  </a:lnTo>
                  <a:lnTo>
                    <a:pt x="59631" y="991"/>
                  </a:lnTo>
                  <a:lnTo>
                    <a:pt x="65641" y="0"/>
                  </a:lnTo>
                  <a:lnTo>
                    <a:pt x="71765" y="397"/>
                  </a:lnTo>
                  <a:lnTo>
                    <a:pt x="76906" y="2779"/>
                  </a:lnTo>
                  <a:lnTo>
                    <a:pt x="85439" y="11069"/>
                  </a:lnTo>
                  <a:lnTo>
                    <a:pt x="96194" y="32694"/>
                  </a:lnTo>
                  <a:lnTo>
                    <a:pt x="101705" y="61899"/>
                  </a:lnTo>
                  <a:lnTo>
                    <a:pt x="101602" y="85854"/>
                  </a:lnTo>
                  <a:lnTo>
                    <a:pt x="94808" y="108166"/>
                  </a:lnTo>
                  <a:lnTo>
                    <a:pt x="94385" y="108491"/>
                  </a:lnTo>
                  <a:lnTo>
                    <a:pt x="93649" y="88334"/>
                  </a:lnTo>
                  <a:lnTo>
                    <a:pt x="103683" y="65464"/>
                  </a:lnTo>
                  <a:lnTo>
                    <a:pt x="125063" y="31964"/>
                  </a:lnTo>
                  <a:lnTo>
                    <a:pt x="137182" y="22630"/>
                  </a:lnTo>
                  <a:lnTo>
                    <a:pt x="160719" y="13070"/>
                  </a:lnTo>
                  <a:lnTo>
                    <a:pt x="164783" y="13344"/>
                  </a:lnTo>
                  <a:lnTo>
                    <a:pt x="172122" y="16471"/>
                  </a:lnTo>
                  <a:lnTo>
                    <a:pt x="182203" y="29237"/>
                  </a:lnTo>
                  <a:lnTo>
                    <a:pt x="187487" y="66665"/>
                  </a:lnTo>
                  <a:lnTo>
                    <a:pt x="188787" y="12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195"/>
            <p:cNvSpPr/>
            <p:nvPr>
              <p:custDataLst>
                <p:tags r:id="rId160"/>
              </p:custDataLst>
            </p:nvPr>
          </p:nvSpPr>
          <p:spPr>
            <a:xfrm>
              <a:off x="3756370" y="3253885"/>
              <a:ext cx="91731" cy="101572"/>
            </a:xfrm>
            <a:custGeom>
              <a:avLst/>
              <a:gdLst/>
              <a:ahLst/>
              <a:cxnLst/>
              <a:rect l="0" t="0" r="0" b="0"/>
              <a:pathLst>
                <a:path w="91731" h="101572">
                  <a:moveTo>
                    <a:pt x="25055" y="60815"/>
                  </a:moveTo>
                  <a:lnTo>
                    <a:pt x="25055" y="60815"/>
                  </a:lnTo>
                  <a:lnTo>
                    <a:pt x="51570" y="29243"/>
                  </a:lnTo>
                  <a:lnTo>
                    <a:pt x="59722" y="12890"/>
                  </a:lnTo>
                  <a:lnTo>
                    <a:pt x="59808" y="8757"/>
                  </a:lnTo>
                  <a:lnTo>
                    <a:pt x="57081" y="1342"/>
                  </a:lnTo>
                  <a:lnTo>
                    <a:pt x="53814" y="0"/>
                  </a:lnTo>
                  <a:lnTo>
                    <a:pt x="44540" y="1330"/>
                  </a:lnTo>
                  <a:lnTo>
                    <a:pt x="27418" y="13086"/>
                  </a:lnTo>
                  <a:lnTo>
                    <a:pt x="8939" y="35032"/>
                  </a:lnTo>
                  <a:lnTo>
                    <a:pt x="2018" y="52531"/>
                  </a:lnTo>
                  <a:lnTo>
                    <a:pt x="0" y="69833"/>
                  </a:lnTo>
                  <a:lnTo>
                    <a:pt x="2630" y="84579"/>
                  </a:lnTo>
                  <a:lnTo>
                    <a:pt x="10149" y="95366"/>
                  </a:lnTo>
                  <a:lnTo>
                    <a:pt x="15118" y="99724"/>
                  </a:lnTo>
                  <a:lnTo>
                    <a:pt x="20547" y="101571"/>
                  </a:lnTo>
                  <a:lnTo>
                    <a:pt x="32224" y="100801"/>
                  </a:lnTo>
                  <a:lnTo>
                    <a:pt x="44469" y="91286"/>
                  </a:lnTo>
                  <a:lnTo>
                    <a:pt x="50698" y="84304"/>
                  </a:lnTo>
                  <a:lnTo>
                    <a:pt x="57619" y="68080"/>
                  </a:lnTo>
                  <a:lnTo>
                    <a:pt x="62831" y="21847"/>
                  </a:lnTo>
                  <a:lnTo>
                    <a:pt x="61881" y="18961"/>
                  </a:lnTo>
                  <a:lnTo>
                    <a:pt x="60189" y="17037"/>
                  </a:lnTo>
                  <a:lnTo>
                    <a:pt x="58002" y="15755"/>
                  </a:lnTo>
                  <a:lnTo>
                    <a:pt x="56545" y="17017"/>
                  </a:lnTo>
                  <a:lnTo>
                    <a:pt x="54925" y="24063"/>
                  </a:lnTo>
                  <a:lnTo>
                    <a:pt x="59070" y="39930"/>
                  </a:lnTo>
                  <a:lnTo>
                    <a:pt x="91730" y="98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196"/>
            <p:cNvSpPr/>
            <p:nvPr>
              <p:custDataLst>
                <p:tags r:id="rId161"/>
              </p:custDataLst>
            </p:nvPr>
          </p:nvSpPr>
          <p:spPr>
            <a:xfrm>
              <a:off x="3914775" y="3204437"/>
              <a:ext cx="76201" cy="176939"/>
            </a:xfrm>
            <a:custGeom>
              <a:avLst/>
              <a:gdLst/>
              <a:ahLst/>
              <a:cxnLst/>
              <a:rect l="0" t="0" r="0" b="0"/>
              <a:pathLst>
                <a:path w="76201" h="1769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1058" y="21134"/>
                  </a:lnTo>
                  <a:lnTo>
                    <a:pt x="13257" y="63444"/>
                  </a:lnTo>
                  <a:lnTo>
                    <a:pt x="32056" y="105326"/>
                  </a:lnTo>
                  <a:lnTo>
                    <a:pt x="59804" y="148539"/>
                  </a:lnTo>
                  <a:lnTo>
                    <a:pt x="68913" y="160083"/>
                  </a:lnTo>
                  <a:lnTo>
                    <a:pt x="7620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197"/>
            <p:cNvSpPr/>
            <p:nvPr>
              <p:custDataLst>
                <p:tags r:id="rId162"/>
              </p:custDataLst>
            </p:nvPr>
          </p:nvSpPr>
          <p:spPr>
            <a:xfrm>
              <a:off x="3895725" y="3221166"/>
              <a:ext cx="123826" cy="160210"/>
            </a:xfrm>
            <a:custGeom>
              <a:avLst/>
              <a:gdLst/>
              <a:ahLst/>
              <a:cxnLst/>
              <a:rect l="0" t="0" r="0" b="0"/>
              <a:pathLst>
                <a:path w="123826" h="160210">
                  <a:moveTo>
                    <a:pt x="123825" y="17334"/>
                  </a:moveTo>
                  <a:lnTo>
                    <a:pt x="123825" y="17334"/>
                  </a:lnTo>
                  <a:lnTo>
                    <a:pt x="123825" y="12278"/>
                  </a:lnTo>
                  <a:lnTo>
                    <a:pt x="121003" y="6973"/>
                  </a:lnTo>
                  <a:lnTo>
                    <a:pt x="118768" y="4077"/>
                  </a:lnTo>
                  <a:lnTo>
                    <a:pt x="113464" y="858"/>
                  </a:lnTo>
                  <a:lnTo>
                    <a:pt x="110568" y="0"/>
                  </a:lnTo>
                  <a:lnTo>
                    <a:pt x="101705" y="4691"/>
                  </a:lnTo>
                  <a:lnTo>
                    <a:pt x="91769" y="13832"/>
                  </a:lnTo>
                  <a:lnTo>
                    <a:pt x="62498" y="56938"/>
                  </a:lnTo>
                  <a:lnTo>
                    <a:pt x="31858" y="99624"/>
                  </a:lnTo>
                  <a:lnTo>
                    <a:pt x="7828" y="141961"/>
                  </a:lnTo>
                  <a:lnTo>
                    <a:pt x="0" y="16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198"/>
            <p:cNvSpPr/>
            <p:nvPr>
              <p:custDataLst>
                <p:tags r:id="rId163"/>
              </p:custDataLst>
            </p:nvPr>
          </p:nvSpPr>
          <p:spPr>
            <a:xfrm>
              <a:off x="4076700" y="33528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7584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929"/>
          <p:cNvGrpSpPr/>
          <p:nvPr/>
        </p:nvGrpSpPr>
        <p:grpSpPr>
          <a:xfrm>
            <a:off x="4945368" y="3057525"/>
            <a:ext cx="1289094" cy="487651"/>
            <a:chOff x="4945368" y="3057525"/>
            <a:chExt cx="1289094" cy="487651"/>
          </a:xfrm>
        </p:grpSpPr>
        <p:sp>
          <p:nvSpPr>
            <p:cNvPr id="102" name="SMARTInkShape-5199"/>
            <p:cNvSpPr/>
            <p:nvPr>
              <p:custDataLst>
                <p:tags r:id="rId153"/>
              </p:custDataLst>
            </p:nvPr>
          </p:nvSpPr>
          <p:spPr>
            <a:xfrm>
              <a:off x="4945368" y="3087424"/>
              <a:ext cx="264808" cy="397157"/>
            </a:xfrm>
            <a:custGeom>
              <a:avLst/>
              <a:gdLst/>
              <a:ahLst/>
              <a:cxnLst/>
              <a:rect l="0" t="0" r="0" b="0"/>
              <a:pathLst>
                <a:path w="264808" h="397157">
                  <a:moveTo>
                    <a:pt x="140982" y="8201"/>
                  </a:moveTo>
                  <a:lnTo>
                    <a:pt x="140982" y="8201"/>
                  </a:lnTo>
                  <a:lnTo>
                    <a:pt x="146038" y="3145"/>
                  </a:lnTo>
                  <a:lnTo>
                    <a:pt x="146470" y="1655"/>
                  </a:lnTo>
                  <a:lnTo>
                    <a:pt x="145698" y="662"/>
                  </a:lnTo>
                  <a:lnTo>
                    <a:pt x="144126" y="0"/>
                  </a:lnTo>
                  <a:lnTo>
                    <a:pt x="142020" y="1675"/>
                  </a:lnTo>
                  <a:lnTo>
                    <a:pt x="133999" y="15205"/>
                  </a:lnTo>
                  <a:lnTo>
                    <a:pt x="118673" y="56749"/>
                  </a:lnTo>
                  <a:lnTo>
                    <a:pt x="104151" y="94787"/>
                  </a:lnTo>
                  <a:lnTo>
                    <a:pt x="86827" y="139839"/>
                  </a:lnTo>
                  <a:lnTo>
                    <a:pt x="66942" y="179313"/>
                  </a:lnTo>
                  <a:lnTo>
                    <a:pt x="47452" y="222741"/>
                  </a:lnTo>
                  <a:lnTo>
                    <a:pt x="27326" y="266765"/>
                  </a:lnTo>
                  <a:lnTo>
                    <a:pt x="10892" y="306638"/>
                  </a:lnTo>
                  <a:lnTo>
                    <a:pt x="946" y="342201"/>
                  </a:lnTo>
                  <a:lnTo>
                    <a:pt x="0" y="351518"/>
                  </a:lnTo>
                  <a:lnTo>
                    <a:pt x="2544" y="359845"/>
                  </a:lnTo>
                  <a:lnTo>
                    <a:pt x="13837" y="374743"/>
                  </a:lnTo>
                  <a:lnTo>
                    <a:pt x="38046" y="389973"/>
                  </a:lnTo>
                  <a:lnTo>
                    <a:pt x="75440" y="396133"/>
                  </a:lnTo>
                  <a:lnTo>
                    <a:pt x="122391" y="397156"/>
                  </a:lnTo>
                  <a:lnTo>
                    <a:pt x="165224" y="390970"/>
                  </a:lnTo>
                  <a:lnTo>
                    <a:pt x="208255" y="383492"/>
                  </a:lnTo>
                  <a:lnTo>
                    <a:pt x="264807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200"/>
            <p:cNvSpPr/>
            <p:nvPr>
              <p:custDataLst>
                <p:tags r:id="rId154"/>
              </p:custDataLst>
            </p:nvPr>
          </p:nvSpPr>
          <p:spPr>
            <a:xfrm>
              <a:off x="5381839" y="3097341"/>
              <a:ext cx="209337" cy="447835"/>
            </a:xfrm>
            <a:custGeom>
              <a:avLst/>
              <a:gdLst/>
              <a:ahLst/>
              <a:cxnLst/>
              <a:rect l="0" t="0" r="0" b="0"/>
              <a:pathLst>
                <a:path w="209337" h="447835">
                  <a:moveTo>
                    <a:pt x="209336" y="17334"/>
                  </a:moveTo>
                  <a:lnTo>
                    <a:pt x="209336" y="17334"/>
                  </a:lnTo>
                  <a:lnTo>
                    <a:pt x="209336" y="4077"/>
                  </a:lnTo>
                  <a:lnTo>
                    <a:pt x="207219" y="2146"/>
                  </a:lnTo>
                  <a:lnTo>
                    <a:pt x="199223" y="0"/>
                  </a:lnTo>
                  <a:lnTo>
                    <a:pt x="188613" y="1869"/>
                  </a:lnTo>
                  <a:lnTo>
                    <a:pt x="159499" y="16749"/>
                  </a:lnTo>
                  <a:lnTo>
                    <a:pt x="119796" y="59819"/>
                  </a:lnTo>
                  <a:lnTo>
                    <a:pt x="97732" y="94400"/>
                  </a:lnTo>
                  <a:lnTo>
                    <a:pt x="77812" y="136862"/>
                  </a:lnTo>
                  <a:lnTo>
                    <a:pt x="53494" y="179469"/>
                  </a:lnTo>
                  <a:lnTo>
                    <a:pt x="34632" y="215187"/>
                  </a:lnTo>
                  <a:lnTo>
                    <a:pt x="12118" y="262360"/>
                  </a:lnTo>
                  <a:lnTo>
                    <a:pt x="3440" y="295603"/>
                  </a:lnTo>
                  <a:lnTo>
                    <a:pt x="868" y="335087"/>
                  </a:lnTo>
                  <a:lnTo>
                    <a:pt x="0" y="380667"/>
                  </a:lnTo>
                  <a:lnTo>
                    <a:pt x="8348" y="398949"/>
                  </a:lnTo>
                  <a:lnTo>
                    <a:pt x="30898" y="424269"/>
                  </a:lnTo>
                  <a:lnTo>
                    <a:pt x="50655" y="437378"/>
                  </a:lnTo>
                  <a:lnTo>
                    <a:pt x="77075" y="446731"/>
                  </a:lnTo>
                  <a:lnTo>
                    <a:pt x="116643" y="447834"/>
                  </a:lnTo>
                  <a:lnTo>
                    <a:pt x="199811" y="43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201"/>
            <p:cNvSpPr/>
            <p:nvPr>
              <p:custDataLst>
                <p:tags r:id="rId155"/>
              </p:custDataLst>
            </p:nvPr>
          </p:nvSpPr>
          <p:spPr>
            <a:xfrm>
              <a:off x="5698665" y="3244974"/>
              <a:ext cx="206836" cy="237130"/>
            </a:xfrm>
            <a:custGeom>
              <a:avLst/>
              <a:gdLst/>
              <a:ahLst/>
              <a:cxnLst/>
              <a:rect l="0" t="0" r="0" b="0"/>
              <a:pathLst>
                <a:path w="206836" h="237130">
                  <a:moveTo>
                    <a:pt x="130635" y="117351"/>
                  </a:moveTo>
                  <a:lnTo>
                    <a:pt x="130635" y="117351"/>
                  </a:lnTo>
                  <a:lnTo>
                    <a:pt x="140748" y="107238"/>
                  </a:lnTo>
                  <a:lnTo>
                    <a:pt x="152094" y="80723"/>
                  </a:lnTo>
                  <a:lnTo>
                    <a:pt x="157102" y="51112"/>
                  </a:lnTo>
                  <a:lnTo>
                    <a:pt x="152629" y="34642"/>
                  </a:lnTo>
                  <a:lnTo>
                    <a:pt x="137566" y="11878"/>
                  </a:lnTo>
                  <a:lnTo>
                    <a:pt x="125249" y="6974"/>
                  </a:lnTo>
                  <a:lnTo>
                    <a:pt x="117519" y="5667"/>
                  </a:lnTo>
                  <a:lnTo>
                    <a:pt x="100464" y="9858"/>
                  </a:lnTo>
                  <a:lnTo>
                    <a:pt x="82301" y="19834"/>
                  </a:lnTo>
                  <a:lnTo>
                    <a:pt x="40348" y="56100"/>
                  </a:lnTo>
                  <a:lnTo>
                    <a:pt x="14572" y="96393"/>
                  </a:lnTo>
                  <a:lnTo>
                    <a:pt x="2877" y="127369"/>
                  </a:lnTo>
                  <a:lnTo>
                    <a:pt x="0" y="162888"/>
                  </a:lnTo>
                  <a:lnTo>
                    <a:pt x="7974" y="207171"/>
                  </a:lnTo>
                  <a:lnTo>
                    <a:pt x="16680" y="227220"/>
                  </a:lnTo>
                  <a:lnTo>
                    <a:pt x="19740" y="231872"/>
                  </a:lnTo>
                  <a:lnTo>
                    <a:pt x="37251" y="237041"/>
                  </a:lnTo>
                  <a:lnTo>
                    <a:pt x="71216" y="237129"/>
                  </a:lnTo>
                  <a:lnTo>
                    <a:pt x="95743" y="230452"/>
                  </a:lnTo>
                  <a:lnTo>
                    <a:pt x="101023" y="227677"/>
                  </a:lnTo>
                  <a:lnTo>
                    <a:pt x="118569" y="203545"/>
                  </a:lnTo>
                  <a:lnTo>
                    <a:pt x="141343" y="159581"/>
                  </a:lnTo>
                  <a:lnTo>
                    <a:pt x="147214" y="131157"/>
                  </a:lnTo>
                  <a:lnTo>
                    <a:pt x="146837" y="86517"/>
                  </a:lnTo>
                  <a:lnTo>
                    <a:pt x="131640" y="40901"/>
                  </a:lnTo>
                  <a:lnTo>
                    <a:pt x="113078" y="15701"/>
                  </a:lnTo>
                  <a:lnTo>
                    <a:pt x="95211" y="1743"/>
                  </a:lnTo>
                  <a:lnTo>
                    <a:pt x="79966" y="0"/>
                  </a:lnTo>
                  <a:lnTo>
                    <a:pt x="71456" y="1017"/>
                  </a:lnTo>
                  <a:lnTo>
                    <a:pt x="56356" y="7791"/>
                  </a:lnTo>
                  <a:lnTo>
                    <a:pt x="34470" y="24331"/>
                  </a:lnTo>
                  <a:lnTo>
                    <a:pt x="32659" y="28879"/>
                  </a:lnTo>
                  <a:lnTo>
                    <a:pt x="33468" y="39577"/>
                  </a:lnTo>
                  <a:lnTo>
                    <a:pt x="44930" y="57500"/>
                  </a:lnTo>
                  <a:lnTo>
                    <a:pt x="81445" y="86016"/>
                  </a:lnTo>
                  <a:lnTo>
                    <a:pt x="96073" y="92841"/>
                  </a:lnTo>
                  <a:lnTo>
                    <a:pt x="134156" y="97222"/>
                  </a:lnTo>
                  <a:lnTo>
                    <a:pt x="206835" y="88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202"/>
            <p:cNvSpPr/>
            <p:nvPr>
              <p:custDataLst>
                <p:tags r:id="rId156"/>
              </p:custDataLst>
            </p:nvPr>
          </p:nvSpPr>
          <p:spPr>
            <a:xfrm>
              <a:off x="5762625" y="3124200"/>
              <a:ext cx="180976" cy="1"/>
            </a:xfrm>
            <a:custGeom>
              <a:avLst/>
              <a:gdLst/>
              <a:ahLst/>
              <a:cxnLst/>
              <a:rect l="0" t="0" r="0" b="0"/>
              <a:pathLst>
                <a:path w="180976" h="1">
                  <a:moveTo>
                    <a:pt x="0" y="0"/>
                  </a:moveTo>
                  <a:lnTo>
                    <a:pt x="0" y="0"/>
                  </a:lnTo>
                  <a:lnTo>
                    <a:pt x="41684" y="0"/>
                  </a:lnTo>
                  <a:lnTo>
                    <a:pt x="79496" y="0"/>
                  </a:lnTo>
                  <a:lnTo>
                    <a:pt x="117511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203"/>
            <p:cNvSpPr/>
            <p:nvPr>
              <p:custDataLst>
                <p:tags r:id="rId157"/>
              </p:custDataLst>
            </p:nvPr>
          </p:nvSpPr>
          <p:spPr>
            <a:xfrm>
              <a:off x="5954302" y="3067050"/>
              <a:ext cx="85623" cy="142876"/>
            </a:xfrm>
            <a:custGeom>
              <a:avLst/>
              <a:gdLst/>
              <a:ahLst/>
              <a:cxnLst/>
              <a:rect l="0" t="0" r="0" b="0"/>
              <a:pathLst>
                <a:path w="85623" h="142876">
                  <a:moveTo>
                    <a:pt x="27398" y="0"/>
                  </a:moveTo>
                  <a:lnTo>
                    <a:pt x="27398" y="0"/>
                  </a:lnTo>
                  <a:lnTo>
                    <a:pt x="0" y="0"/>
                  </a:lnTo>
                  <a:lnTo>
                    <a:pt x="9286" y="0"/>
                  </a:lnTo>
                  <a:lnTo>
                    <a:pt x="30497" y="10113"/>
                  </a:lnTo>
                  <a:lnTo>
                    <a:pt x="76882" y="49758"/>
                  </a:lnTo>
                  <a:lnTo>
                    <a:pt x="82613" y="55397"/>
                  </a:lnTo>
                  <a:lnTo>
                    <a:pt x="85374" y="63390"/>
                  </a:lnTo>
                  <a:lnTo>
                    <a:pt x="85622" y="83559"/>
                  </a:lnTo>
                  <a:lnTo>
                    <a:pt x="77156" y="115793"/>
                  </a:lnTo>
                  <a:lnTo>
                    <a:pt x="6549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204"/>
            <p:cNvSpPr/>
            <p:nvPr>
              <p:custDataLst>
                <p:tags r:id="rId158"/>
              </p:custDataLst>
            </p:nvPr>
          </p:nvSpPr>
          <p:spPr>
            <a:xfrm>
              <a:off x="6086475" y="3057525"/>
              <a:ext cx="147987" cy="438151"/>
            </a:xfrm>
            <a:custGeom>
              <a:avLst/>
              <a:gdLst/>
              <a:ahLst/>
              <a:cxnLst/>
              <a:rect l="0" t="0" r="0" b="0"/>
              <a:pathLst>
                <a:path w="147987" h="438151">
                  <a:moveTo>
                    <a:pt x="66675" y="0"/>
                  </a:moveTo>
                  <a:lnTo>
                    <a:pt x="66675" y="0"/>
                  </a:lnTo>
                  <a:lnTo>
                    <a:pt x="84989" y="18314"/>
                  </a:lnTo>
                  <a:lnTo>
                    <a:pt x="90690" y="29659"/>
                  </a:lnTo>
                  <a:lnTo>
                    <a:pt x="104462" y="69359"/>
                  </a:lnTo>
                  <a:lnTo>
                    <a:pt x="119961" y="112949"/>
                  </a:lnTo>
                  <a:lnTo>
                    <a:pt x="133214" y="152133"/>
                  </a:lnTo>
                  <a:lnTo>
                    <a:pt x="140012" y="183718"/>
                  </a:lnTo>
                  <a:lnTo>
                    <a:pt x="144849" y="219888"/>
                  </a:lnTo>
                  <a:lnTo>
                    <a:pt x="147986" y="243778"/>
                  </a:lnTo>
                  <a:lnTo>
                    <a:pt x="141376" y="284985"/>
                  </a:lnTo>
                  <a:lnTo>
                    <a:pt x="129879" y="323699"/>
                  </a:lnTo>
                  <a:lnTo>
                    <a:pt x="115506" y="352380"/>
                  </a:lnTo>
                  <a:lnTo>
                    <a:pt x="71001" y="396313"/>
                  </a:lnTo>
                  <a:lnTo>
                    <a:pt x="37073" y="421105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930"/>
          <p:cNvGrpSpPr/>
          <p:nvPr/>
        </p:nvGrpSpPr>
        <p:grpSpPr>
          <a:xfrm>
            <a:off x="6629400" y="3295650"/>
            <a:ext cx="276226" cy="123759"/>
            <a:chOff x="6629400" y="3295650"/>
            <a:chExt cx="276226" cy="123759"/>
          </a:xfrm>
        </p:grpSpPr>
        <p:sp>
          <p:nvSpPr>
            <p:cNvPr id="109" name="SMARTInkShape-5205"/>
            <p:cNvSpPr/>
            <p:nvPr>
              <p:custDataLst>
                <p:tags r:id="rId151"/>
              </p:custDataLst>
            </p:nvPr>
          </p:nvSpPr>
          <p:spPr>
            <a:xfrm>
              <a:off x="6629400" y="32956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3252" y="8467"/>
                  </a:lnTo>
                  <a:lnTo>
                    <a:pt x="89408" y="132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206"/>
            <p:cNvSpPr/>
            <p:nvPr>
              <p:custDataLst>
                <p:tags r:id="rId152"/>
              </p:custDataLst>
            </p:nvPr>
          </p:nvSpPr>
          <p:spPr>
            <a:xfrm>
              <a:off x="6697400" y="3400425"/>
              <a:ext cx="208226" cy="18984"/>
            </a:xfrm>
            <a:custGeom>
              <a:avLst/>
              <a:gdLst/>
              <a:ahLst/>
              <a:cxnLst/>
              <a:rect l="0" t="0" r="0" b="0"/>
              <a:pathLst>
                <a:path w="208226" h="18984">
                  <a:moveTo>
                    <a:pt x="8200" y="0"/>
                  </a:moveTo>
                  <a:lnTo>
                    <a:pt x="8200" y="0"/>
                  </a:lnTo>
                  <a:lnTo>
                    <a:pt x="3144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3791" y="15188"/>
                  </a:lnTo>
                  <a:lnTo>
                    <a:pt x="40294" y="18287"/>
                  </a:lnTo>
                  <a:lnTo>
                    <a:pt x="81562" y="18824"/>
                  </a:lnTo>
                  <a:lnTo>
                    <a:pt x="125539" y="18983"/>
                  </a:lnTo>
                  <a:lnTo>
                    <a:pt x="2082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931"/>
          <p:cNvGrpSpPr/>
          <p:nvPr/>
        </p:nvGrpSpPr>
        <p:grpSpPr>
          <a:xfrm>
            <a:off x="7412167" y="3124200"/>
            <a:ext cx="522159" cy="676276"/>
            <a:chOff x="7412167" y="3124200"/>
            <a:chExt cx="522159" cy="676276"/>
          </a:xfrm>
        </p:grpSpPr>
        <p:sp>
          <p:nvSpPr>
            <p:cNvPr id="112" name="SMARTInkShape-5207"/>
            <p:cNvSpPr/>
            <p:nvPr>
              <p:custDataLst>
                <p:tags r:id="rId143"/>
              </p:custDataLst>
            </p:nvPr>
          </p:nvSpPr>
          <p:spPr>
            <a:xfrm>
              <a:off x="7509738" y="3724275"/>
              <a:ext cx="91213" cy="35453"/>
            </a:xfrm>
            <a:custGeom>
              <a:avLst/>
              <a:gdLst/>
              <a:ahLst/>
              <a:cxnLst/>
              <a:rect l="0" t="0" r="0" b="0"/>
              <a:pathLst>
                <a:path w="91213" h="35453">
                  <a:moveTo>
                    <a:pt x="5487" y="19050"/>
                  </a:moveTo>
                  <a:lnTo>
                    <a:pt x="5487" y="19050"/>
                  </a:lnTo>
                  <a:lnTo>
                    <a:pt x="431" y="29163"/>
                  </a:lnTo>
                  <a:lnTo>
                    <a:pt x="0" y="32142"/>
                  </a:lnTo>
                  <a:lnTo>
                    <a:pt x="770" y="34128"/>
                  </a:lnTo>
                  <a:lnTo>
                    <a:pt x="2342" y="35452"/>
                  </a:lnTo>
                  <a:lnTo>
                    <a:pt x="19725" y="32259"/>
                  </a:lnTo>
                  <a:lnTo>
                    <a:pt x="57613" y="18699"/>
                  </a:lnTo>
                  <a:lnTo>
                    <a:pt x="912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208"/>
            <p:cNvSpPr/>
            <p:nvPr>
              <p:custDataLst>
                <p:tags r:id="rId144"/>
              </p:custDataLst>
            </p:nvPr>
          </p:nvSpPr>
          <p:spPr>
            <a:xfrm>
              <a:off x="7715250" y="362902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7992" y="9721"/>
                  </a:lnTo>
                  <a:lnTo>
                    <a:pt x="11512" y="45664"/>
                  </a:lnTo>
                  <a:lnTo>
                    <a:pt x="10113" y="85144"/>
                  </a:lnTo>
                  <a:lnTo>
                    <a:pt x="6877" y="12365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209"/>
            <p:cNvSpPr/>
            <p:nvPr>
              <p:custDataLst>
                <p:tags r:id="rId145"/>
              </p:custDataLst>
            </p:nvPr>
          </p:nvSpPr>
          <p:spPr>
            <a:xfrm>
              <a:off x="7505700" y="3638550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1756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210"/>
            <p:cNvSpPr/>
            <p:nvPr>
              <p:custDataLst>
                <p:tags r:id="rId146"/>
              </p:custDataLst>
            </p:nvPr>
          </p:nvSpPr>
          <p:spPr>
            <a:xfrm>
              <a:off x="7412167" y="3554933"/>
              <a:ext cx="17334" cy="26468"/>
            </a:xfrm>
            <a:custGeom>
              <a:avLst/>
              <a:gdLst/>
              <a:ahLst/>
              <a:cxnLst/>
              <a:rect l="0" t="0" r="0" b="0"/>
              <a:pathLst>
                <a:path w="17334" h="26468">
                  <a:moveTo>
                    <a:pt x="17333" y="26467"/>
                  </a:moveTo>
                  <a:lnTo>
                    <a:pt x="17333" y="26467"/>
                  </a:lnTo>
                  <a:lnTo>
                    <a:pt x="0" y="0"/>
                  </a:lnTo>
                  <a:lnTo>
                    <a:pt x="17333" y="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211"/>
            <p:cNvSpPr/>
            <p:nvPr>
              <p:custDataLst>
                <p:tags r:id="rId147"/>
              </p:custDataLst>
            </p:nvPr>
          </p:nvSpPr>
          <p:spPr>
            <a:xfrm>
              <a:off x="7677150" y="3172839"/>
              <a:ext cx="50888" cy="265687"/>
            </a:xfrm>
            <a:custGeom>
              <a:avLst/>
              <a:gdLst/>
              <a:ahLst/>
              <a:cxnLst/>
              <a:rect l="0" t="0" r="0" b="0"/>
              <a:pathLst>
                <a:path w="50888" h="265687">
                  <a:moveTo>
                    <a:pt x="0" y="37086"/>
                  </a:moveTo>
                  <a:lnTo>
                    <a:pt x="0" y="37086"/>
                  </a:lnTo>
                  <a:lnTo>
                    <a:pt x="36579" y="507"/>
                  </a:lnTo>
                  <a:lnTo>
                    <a:pt x="41319" y="0"/>
                  </a:lnTo>
                  <a:lnTo>
                    <a:pt x="45538" y="2837"/>
                  </a:lnTo>
                  <a:lnTo>
                    <a:pt x="49408" y="7903"/>
                  </a:lnTo>
                  <a:lnTo>
                    <a:pt x="50887" y="27644"/>
                  </a:lnTo>
                  <a:lnTo>
                    <a:pt x="48592" y="68508"/>
                  </a:lnTo>
                  <a:lnTo>
                    <a:pt x="45089" y="108485"/>
                  </a:lnTo>
                  <a:lnTo>
                    <a:pt x="39481" y="150438"/>
                  </a:lnTo>
                  <a:lnTo>
                    <a:pt x="38373" y="195845"/>
                  </a:lnTo>
                  <a:lnTo>
                    <a:pt x="38136" y="241162"/>
                  </a:lnTo>
                  <a:lnTo>
                    <a:pt x="28575" y="265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212"/>
            <p:cNvSpPr/>
            <p:nvPr>
              <p:custDataLst>
                <p:tags r:id="rId148"/>
              </p:custDataLst>
            </p:nvPr>
          </p:nvSpPr>
          <p:spPr>
            <a:xfrm>
              <a:off x="7507698" y="3167481"/>
              <a:ext cx="117790" cy="310424"/>
            </a:xfrm>
            <a:custGeom>
              <a:avLst/>
              <a:gdLst/>
              <a:ahLst/>
              <a:cxnLst/>
              <a:rect l="0" t="0" r="0" b="0"/>
              <a:pathLst>
                <a:path w="117790" h="310424">
                  <a:moveTo>
                    <a:pt x="112302" y="23394"/>
                  </a:moveTo>
                  <a:lnTo>
                    <a:pt x="112302" y="23394"/>
                  </a:lnTo>
                  <a:lnTo>
                    <a:pt x="112302" y="10137"/>
                  </a:lnTo>
                  <a:lnTo>
                    <a:pt x="115124" y="4097"/>
                  </a:lnTo>
                  <a:lnTo>
                    <a:pt x="117789" y="0"/>
                  </a:lnTo>
                  <a:lnTo>
                    <a:pt x="117019" y="390"/>
                  </a:lnTo>
                  <a:lnTo>
                    <a:pt x="115447" y="1708"/>
                  </a:lnTo>
                  <a:lnTo>
                    <a:pt x="102465" y="48941"/>
                  </a:lnTo>
                  <a:lnTo>
                    <a:pt x="86410" y="89471"/>
                  </a:lnTo>
                  <a:lnTo>
                    <a:pt x="66775" y="128051"/>
                  </a:lnTo>
                  <a:lnTo>
                    <a:pt x="52392" y="166245"/>
                  </a:lnTo>
                  <a:lnTo>
                    <a:pt x="38301" y="203306"/>
                  </a:lnTo>
                  <a:lnTo>
                    <a:pt x="23230" y="228513"/>
                  </a:lnTo>
                  <a:lnTo>
                    <a:pt x="11592" y="265968"/>
                  </a:lnTo>
                  <a:lnTo>
                    <a:pt x="0" y="307888"/>
                  </a:lnTo>
                  <a:lnTo>
                    <a:pt x="393" y="310423"/>
                  </a:lnTo>
                  <a:lnTo>
                    <a:pt x="17052" y="309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213"/>
            <p:cNvSpPr/>
            <p:nvPr>
              <p:custDataLst>
                <p:tags r:id="rId149"/>
              </p:custDataLst>
            </p:nvPr>
          </p:nvSpPr>
          <p:spPr>
            <a:xfrm>
              <a:off x="7460576" y="3124200"/>
              <a:ext cx="473750" cy="66676"/>
            </a:xfrm>
            <a:custGeom>
              <a:avLst/>
              <a:gdLst/>
              <a:ahLst/>
              <a:cxnLst/>
              <a:rect l="0" t="0" r="0" b="0"/>
              <a:pathLst>
                <a:path w="473750" h="66676">
                  <a:moveTo>
                    <a:pt x="35599" y="66675"/>
                  </a:moveTo>
                  <a:lnTo>
                    <a:pt x="35599" y="66675"/>
                  </a:lnTo>
                  <a:lnTo>
                    <a:pt x="10159" y="56314"/>
                  </a:lnTo>
                  <a:lnTo>
                    <a:pt x="3126" y="50429"/>
                  </a:lnTo>
                  <a:lnTo>
                    <a:pt x="0" y="44285"/>
                  </a:lnTo>
                  <a:lnTo>
                    <a:pt x="3400" y="41165"/>
                  </a:lnTo>
                  <a:lnTo>
                    <a:pt x="26293" y="32776"/>
                  </a:lnTo>
                  <a:lnTo>
                    <a:pt x="65666" y="24071"/>
                  </a:lnTo>
                  <a:lnTo>
                    <a:pt x="111231" y="13496"/>
                  </a:lnTo>
                  <a:lnTo>
                    <a:pt x="154787" y="9643"/>
                  </a:lnTo>
                  <a:lnTo>
                    <a:pt x="202265" y="3328"/>
                  </a:lnTo>
                  <a:lnTo>
                    <a:pt x="237731" y="1479"/>
                  </a:lnTo>
                  <a:lnTo>
                    <a:pt x="274660" y="657"/>
                  </a:lnTo>
                  <a:lnTo>
                    <a:pt x="311181" y="292"/>
                  </a:lnTo>
                  <a:lnTo>
                    <a:pt x="345053" y="130"/>
                  </a:lnTo>
                  <a:lnTo>
                    <a:pt x="380567" y="58"/>
                  </a:lnTo>
                  <a:lnTo>
                    <a:pt x="415401" y="26"/>
                  </a:lnTo>
                  <a:lnTo>
                    <a:pt x="473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214"/>
            <p:cNvSpPr/>
            <p:nvPr>
              <p:custDataLst>
                <p:tags r:id="rId150"/>
              </p:custDataLst>
            </p:nvPr>
          </p:nvSpPr>
          <p:spPr>
            <a:xfrm>
              <a:off x="7424444" y="3676650"/>
              <a:ext cx="5057" cy="104776"/>
            </a:xfrm>
            <a:custGeom>
              <a:avLst/>
              <a:gdLst/>
              <a:ahLst/>
              <a:cxnLst/>
              <a:rect l="0" t="0" r="0" b="0"/>
              <a:pathLst>
                <a:path w="5057" h="104776">
                  <a:moveTo>
                    <a:pt x="5056" y="0"/>
                  </a:moveTo>
                  <a:lnTo>
                    <a:pt x="5056" y="0"/>
                  </a:lnTo>
                  <a:lnTo>
                    <a:pt x="0" y="15169"/>
                  </a:lnTo>
                  <a:lnTo>
                    <a:pt x="339" y="28261"/>
                  </a:lnTo>
                  <a:lnTo>
                    <a:pt x="4435" y="73375"/>
                  </a:lnTo>
                  <a:lnTo>
                    <a:pt x="505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5215"/>
          <p:cNvSpPr/>
          <p:nvPr>
            <p:custDataLst>
              <p:tags r:id="rId3"/>
            </p:custDataLst>
          </p:nvPr>
        </p:nvSpPr>
        <p:spPr>
          <a:xfrm>
            <a:off x="7572375" y="2807216"/>
            <a:ext cx="141819" cy="212210"/>
          </a:xfrm>
          <a:custGeom>
            <a:avLst/>
            <a:gdLst/>
            <a:ahLst/>
            <a:cxnLst/>
            <a:rect l="0" t="0" r="0" b="0"/>
            <a:pathLst>
              <a:path w="141819" h="212210">
                <a:moveTo>
                  <a:pt x="0" y="97909"/>
                </a:moveTo>
                <a:lnTo>
                  <a:pt x="0" y="97909"/>
                </a:lnTo>
                <a:lnTo>
                  <a:pt x="0" y="92853"/>
                </a:lnTo>
                <a:lnTo>
                  <a:pt x="1058" y="91363"/>
                </a:lnTo>
                <a:lnTo>
                  <a:pt x="2822" y="90370"/>
                </a:lnTo>
                <a:lnTo>
                  <a:pt x="8200" y="88776"/>
                </a:lnTo>
                <a:lnTo>
                  <a:pt x="8642" y="89704"/>
                </a:lnTo>
                <a:lnTo>
                  <a:pt x="9502" y="131206"/>
                </a:lnTo>
                <a:lnTo>
                  <a:pt x="9524" y="177430"/>
                </a:lnTo>
                <a:lnTo>
                  <a:pt x="9524" y="179498"/>
                </a:lnTo>
                <a:lnTo>
                  <a:pt x="10583" y="167608"/>
                </a:lnTo>
                <a:lnTo>
                  <a:pt x="17063" y="139233"/>
                </a:lnTo>
                <a:lnTo>
                  <a:pt x="23714" y="93489"/>
                </a:lnTo>
                <a:lnTo>
                  <a:pt x="38296" y="48970"/>
                </a:lnTo>
                <a:lnTo>
                  <a:pt x="45596" y="31708"/>
                </a:lnTo>
                <a:lnTo>
                  <a:pt x="68538" y="1846"/>
                </a:lnTo>
                <a:lnTo>
                  <a:pt x="73209" y="0"/>
                </a:lnTo>
                <a:lnTo>
                  <a:pt x="84042" y="772"/>
                </a:lnTo>
                <a:lnTo>
                  <a:pt x="102043" y="12213"/>
                </a:lnTo>
                <a:lnTo>
                  <a:pt x="108852" y="20311"/>
                </a:lnTo>
                <a:lnTo>
                  <a:pt x="128900" y="66075"/>
                </a:lnTo>
                <a:lnTo>
                  <a:pt x="137527" y="104203"/>
                </a:lnTo>
                <a:lnTo>
                  <a:pt x="141818" y="150383"/>
                </a:lnTo>
                <a:lnTo>
                  <a:pt x="141504" y="174958"/>
                </a:lnTo>
                <a:lnTo>
                  <a:pt x="133350" y="2122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SMARTInkShape-Group934"/>
          <p:cNvGrpSpPr/>
          <p:nvPr/>
        </p:nvGrpSpPr>
        <p:grpSpPr>
          <a:xfrm>
            <a:off x="8154725" y="3050108"/>
            <a:ext cx="1320653" cy="597968"/>
            <a:chOff x="8154725" y="3050108"/>
            <a:chExt cx="1320653" cy="597968"/>
          </a:xfrm>
        </p:grpSpPr>
        <p:sp>
          <p:nvSpPr>
            <p:cNvPr id="122" name="SMARTInkShape-5216"/>
            <p:cNvSpPr/>
            <p:nvPr>
              <p:custDataLst>
                <p:tags r:id="rId135"/>
              </p:custDataLst>
            </p:nvPr>
          </p:nvSpPr>
          <p:spPr>
            <a:xfrm>
              <a:off x="8154725" y="3286125"/>
              <a:ext cx="274901" cy="76201"/>
            </a:xfrm>
            <a:custGeom>
              <a:avLst/>
              <a:gdLst/>
              <a:ahLst/>
              <a:cxnLst/>
              <a:rect l="0" t="0" r="0" b="0"/>
              <a:pathLst>
                <a:path w="274901" h="76201">
                  <a:moveTo>
                    <a:pt x="8200" y="76200"/>
                  </a:moveTo>
                  <a:lnTo>
                    <a:pt x="8200" y="76200"/>
                  </a:lnTo>
                  <a:lnTo>
                    <a:pt x="0" y="76200"/>
                  </a:lnTo>
                  <a:lnTo>
                    <a:pt x="14145" y="62050"/>
                  </a:lnTo>
                  <a:lnTo>
                    <a:pt x="25307" y="54741"/>
                  </a:lnTo>
                  <a:lnTo>
                    <a:pt x="72532" y="41426"/>
                  </a:lnTo>
                  <a:lnTo>
                    <a:pt x="114162" y="32853"/>
                  </a:lnTo>
                  <a:lnTo>
                    <a:pt x="154445" y="29420"/>
                  </a:lnTo>
                  <a:lnTo>
                    <a:pt x="197485" y="23686"/>
                  </a:lnTo>
                  <a:lnTo>
                    <a:pt x="242047" y="12362"/>
                  </a:lnTo>
                  <a:lnTo>
                    <a:pt x="274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217"/>
            <p:cNvSpPr/>
            <p:nvPr>
              <p:custDataLst>
                <p:tags r:id="rId136"/>
              </p:custDataLst>
            </p:nvPr>
          </p:nvSpPr>
          <p:spPr>
            <a:xfrm>
              <a:off x="8258175" y="3059508"/>
              <a:ext cx="133351" cy="477825"/>
            </a:xfrm>
            <a:custGeom>
              <a:avLst/>
              <a:gdLst/>
              <a:ahLst/>
              <a:cxnLst/>
              <a:rect l="0" t="0" r="0" b="0"/>
              <a:pathLst>
                <a:path w="133351" h="477825">
                  <a:moveTo>
                    <a:pt x="133350" y="45642"/>
                  </a:moveTo>
                  <a:lnTo>
                    <a:pt x="133350" y="45642"/>
                  </a:lnTo>
                  <a:lnTo>
                    <a:pt x="133350" y="27328"/>
                  </a:lnTo>
                  <a:lnTo>
                    <a:pt x="130528" y="18805"/>
                  </a:lnTo>
                  <a:lnTo>
                    <a:pt x="126805" y="11490"/>
                  </a:lnTo>
                  <a:lnTo>
                    <a:pt x="125150" y="4710"/>
                  </a:lnTo>
                  <a:lnTo>
                    <a:pt x="123649" y="2479"/>
                  </a:lnTo>
                  <a:lnTo>
                    <a:pt x="121592" y="992"/>
                  </a:lnTo>
                  <a:lnTo>
                    <a:pt x="119161" y="0"/>
                  </a:lnTo>
                  <a:lnTo>
                    <a:pt x="100571" y="8718"/>
                  </a:lnTo>
                  <a:lnTo>
                    <a:pt x="89501" y="21823"/>
                  </a:lnTo>
                  <a:lnTo>
                    <a:pt x="69289" y="60889"/>
                  </a:lnTo>
                  <a:lnTo>
                    <a:pt x="53926" y="97902"/>
                  </a:lnTo>
                  <a:lnTo>
                    <a:pt x="42201" y="132035"/>
                  </a:lnTo>
                  <a:lnTo>
                    <a:pt x="32025" y="176838"/>
                  </a:lnTo>
                  <a:lnTo>
                    <a:pt x="25522" y="215429"/>
                  </a:lnTo>
                  <a:lnTo>
                    <a:pt x="21927" y="254453"/>
                  </a:lnTo>
                  <a:lnTo>
                    <a:pt x="20329" y="289788"/>
                  </a:lnTo>
                  <a:lnTo>
                    <a:pt x="20487" y="327532"/>
                  </a:lnTo>
                  <a:lnTo>
                    <a:pt x="27301" y="373452"/>
                  </a:lnTo>
                  <a:lnTo>
                    <a:pt x="28323" y="419349"/>
                  </a:lnTo>
                  <a:lnTo>
                    <a:pt x="25703" y="448642"/>
                  </a:lnTo>
                  <a:lnTo>
                    <a:pt x="20365" y="469205"/>
                  </a:lnTo>
                  <a:lnTo>
                    <a:pt x="14383" y="477824"/>
                  </a:lnTo>
                  <a:lnTo>
                    <a:pt x="12763" y="477697"/>
                  </a:lnTo>
                  <a:lnTo>
                    <a:pt x="0" y="45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218"/>
            <p:cNvSpPr/>
            <p:nvPr>
              <p:custDataLst>
                <p:tags r:id="rId137"/>
              </p:custDataLst>
            </p:nvPr>
          </p:nvSpPr>
          <p:spPr>
            <a:xfrm>
              <a:off x="8526393" y="3050108"/>
              <a:ext cx="225759" cy="512243"/>
            </a:xfrm>
            <a:custGeom>
              <a:avLst/>
              <a:gdLst/>
              <a:ahLst/>
              <a:cxnLst/>
              <a:rect l="0" t="0" r="0" b="0"/>
              <a:pathLst>
                <a:path w="225759" h="512243">
                  <a:moveTo>
                    <a:pt x="217557" y="26467"/>
                  </a:moveTo>
                  <a:lnTo>
                    <a:pt x="217557" y="26467"/>
                  </a:lnTo>
                  <a:lnTo>
                    <a:pt x="225097" y="8567"/>
                  </a:lnTo>
                  <a:lnTo>
                    <a:pt x="225758" y="5008"/>
                  </a:lnTo>
                  <a:lnTo>
                    <a:pt x="225142" y="2636"/>
                  </a:lnTo>
                  <a:lnTo>
                    <a:pt x="223671" y="1055"/>
                  </a:lnTo>
                  <a:lnTo>
                    <a:pt x="221633" y="0"/>
                  </a:lnTo>
                  <a:lnTo>
                    <a:pt x="203596" y="8630"/>
                  </a:lnTo>
                  <a:lnTo>
                    <a:pt x="161837" y="39582"/>
                  </a:lnTo>
                  <a:lnTo>
                    <a:pt x="130194" y="69313"/>
                  </a:lnTo>
                  <a:lnTo>
                    <a:pt x="100739" y="110935"/>
                  </a:lnTo>
                  <a:lnTo>
                    <a:pt x="69716" y="150044"/>
                  </a:lnTo>
                  <a:lnTo>
                    <a:pt x="44264" y="194889"/>
                  </a:lnTo>
                  <a:lnTo>
                    <a:pt x="25125" y="238241"/>
                  </a:lnTo>
                  <a:lnTo>
                    <a:pt x="10257" y="274776"/>
                  </a:lnTo>
                  <a:lnTo>
                    <a:pt x="1971" y="320879"/>
                  </a:lnTo>
                  <a:lnTo>
                    <a:pt x="32" y="356284"/>
                  </a:lnTo>
                  <a:lnTo>
                    <a:pt x="0" y="396182"/>
                  </a:lnTo>
                  <a:lnTo>
                    <a:pt x="3743" y="425382"/>
                  </a:lnTo>
                  <a:lnTo>
                    <a:pt x="14579" y="450354"/>
                  </a:lnTo>
                  <a:lnTo>
                    <a:pt x="47833" y="493926"/>
                  </a:lnTo>
                  <a:lnTo>
                    <a:pt x="59574" y="504101"/>
                  </a:lnTo>
                  <a:lnTo>
                    <a:pt x="77027" y="509830"/>
                  </a:lnTo>
                  <a:lnTo>
                    <a:pt x="93732" y="512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219"/>
            <p:cNvSpPr/>
            <p:nvPr>
              <p:custDataLst>
                <p:tags r:id="rId138"/>
              </p:custDataLst>
            </p:nvPr>
          </p:nvSpPr>
          <p:spPr>
            <a:xfrm>
              <a:off x="8867775" y="3172217"/>
              <a:ext cx="200026" cy="352034"/>
            </a:xfrm>
            <a:custGeom>
              <a:avLst/>
              <a:gdLst/>
              <a:ahLst/>
              <a:cxnLst/>
              <a:rect l="0" t="0" r="0" b="0"/>
              <a:pathLst>
                <a:path w="200026" h="3520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7605" y="1986"/>
                  </a:lnTo>
                  <a:lnTo>
                    <a:pt x="40000" y="44398"/>
                  </a:lnTo>
                  <a:lnTo>
                    <a:pt x="66815" y="83675"/>
                  </a:lnTo>
                  <a:lnTo>
                    <a:pt x="93139" y="127684"/>
                  </a:lnTo>
                  <a:lnTo>
                    <a:pt x="118743" y="164489"/>
                  </a:lnTo>
                  <a:lnTo>
                    <a:pt x="147634" y="212055"/>
                  </a:lnTo>
                  <a:lnTo>
                    <a:pt x="173134" y="256106"/>
                  </a:lnTo>
                  <a:lnTo>
                    <a:pt x="185000" y="301314"/>
                  </a:lnTo>
                  <a:lnTo>
                    <a:pt x="200025" y="3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220"/>
            <p:cNvSpPr/>
            <p:nvPr>
              <p:custDataLst>
                <p:tags r:id="rId139"/>
              </p:custDataLst>
            </p:nvPr>
          </p:nvSpPr>
          <p:spPr>
            <a:xfrm>
              <a:off x="8871655" y="3154491"/>
              <a:ext cx="262821" cy="398335"/>
            </a:xfrm>
            <a:custGeom>
              <a:avLst/>
              <a:gdLst/>
              <a:ahLst/>
              <a:cxnLst/>
              <a:rect l="0" t="0" r="0" b="0"/>
              <a:pathLst>
                <a:path w="262821" h="398335">
                  <a:moveTo>
                    <a:pt x="262820" y="17334"/>
                  </a:moveTo>
                  <a:lnTo>
                    <a:pt x="262820" y="17334"/>
                  </a:lnTo>
                  <a:lnTo>
                    <a:pt x="262820" y="4077"/>
                  </a:lnTo>
                  <a:lnTo>
                    <a:pt x="261762" y="2146"/>
                  </a:lnTo>
                  <a:lnTo>
                    <a:pt x="259998" y="858"/>
                  </a:lnTo>
                  <a:lnTo>
                    <a:pt x="257763" y="0"/>
                  </a:lnTo>
                  <a:lnTo>
                    <a:pt x="249636" y="4691"/>
                  </a:lnTo>
                  <a:lnTo>
                    <a:pt x="227610" y="25390"/>
                  </a:lnTo>
                  <a:lnTo>
                    <a:pt x="193726" y="68645"/>
                  </a:lnTo>
                  <a:lnTo>
                    <a:pt x="163486" y="115887"/>
                  </a:lnTo>
                  <a:lnTo>
                    <a:pt x="132525" y="160644"/>
                  </a:lnTo>
                  <a:lnTo>
                    <a:pt x="100879" y="207891"/>
                  </a:lnTo>
                  <a:lnTo>
                    <a:pt x="75491" y="245945"/>
                  </a:lnTo>
                  <a:lnTo>
                    <a:pt x="51388" y="284625"/>
                  </a:lnTo>
                  <a:lnTo>
                    <a:pt x="29194" y="324544"/>
                  </a:lnTo>
                  <a:lnTo>
                    <a:pt x="0" y="369871"/>
                  </a:lnTo>
                  <a:lnTo>
                    <a:pt x="5645" y="39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221"/>
            <p:cNvSpPr/>
            <p:nvPr>
              <p:custDataLst>
                <p:tags r:id="rId140"/>
              </p:custDataLst>
            </p:nvPr>
          </p:nvSpPr>
          <p:spPr>
            <a:xfrm>
              <a:off x="9239250" y="34290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1510" y="17900"/>
                  </a:lnTo>
                  <a:lnTo>
                    <a:pt x="7290" y="31057"/>
                  </a:lnTo>
                  <a:lnTo>
                    <a:pt x="3240" y="44495"/>
                  </a:lnTo>
                  <a:lnTo>
                    <a:pt x="639" y="8479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222"/>
            <p:cNvSpPr/>
            <p:nvPr>
              <p:custDataLst>
                <p:tags r:id="rId141"/>
              </p:custDataLst>
            </p:nvPr>
          </p:nvSpPr>
          <p:spPr>
            <a:xfrm>
              <a:off x="9244771" y="3248025"/>
              <a:ext cx="54485" cy="63567"/>
            </a:xfrm>
            <a:custGeom>
              <a:avLst/>
              <a:gdLst/>
              <a:ahLst/>
              <a:cxnLst/>
              <a:rect l="0" t="0" r="0" b="0"/>
              <a:pathLst>
                <a:path w="54485" h="63567">
                  <a:moveTo>
                    <a:pt x="42104" y="57150"/>
                  </a:moveTo>
                  <a:lnTo>
                    <a:pt x="42104" y="57150"/>
                  </a:lnTo>
                  <a:lnTo>
                    <a:pt x="33441" y="49545"/>
                  </a:lnTo>
                  <a:lnTo>
                    <a:pt x="11513" y="34760"/>
                  </a:lnTo>
                  <a:lnTo>
                    <a:pt x="7951" y="33756"/>
                  </a:lnTo>
                  <a:lnTo>
                    <a:pt x="4519" y="34146"/>
                  </a:lnTo>
                  <a:lnTo>
                    <a:pt x="1172" y="35464"/>
                  </a:lnTo>
                  <a:lnTo>
                    <a:pt x="0" y="37401"/>
                  </a:lnTo>
                  <a:lnTo>
                    <a:pt x="276" y="39751"/>
                  </a:lnTo>
                  <a:lnTo>
                    <a:pt x="4463" y="46242"/>
                  </a:lnTo>
                  <a:lnTo>
                    <a:pt x="13380" y="56183"/>
                  </a:lnTo>
                  <a:lnTo>
                    <a:pt x="24399" y="62012"/>
                  </a:lnTo>
                  <a:lnTo>
                    <a:pt x="30301" y="63566"/>
                  </a:lnTo>
                  <a:lnTo>
                    <a:pt x="35293" y="63544"/>
                  </a:lnTo>
                  <a:lnTo>
                    <a:pt x="43664" y="60697"/>
                  </a:lnTo>
                  <a:lnTo>
                    <a:pt x="50910" y="53082"/>
                  </a:lnTo>
                  <a:lnTo>
                    <a:pt x="54326" y="48088"/>
                  </a:lnTo>
                  <a:lnTo>
                    <a:pt x="54484" y="42642"/>
                  </a:lnTo>
                  <a:lnTo>
                    <a:pt x="49018" y="30947"/>
                  </a:lnTo>
                  <a:lnTo>
                    <a:pt x="39096" y="17518"/>
                  </a:lnTo>
                  <a:lnTo>
                    <a:pt x="32653" y="13077"/>
                  </a:lnTo>
                  <a:lnTo>
                    <a:pt x="29454" y="11893"/>
                  </a:lnTo>
                  <a:lnTo>
                    <a:pt x="27320" y="10046"/>
                  </a:lnTo>
                  <a:lnTo>
                    <a:pt x="230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223"/>
            <p:cNvSpPr/>
            <p:nvPr>
              <p:custDataLst>
                <p:tags r:id="rId142"/>
              </p:custDataLst>
            </p:nvPr>
          </p:nvSpPr>
          <p:spPr>
            <a:xfrm>
              <a:off x="9324975" y="3114675"/>
              <a:ext cx="150403" cy="533401"/>
            </a:xfrm>
            <a:custGeom>
              <a:avLst/>
              <a:gdLst/>
              <a:ahLst/>
              <a:cxnLst/>
              <a:rect l="0" t="0" r="0" b="0"/>
              <a:pathLst>
                <a:path w="150403" h="533401">
                  <a:moveTo>
                    <a:pt x="76200" y="0"/>
                  </a:moveTo>
                  <a:lnTo>
                    <a:pt x="76200" y="0"/>
                  </a:lnTo>
                  <a:lnTo>
                    <a:pt x="89457" y="0"/>
                  </a:lnTo>
                  <a:lnTo>
                    <a:pt x="92446" y="2117"/>
                  </a:lnTo>
                  <a:lnTo>
                    <a:pt x="98590" y="10113"/>
                  </a:lnTo>
                  <a:lnTo>
                    <a:pt x="112216" y="53190"/>
                  </a:lnTo>
                  <a:lnTo>
                    <a:pt x="127205" y="88785"/>
                  </a:lnTo>
                  <a:lnTo>
                    <a:pt x="135206" y="124480"/>
                  </a:lnTo>
                  <a:lnTo>
                    <a:pt x="145659" y="171056"/>
                  </a:lnTo>
                  <a:lnTo>
                    <a:pt x="150402" y="211667"/>
                  </a:lnTo>
                  <a:lnTo>
                    <a:pt x="146752" y="255568"/>
                  </a:lnTo>
                  <a:lnTo>
                    <a:pt x="138967" y="297033"/>
                  </a:lnTo>
                  <a:lnTo>
                    <a:pt x="129958" y="336130"/>
                  </a:lnTo>
                  <a:lnTo>
                    <a:pt x="116374" y="380721"/>
                  </a:lnTo>
                  <a:lnTo>
                    <a:pt x="100332" y="416783"/>
                  </a:lnTo>
                  <a:lnTo>
                    <a:pt x="81115" y="452163"/>
                  </a:lnTo>
                  <a:lnTo>
                    <a:pt x="37493" y="496100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937"/>
          <p:cNvGrpSpPr/>
          <p:nvPr/>
        </p:nvGrpSpPr>
        <p:grpSpPr>
          <a:xfrm>
            <a:off x="9686925" y="3390900"/>
            <a:ext cx="2495551" cy="3400426"/>
            <a:chOff x="9686925" y="3390900"/>
            <a:chExt cx="2495551" cy="3400426"/>
          </a:xfrm>
        </p:grpSpPr>
        <p:sp>
          <p:nvSpPr>
            <p:cNvPr id="131" name="SMARTInkShape-5224"/>
            <p:cNvSpPr/>
            <p:nvPr>
              <p:custDataLst>
                <p:tags r:id="rId96"/>
              </p:custDataLst>
            </p:nvPr>
          </p:nvSpPr>
          <p:spPr>
            <a:xfrm>
              <a:off x="11059666" y="3860380"/>
              <a:ext cx="132210" cy="85712"/>
            </a:xfrm>
            <a:custGeom>
              <a:avLst/>
              <a:gdLst/>
              <a:ahLst/>
              <a:cxnLst/>
              <a:rect l="0" t="0" r="0" b="0"/>
              <a:pathLst>
                <a:path w="132210" h="85712">
                  <a:moveTo>
                    <a:pt x="75059" y="82970"/>
                  </a:moveTo>
                  <a:lnTo>
                    <a:pt x="75059" y="82970"/>
                  </a:lnTo>
                  <a:lnTo>
                    <a:pt x="83261" y="45110"/>
                  </a:lnTo>
                  <a:lnTo>
                    <a:pt x="78352" y="31218"/>
                  </a:lnTo>
                  <a:lnTo>
                    <a:pt x="74079" y="23069"/>
                  </a:lnTo>
                  <a:lnTo>
                    <a:pt x="60865" y="11192"/>
                  </a:lnTo>
                  <a:lnTo>
                    <a:pt x="45467" y="3443"/>
                  </a:lnTo>
                  <a:lnTo>
                    <a:pt x="31567" y="0"/>
                  </a:lnTo>
                  <a:lnTo>
                    <a:pt x="24898" y="1198"/>
                  </a:lnTo>
                  <a:lnTo>
                    <a:pt x="11843" y="8174"/>
                  </a:lnTo>
                  <a:lnTo>
                    <a:pt x="7516" y="12998"/>
                  </a:lnTo>
                  <a:lnTo>
                    <a:pt x="2706" y="24002"/>
                  </a:lnTo>
                  <a:lnTo>
                    <a:pt x="0" y="47153"/>
                  </a:lnTo>
                  <a:lnTo>
                    <a:pt x="5011" y="62113"/>
                  </a:lnTo>
                  <a:lnTo>
                    <a:pt x="14293" y="74758"/>
                  </a:lnTo>
                  <a:lnTo>
                    <a:pt x="25474" y="83906"/>
                  </a:lnTo>
                  <a:lnTo>
                    <a:pt x="32478" y="85711"/>
                  </a:lnTo>
                  <a:lnTo>
                    <a:pt x="48726" y="84894"/>
                  </a:lnTo>
                  <a:lnTo>
                    <a:pt x="63708" y="78181"/>
                  </a:lnTo>
                  <a:lnTo>
                    <a:pt x="70666" y="73427"/>
                  </a:lnTo>
                  <a:lnTo>
                    <a:pt x="81220" y="59679"/>
                  </a:lnTo>
                  <a:lnTo>
                    <a:pt x="88380" y="44043"/>
                  </a:lnTo>
                  <a:lnTo>
                    <a:pt x="93470" y="25458"/>
                  </a:lnTo>
                  <a:lnTo>
                    <a:pt x="95800" y="22404"/>
                  </a:lnTo>
                  <a:lnTo>
                    <a:pt x="98410" y="20367"/>
                  </a:lnTo>
                  <a:lnTo>
                    <a:pt x="100152" y="20068"/>
                  </a:lnTo>
                  <a:lnTo>
                    <a:pt x="101312" y="20927"/>
                  </a:lnTo>
                  <a:lnTo>
                    <a:pt x="102602" y="24704"/>
                  </a:lnTo>
                  <a:lnTo>
                    <a:pt x="103175" y="29910"/>
                  </a:lnTo>
                  <a:lnTo>
                    <a:pt x="121474" y="52530"/>
                  </a:lnTo>
                  <a:lnTo>
                    <a:pt x="132209" y="63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225"/>
            <p:cNvSpPr/>
            <p:nvPr>
              <p:custDataLst>
                <p:tags r:id="rId97"/>
              </p:custDataLst>
            </p:nvPr>
          </p:nvSpPr>
          <p:spPr>
            <a:xfrm>
              <a:off x="10954346" y="3670281"/>
              <a:ext cx="149973" cy="358795"/>
            </a:xfrm>
            <a:custGeom>
              <a:avLst/>
              <a:gdLst/>
              <a:ahLst/>
              <a:cxnLst/>
              <a:rect l="0" t="0" r="0" b="0"/>
              <a:pathLst>
                <a:path w="149973" h="358795">
                  <a:moveTo>
                    <a:pt x="123229" y="34944"/>
                  </a:moveTo>
                  <a:lnTo>
                    <a:pt x="123229" y="34944"/>
                  </a:lnTo>
                  <a:lnTo>
                    <a:pt x="142525" y="12824"/>
                  </a:lnTo>
                  <a:lnTo>
                    <a:pt x="149972" y="0"/>
                  </a:lnTo>
                  <a:lnTo>
                    <a:pt x="149524" y="7"/>
                  </a:lnTo>
                  <a:lnTo>
                    <a:pt x="122358" y="27425"/>
                  </a:lnTo>
                  <a:lnTo>
                    <a:pt x="90706" y="67649"/>
                  </a:lnTo>
                  <a:lnTo>
                    <a:pt x="54369" y="114486"/>
                  </a:lnTo>
                  <a:lnTo>
                    <a:pt x="35505" y="152726"/>
                  </a:lnTo>
                  <a:lnTo>
                    <a:pt x="16765" y="195676"/>
                  </a:lnTo>
                  <a:lnTo>
                    <a:pt x="3932" y="236850"/>
                  </a:lnTo>
                  <a:lnTo>
                    <a:pt x="746" y="276566"/>
                  </a:lnTo>
                  <a:lnTo>
                    <a:pt x="0" y="298965"/>
                  </a:lnTo>
                  <a:lnTo>
                    <a:pt x="8135" y="319503"/>
                  </a:lnTo>
                  <a:lnTo>
                    <a:pt x="47029" y="358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226"/>
            <p:cNvSpPr/>
            <p:nvPr>
              <p:custDataLst>
                <p:tags r:id="rId98"/>
              </p:custDataLst>
            </p:nvPr>
          </p:nvSpPr>
          <p:spPr>
            <a:xfrm>
              <a:off x="10602648" y="3752850"/>
              <a:ext cx="8203" cy="66676"/>
            </a:xfrm>
            <a:custGeom>
              <a:avLst/>
              <a:gdLst/>
              <a:ahLst/>
              <a:cxnLst/>
              <a:rect l="0" t="0" r="0" b="0"/>
              <a:pathLst>
                <a:path w="8203" h="66676">
                  <a:moveTo>
                    <a:pt x="8202" y="66675"/>
                  </a:moveTo>
                  <a:lnTo>
                    <a:pt x="8202" y="66675"/>
                  </a:lnTo>
                  <a:lnTo>
                    <a:pt x="5378" y="35591"/>
                  </a:lnTo>
                  <a:lnTo>
                    <a:pt x="0" y="9618"/>
                  </a:lnTo>
                  <a:lnTo>
                    <a:pt x="618" y="6412"/>
                  </a:lnTo>
                  <a:lnTo>
                    <a:pt x="2088" y="4275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227"/>
            <p:cNvSpPr/>
            <p:nvPr>
              <p:custDataLst>
                <p:tags r:id="rId99"/>
              </p:custDataLst>
            </p:nvPr>
          </p:nvSpPr>
          <p:spPr>
            <a:xfrm>
              <a:off x="10725150" y="3669742"/>
              <a:ext cx="114301" cy="340284"/>
            </a:xfrm>
            <a:custGeom>
              <a:avLst/>
              <a:gdLst/>
              <a:ahLst/>
              <a:cxnLst/>
              <a:rect l="0" t="0" r="0" b="0"/>
              <a:pathLst>
                <a:path w="114301" h="340284">
                  <a:moveTo>
                    <a:pt x="114300" y="45008"/>
                  </a:moveTo>
                  <a:lnTo>
                    <a:pt x="114300" y="45008"/>
                  </a:lnTo>
                  <a:lnTo>
                    <a:pt x="114300" y="39951"/>
                  </a:lnTo>
                  <a:lnTo>
                    <a:pt x="96400" y="10632"/>
                  </a:lnTo>
                  <a:lnTo>
                    <a:pt x="92842" y="6216"/>
                  </a:lnTo>
                  <a:lnTo>
                    <a:pt x="80421" y="1309"/>
                  </a:lnTo>
                  <a:lnTo>
                    <a:pt x="72665" y="0"/>
                  </a:lnTo>
                  <a:lnTo>
                    <a:pt x="65376" y="1244"/>
                  </a:lnTo>
                  <a:lnTo>
                    <a:pt x="46065" y="12050"/>
                  </a:lnTo>
                  <a:lnTo>
                    <a:pt x="37054" y="19071"/>
                  </a:lnTo>
                  <a:lnTo>
                    <a:pt x="26030" y="44143"/>
                  </a:lnTo>
                  <a:lnTo>
                    <a:pt x="13882" y="89483"/>
                  </a:lnTo>
                  <a:lnTo>
                    <a:pt x="10385" y="135755"/>
                  </a:lnTo>
                  <a:lnTo>
                    <a:pt x="9782" y="182668"/>
                  </a:lnTo>
                  <a:lnTo>
                    <a:pt x="9600" y="225496"/>
                  </a:lnTo>
                  <a:lnTo>
                    <a:pt x="6725" y="254414"/>
                  </a:lnTo>
                  <a:lnTo>
                    <a:pt x="1329" y="297686"/>
                  </a:lnTo>
                  <a:lnTo>
                    <a:pt x="0" y="340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228"/>
            <p:cNvSpPr/>
            <p:nvPr>
              <p:custDataLst>
                <p:tags r:id="rId100"/>
              </p:custDataLst>
            </p:nvPr>
          </p:nvSpPr>
          <p:spPr>
            <a:xfrm>
              <a:off x="10582275" y="3905250"/>
              <a:ext cx="15014" cy="47626"/>
            </a:xfrm>
            <a:custGeom>
              <a:avLst/>
              <a:gdLst/>
              <a:ahLst/>
              <a:cxnLst/>
              <a:rect l="0" t="0" r="0" b="0"/>
              <a:pathLst>
                <a:path w="15014" h="47626">
                  <a:moveTo>
                    <a:pt x="9525" y="0"/>
                  </a:moveTo>
                  <a:lnTo>
                    <a:pt x="9525" y="0"/>
                  </a:lnTo>
                  <a:lnTo>
                    <a:pt x="14582" y="5057"/>
                  </a:lnTo>
                  <a:lnTo>
                    <a:pt x="15013" y="6546"/>
                  </a:lnTo>
                  <a:lnTo>
                    <a:pt x="14242" y="7539"/>
                  </a:lnTo>
                  <a:lnTo>
                    <a:pt x="12670" y="8201"/>
                  </a:lnTo>
                  <a:lnTo>
                    <a:pt x="3600" y="2995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229"/>
            <p:cNvSpPr/>
            <p:nvPr>
              <p:custDataLst>
                <p:tags r:id="rId101"/>
              </p:custDataLst>
            </p:nvPr>
          </p:nvSpPr>
          <p:spPr>
            <a:xfrm>
              <a:off x="9794349" y="3390900"/>
              <a:ext cx="2388127" cy="190501"/>
            </a:xfrm>
            <a:custGeom>
              <a:avLst/>
              <a:gdLst/>
              <a:ahLst/>
              <a:cxnLst/>
              <a:rect l="0" t="0" r="0" b="0"/>
              <a:pathLst>
                <a:path w="2388127" h="190501">
                  <a:moveTo>
                    <a:pt x="16401" y="0"/>
                  </a:moveTo>
                  <a:lnTo>
                    <a:pt x="16401" y="0"/>
                  </a:lnTo>
                  <a:lnTo>
                    <a:pt x="6289" y="5057"/>
                  </a:lnTo>
                  <a:lnTo>
                    <a:pt x="3310" y="8663"/>
                  </a:lnTo>
                  <a:lnTo>
                    <a:pt x="0" y="18314"/>
                  </a:lnTo>
                  <a:lnTo>
                    <a:pt x="1233" y="23851"/>
                  </a:lnTo>
                  <a:lnTo>
                    <a:pt x="8249" y="35648"/>
                  </a:lnTo>
                  <a:lnTo>
                    <a:pt x="29711" y="45124"/>
                  </a:lnTo>
                  <a:lnTo>
                    <a:pt x="71850" y="56409"/>
                  </a:lnTo>
                  <a:lnTo>
                    <a:pt x="116792" y="63633"/>
                  </a:lnTo>
                  <a:lnTo>
                    <a:pt x="153093" y="65323"/>
                  </a:lnTo>
                  <a:lnTo>
                    <a:pt x="193923" y="66074"/>
                  </a:lnTo>
                  <a:lnTo>
                    <a:pt x="236764" y="66408"/>
                  </a:lnTo>
                  <a:lnTo>
                    <a:pt x="282615" y="67615"/>
                  </a:lnTo>
                  <a:lnTo>
                    <a:pt x="308178" y="69418"/>
                  </a:lnTo>
                  <a:lnTo>
                    <a:pt x="334744" y="71679"/>
                  </a:lnTo>
                  <a:lnTo>
                    <a:pt x="364097" y="73186"/>
                  </a:lnTo>
                  <a:lnTo>
                    <a:pt x="395306" y="74190"/>
                  </a:lnTo>
                  <a:lnTo>
                    <a:pt x="427753" y="74861"/>
                  </a:lnTo>
                  <a:lnTo>
                    <a:pt x="461027" y="75307"/>
                  </a:lnTo>
                  <a:lnTo>
                    <a:pt x="494852" y="75605"/>
                  </a:lnTo>
                  <a:lnTo>
                    <a:pt x="529043" y="75803"/>
                  </a:lnTo>
                  <a:lnTo>
                    <a:pt x="564537" y="75935"/>
                  </a:lnTo>
                  <a:lnTo>
                    <a:pt x="600901" y="76024"/>
                  </a:lnTo>
                  <a:lnTo>
                    <a:pt x="637842" y="76082"/>
                  </a:lnTo>
                  <a:lnTo>
                    <a:pt x="676228" y="76121"/>
                  </a:lnTo>
                  <a:lnTo>
                    <a:pt x="715577" y="76148"/>
                  </a:lnTo>
                  <a:lnTo>
                    <a:pt x="755568" y="76165"/>
                  </a:lnTo>
                  <a:lnTo>
                    <a:pt x="797046" y="76176"/>
                  </a:lnTo>
                  <a:lnTo>
                    <a:pt x="839514" y="76184"/>
                  </a:lnTo>
                  <a:lnTo>
                    <a:pt x="882643" y="76190"/>
                  </a:lnTo>
                  <a:lnTo>
                    <a:pt x="927270" y="76193"/>
                  </a:lnTo>
                  <a:lnTo>
                    <a:pt x="972898" y="76195"/>
                  </a:lnTo>
                  <a:lnTo>
                    <a:pt x="1019190" y="76197"/>
                  </a:lnTo>
                  <a:lnTo>
                    <a:pt x="1064870" y="76198"/>
                  </a:lnTo>
                  <a:lnTo>
                    <a:pt x="1110138" y="76199"/>
                  </a:lnTo>
                  <a:lnTo>
                    <a:pt x="1155134" y="76200"/>
                  </a:lnTo>
                  <a:lnTo>
                    <a:pt x="1201007" y="76200"/>
                  </a:lnTo>
                  <a:lnTo>
                    <a:pt x="1247463" y="76200"/>
                  </a:lnTo>
                  <a:lnTo>
                    <a:pt x="1294310" y="76200"/>
                  </a:lnTo>
                  <a:lnTo>
                    <a:pt x="1341415" y="77258"/>
                  </a:lnTo>
                  <a:lnTo>
                    <a:pt x="1388693" y="79022"/>
                  </a:lnTo>
                  <a:lnTo>
                    <a:pt x="1436088" y="81257"/>
                  </a:lnTo>
                  <a:lnTo>
                    <a:pt x="1483559" y="83805"/>
                  </a:lnTo>
                  <a:lnTo>
                    <a:pt x="1531081" y="86561"/>
                  </a:lnTo>
                  <a:lnTo>
                    <a:pt x="1578638" y="89457"/>
                  </a:lnTo>
                  <a:lnTo>
                    <a:pt x="1626218" y="92447"/>
                  </a:lnTo>
                  <a:lnTo>
                    <a:pt x="1673811" y="95498"/>
                  </a:lnTo>
                  <a:lnTo>
                    <a:pt x="1721416" y="98590"/>
                  </a:lnTo>
                  <a:lnTo>
                    <a:pt x="1767969" y="101710"/>
                  </a:lnTo>
                  <a:lnTo>
                    <a:pt x="1813821" y="104848"/>
                  </a:lnTo>
                  <a:lnTo>
                    <a:pt x="1859207" y="107999"/>
                  </a:lnTo>
                  <a:lnTo>
                    <a:pt x="1903222" y="111158"/>
                  </a:lnTo>
                  <a:lnTo>
                    <a:pt x="1946324" y="114322"/>
                  </a:lnTo>
                  <a:lnTo>
                    <a:pt x="1988816" y="117489"/>
                  </a:lnTo>
                  <a:lnTo>
                    <a:pt x="2029844" y="120660"/>
                  </a:lnTo>
                  <a:lnTo>
                    <a:pt x="2069897" y="123832"/>
                  </a:lnTo>
                  <a:lnTo>
                    <a:pt x="2109297" y="127004"/>
                  </a:lnTo>
                  <a:lnTo>
                    <a:pt x="2148265" y="131236"/>
                  </a:lnTo>
                  <a:lnTo>
                    <a:pt x="2186944" y="136174"/>
                  </a:lnTo>
                  <a:lnTo>
                    <a:pt x="2225429" y="141582"/>
                  </a:lnTo>
                  <a:lnTo>
                    <a:pt x="2260611" y="146246"/>
                  </a:lnTo>
                  <a:lnTo>
                    <a:pt x="2293591" y="150414"/>
                  </a:lnTo>
                  <a:lnTo>
                    <a:pt x="2325103" y="154251"/>
                  </a:lnTo>
                  <a:lnTo>
                    <a:pt x="2388126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230"/>
            <p:cNvSpPr/>
            <p:nvPr>
              <p:custDataLst>
                <p:tags r:id="rId102"/>
              </p:custDataLst>
            </p:nvPr>
          </p:nvSpPr>
          <p:spPr>
            <a:xfrm>
              <a:off x="9686925" y="3476625"/>
              <a:ext cx="219076" cy="3314701"/>
            </a:xfrm>
            <a:custGeom>
              <a:avLst/>
              <a:gdLst/>
              <a:ahLst/>
              <a:cxnLst/>
              <a:rect l="0" t="0" r="0" b="0"/>
              <a:pathLst>
                <a:path w="219076" h="3314701">
                  <a:moveTo>
                    <a:pt x="219075" y="0"/>
                  </a:moveTo>
                  <a:lnTo>
                    <a:pt x="219075" y="0"/>
                  </a:lnTo>
                  <a:lnTo>
                    <a:pt x="203867" y="36963"/>
                  </a:lnTo>
                  <a:lnTo>
                    <a:pt x="187639" y="75746"/>
                  </a:lnTo>
                  <a:lnTo>
                    <a:pt x="179350" y="108807"/>
                  </a:lnTo>
                  <a:lnTo>
                    <a:pt x="169318" y="147489"/>
                  </a:lnTo>
                  <a:lnTo>
                    <a:pt x="158859" y="191492"/>
                  </a:lnTo>
                  <a:lnTo>
                    <a:pt x="154591" y="216562"/>
                  </a:lnTo>
                  <a:lnTo>
                    <a:pt x="150685" y="242800"/>
                  </a:lnTo>
                  <a:lnTo>
                    <a:pt x="145966" y="274050"/>
                  </a:lnTo>
                  <a:lnTo>
                    <a:pt x="140701" y="308641"/>
                  </a:lnTo>
                  <a:lnTo>
                    <a:pt x="135076" y="345461"/>
                  </a:lnTo>
                  <a:lnTo>
                    <a:pt x="131325" y="382707"/>
                  </a:lnTo>
                  <a:lnTo>
                    <a:pt x="128825" y="420238"/>
                  </a:lnTo>
                  <a:lnTo>
                    <a:pt x="127158" y="457958"/>
                  </a:lnTo>
                  <a:lnTo>
                    <a:pt x="126047" y="496864"/>
                  </a:lnTo>
                  <a:lnTo>
                    <a:pt x="125306" y="536559"/>
                  </a:lnTo>
                  <a:lnTo>
                    <a:pt x="124812" y="576781"/>
                  </a:lnTo>
                  <a:lnTo>
                    <a:pt x="124483" y="618413"/>
                  </a:lnTo>
                  <a:lnTo>
                    <a:pt x="124263" y="660983"/>
                  </a:lnTo>
                  <a:lnTo>
                    <a:pt x="124116" y="704181"/>
                  </a:lnTo>
                  <a:lnTo>
                    <a:pt x="124020" y="748854"/>
                  </a:lnTo>
                  <a:lnTo>
                    <a:pt x="123955" y="794511"/>
                  </a:lnTo>
                  <a:lnTo>
                    <a:pt x="123912" y="840823"/>
                  </a:lnTo>
                  <a:lnTo>
                    <a:pt x="123883" y="886516"/>
                  </a:lnTo>
                  <a:lnTo>
                    <a:pt x="123863" y="931794"/>
                  </a:lnTo>
                  <a:lnTo>
                    <a:pt x="123851" y="976796"/>
                  </a:lnTo>
                  <a:lnTo>
                    <a:pt x="123841" y="1022672"/>
                  </a:lnTo>
                  <a:lnTo>
                    <a:pt x="123837" y="1069132"/>
                  </a:lnTo>
                  <a:lnTo>
                    <a:pt x="123834" y="1115980"/>
                  </a:lnTo>
                  <a:lnTo>
                    <a:pt x="123831" y="1164144"/>
                  </a:lnTo>
                  <a:lnTo>
                    <a:pt x="123829" y="1213188"/>
                  </a:lnTo>
                  <a:lnTo>
                    <a:pt x="123827" y="1262817"/>
                  </a:lnTo>
                  <a:lnTo>
                    <a:pt x="122768" y="1310720"/>
                  </a:lnTo>
                  <a:lnTo>
                    <a:pt x="121004" y="1357472"/>
                  </a:lnTo>
                  <a:lnTo>
                    <a:pt x="118769" y="1403457"/>
                  </a:lnTo>
                  <a:lnTo>
                    <a:pt x="116222" y="1451046"/>
                  </a:lnTo>
                  <a:lnTo>
                    <a:pt x="113465" y="1499705"/>
                  </a:lnTo>
                  <a:lnTo>
                    <a:pt x="110569" y="1549079"/>
                  </a:lnTo>
                  <a:lnTo>
                    <a:pt x="108638" y="1598927"/>
                  </a:lnTo>
                  <a:lnTo>
                    <a:pt x="107349" y="1649094"/>
                  </a:lnTo>
                  <a:lnTo>
                    <a:pt x="106490" y="1699470"/>
                  </a:lnTo>
                  <a:lnTo>
                    <a:pt x="104861" y="1752106"/>
                  </a:lnTo>
                  <a:lnTo>
                    <a:pt x="102716" y="1806245"/>
                  </a:lnTo>
                  <a:lnTo>
                    <a:pt x="100227" y="1861389"/>
                  </a:lnTo>
                  <a:lnTo>
                    <a:pt x="96451" y="1912967"/>
                  </a:lnTo>
                  <a:lnTo>
                    <a:pt x="91818" y="1962170"/>
                  </a:lnTo>
                  <a:lnTo>
                    <a:pt x="86612" y="2009789"/>
                  </a:lnTo>
                  <a:lnTo>
                    <a:pt x="83141" y="2057409"/>
                  </a:lnTo>
                  <a:lnTo>
                    <a:pt x="80828" y="2105031"/>
                  </a:lnTo>
                  <a:lnTo>
                    <a:pt x="79286" y="2152654"/>
                  </a:lnTo>
                  <a:lnTo>
                    <a:pt x="77198" y="2202395"/>
                  </a:lnTo>
                  <a:lnTo>
                    <a:pt x="74749" y="2253546"/>
                  </a:lnTo>
                  <a:lnTo>
                    <a:pt x="72058" y="2305639"/>
                  </a:lnTo>
                  <a:lnTo>
                    <a:pt x="68147" y="2355185"/>
                  </a:lnTo>
                  <a:lnTo>
                    <a:pt x="63422" y="2403032"/>
                  </a:lnTo>
                  <a:lnTo>
                    <a:pt x="58157" y="2449746"/>
                  </a:lnTo>
                  <a:lnTo>
                    <a:pt x="53587" y="2494647"/>
                  </a:lnTo>
                  <a:lnTo>
                    <a:pt x="49483" y="2538340"/>
                  </a:lnTo>
                  <a:lnTo>
                    <a:pt x="45689" y="2581227"/>
                  </a:lnTo>
                  <a:lnTo>
                    <a:pt x="42101" y="2623576"/>
                  </a:lnTo>
                  <a:lnTo>
                    <a:pt x="38651" y="2665568"/>
                  </a:lnTo>
                  <a:lnTo>
                    <a:pt x="35292" y="2707320"/>
                  </a:lnTo>
                  <a:lnTo>
                    <a:pt x="31995" y="2746797"/>
                  </a:lnTo>
                  <a:lnTo>
                    <a:pt x="28739" y="2784756"/>
                  </a:lnTo>
                  <a:lnTo>
                    <a:pt x="25509" y="2821704"/>
                  </a:lnTo>
                  <a:lnTo>
                    <a:pt x="22297" y="2856919"/>
                  </a:lnTo>
                  <a:lnTo>
                    <a:pt x="19099" y="2890979"/>
                  </a:lnTo>
                  <a:lnTo>
                    <a:pt x="15907" y="2924270"/>
                  </a:lnTo>
                  <a:lnTo>
                    <a:pt x="13781" y="2952814"/>
                  </a:lnTo>
                  <a:lnTo>
                    <a:pt x="12362" y="2978192"/>
                  </a:lnTo>
                  <a:lnTo>
                    <a:pt x="10786" y="3022266"/>
                  </a:lnTo>
                  <a:lnTo>
                    <a:pt x="10085" y="3059493"/>
                  </a:lnTo>
                  <a:lnTo>
                    <a:pt x="6952" y="3093677"/>
                  </a:lnTo>
                  <a:lnTo>
                    <a:pt x="3089" y="3126510"/>
                  </a:lnTo>
                  <a:lnTo>
                    <a:pt x="915" y="3173685"/>
                  </a:lnTo>
                  <a:lnTo>
                    <a:pt x="271" y="3213887"/>
                  </a:lnTo>
                  <a:lnTo>
                    <a:pt x="53" y="3256452"/>
                  </a:lnTo>
                  <a:lnTo>
                    <a:pt x="7" y="3301855"/>
                  </a:lnTo>
                  <a:lnTo>
                    <a:pt x="0" y="3314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231"/>
            <p:cNvSpPr/>
            <p:nvPr>
              <p:custDataLst>
                <p:tags r:id="rId103"/>
              </p:custDataLst>
            </p:nvPr>
          </p:nvSpPr>
          <p:spPr>
            <a:xfrm>
              <a:off x="10231173" y="4634593"/>
              <a:ext cx="62759" cy="270783"/>
            </a:xfrm>
            <a:custGeom>
              <a:avLst/>
              <a:gdLst/>
              <a:ahLst/>
              <a:cxnLst/>
              <a:rect l="0" t="0" r="0" b="0"/>
              <a:pathLst>
                <a:path w="62759" h="270783">
                  <a:moveTo>
                    <a:pt x="8202" y="32657"/>
                  </a:moveTo>
                  <a:lnTo>
                    <a:pt x="8202" y="32657"/>
                  </a:lnTo>
                  <a:lnTo>
                    <a:pt x="8202" y="22544"/>
                  </a:lnTo>
                  <a:lnTo>
                    <a:pt x="5378" y="14757"/>
                  </a:lnTo>
                  <a:lnTo>
                    <a:pt x="1656" y="7767"/>
                  </a:lnTo>
                  <a:lnTo>
                    <a:pt x="0" y="1134"/>
                  </a:lnTo>
                  <a:lnTo>
                    <a:pt x="618" y="0"/>
                  </a:lnTo>
                  <a:lnTo>
                    <a:pt x="2088" y="302"/>
                  </a:lnTo>
                  <a:lnTo>
                    <a:pt x="17107" y="13448"/>
                  </a:lnTo>
                  <a:lnTo>
                    <a:pt x="44675" y="53854"/>
                  </a:lnTo>
                  <a:lnTo>
                    <a:pt x="60171" y="96777"/>
                  </a:lnTo>
                  <a:lnTo>
                    <a:pt x="62758" y="128208"/>
                  </a:lnTo>
                  <a:lnTo>
                    <a:pt x="57510" y="173396"/>
                  </a:lnTo>
                  <a:lnTo>
                    <a:pt x="54459" y="193633"/>
                  </a:lnTo>
                  <a:lnTo>
                    <a:pt x="35252" y="232494"/>
                  </a:lnTo>
                  <a:lnTo>
                    <a:pt x="8202" y="270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232"/>
            <p:cNvSpPr/>
            <p:nvPr>
              <p:custDataLst>
                <p:tags r:id="rId104"/>
              </p:custDataLst>
            </p:nvPr>
          </p:nvSpPr>
          <p:spPr>
            <a:xfrm>
              <a:off x="10401300" y="4743450"/>
              <a:ext cx="66676" cy="25535"/>
            </a:xfrm>
            <a:custGeom>
              <a:avLst/>
              <a:gdLst/>
              <a:ahLst/>
              <a:cxnLst/>
              <a:rect l="0" t="0" r="0" b="0"/>
              <a:pathLst>
                <a:path w="66676" h="25535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057" y="18314"/>
                  </a:lnTo>
                  <a:lnTo>
                    <a:pt x="7606" y="21734"/>
                  </a:lnTo>
                  <a:lnTo>
                    <a:pt x="13257" y="25534"/>
                  </a:lnTo>
                  <a:lnTo>
                    <a:pt x="22120" y="24402"/>
                  </a:lnTo>
                  <a:lnTo>
                    <a:pt x="666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33"/>
            <p:cNvSpPr/>
            <p:nvPr>
              <p:custDataLst>
                <p:tags r:id="rId105"/>
              </p:custDataLst>
            </p:nvPr>
          </p:nvSpPr>
          <p:spPr>
            <a:xfrm>
              <a:off x="10395480" y="4819650"/>
              <a:ext cx="196321" cy="32658"/>
            </a:xfrm>
            <a:custGeom>
              <a:avLst/>
              <a:gdLst/>
              <a:ahLst/>
              <a:cxnLst/>
              <a:rect l="0" t="0" r="0" b="0"/>
              <a:pathLst>
                <a:path w="196321" h="32658">
                  <a:moveTo>
                    <a:pt x="24870" y="0"/>
                  </a:moveTo>
                  <a:lnTo>
                    <a:pt x="24870" y="0"/>
                  </a:lnTo>
                  <a:lnTo>
                    <a:pt x="5232" y="14151"/>
                  </a:lnTo>
                  <a:lnTo>
                    <a:pt x="267" y="21459"/>
                  </a:lnTo>
                  <a:lnTo>
                    <a:pt x="0" y="24890"/>
                  </a:lnTo>
                  <a:lnTo>
                    <a:pt x="2528" y="31523"/>
                  </a:lnTo>
                  <a:lnTo>
                    <a:pt x="7859" y="32657"/>
                  </a:lnTo>
                  <a:lnTo>
                    <a:pt x="46831" y="26872"/>
                  </a:lnTo>
                  <a:lnTo>
                    <a:pt x="90239" y="20595"/>
                  </a:lnTo>
                  <a:lnTo>
                    <a:pt x="132563" y="11751"/>
                  </a:lnTo>
                  <a:lnTo>
                    <a:pt x="1963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34"/>
            <p:cNvSpPr/>
            <p:nvPr>
              <p:custDataLst>
                <p:tags r:id="rId106"/>
              </p:custDataLst>
            </p:nvPr>
          </p:nvSpPr>
          <p:spPr>
            <a:xfrm>
              <a:off x="10736327" y="4526092"/>
              <a:ext cx="188849" cy="661672"/>
            </a:xfrm>
            <a:custGeom>
              <a:avLst/>
              <a:gdLst/>
              <a:ahLst/>
              <a:cxnLst/>
              <a:rect l="0" t="0" r="0" b="0"/>
              <a:pathLst>
                <a:path w="188849" h="661672">
                  <a:moveTo>
                    <a:pt x="188848" y="55433"/>
                  </a:moveTo>
                  <a:lnTo>
                    <a:pt x="188848" y="55433"/>
                  </a:lnTo>
                  <a:lnTo>
                    <a:pt x="187790" y="37070"/>
                  </a:lnTo>
                  <a:lnTo>
                    <a:pt x="181242" y="17890"/>
                  </a:lnTo>
                  <a:lnTo>
                    <a:pt x="178487" y="14529"/>
                  </a:lnTo>
                  <a:lnTo>
                    <a:pt x="161402" y="4079"/>
                  </a:lnTo>
                  <a:lnTo>
                    <a:pt x="143793" y="0"/>
                  </a:lnTo>
                  <a:lnTo>
                    <a:pt x="120112" y="3849"/>
                  </a:lnTo>
                  <a:lnTo>
                    <a:pt x="92986" y="16747"/>
                  </a:lnTo>
                  <a:lnTo>
                    <a:pt x="82743" y="25187"/>
                  </a:lnTo>
                  <a:lnTo>
                    <a:pt x="51036" y="62952"/>
                  </a:lnTo>
                  <a:lnTo>
                    <a:pt x="48223" y="77824"/>
                  </a:lnTo>
                  <a:lnTo>
                    <a:pt x="51696" y="104048"/>
                  </a:lnTo>
                  <a:lnTo>
                    <a:pt x="59427" y="121813"/>
                  </a:lnTo>
                  <a:lnTo>
                    <a:pt x="85007" y="161423"/>
                  </a:lnTo>
                  <a:lnTo>
                    <a:pt x="109399" y="201447"/>
                  </a:lnTo>
                  <a:lnTo>
                    <a:pt x="133400" y="246347"/>
                  </a:lnTo>
                  <a:lnTo>
                    <a:pt x="134925" y="259522"/>
                  </a:lnTo>
                  <a:lnTo>
                    <a:pt x="121619" y="301454"/>
                  </a:lnTo>
                  <a:lnTo>
                    <a:pt x="114518" y="315059"/>
                  </a:lnTo>
                  <a:lnTo>
                    <a:pt x="97563" y="334618"/>
                  </a:lnTo>
                  <a:lnTo>
                    <a:pt x="73960" y="351703"/>
                  </a:lnTo>
                  <a:lnTo>
                    <a:pt x="49306" y="358548"/>
                  </a:lnTo>
                  <a:lnTo>
                    <a:pt x="45020" y="359109"/>
                  </a:lnTo>
                  <a:lnTo>
                    <a:pt x="44279" y="358427"/>
                  </a:lnTo>
                  <a:lnTo>
                    <a:pt x="49101" y="354844"/>
                  </a:lnTo>
                  <a:lnTo>
                    <a:pt x="63717" y="351934"/>
                  </a:lnTo>
                  <a:lnTo>
                    <a:pt x="86508" y="356127"/>
                  </a:lnTo>
                  <a:lnTo>
                    <a:pt x="108313" y="369130"/>
                  </a:lnTo>
                  <a:lnTo>
                    <a:pt x="116013" y="377592"/>
                  </a:lnTo>
                  <a:lnTo>
                    <a:pt x="126014" y="396706"/>
                  </a:lnTo>
                  <a:lnTo>
                    <a:pt x="126349" y="411368"/>
                  </a:lnTo>
                  <a:lnTo>
                    <a:pt x="117941" y="441595"/>
                  </a:lnTo>
                  <a:lnTo>
                    <a:pt x="98485" y="481040"/>
                  </a:lnTo>
                  <a:lnTo>
                    <a:pt x="68266" y="524789"/>
                  </a:lnTo>
                  <a:lnTo>
                    <a:pt x="33000" y="569931"/>
                  </a:lnTo>
                  <a:lnTo>
                    <a:pt x="13463" y="594938"/>
                  </a:lnTo>
                  <a:lnTo>
                    <a:pt x="825" y="632185"/>
                  </a:lnTo>
                  <a:lnTo>
                    <a:pt x="0" y="636785"/>
                  </a:lnTo>
                  <a:lnTo>
                    <a:pt x="2624" y="641968"/>
                  </a:lnTo>
                  <a:lnTo>
                    <a:pt x="14006" y="653371"/>
                  </a:lnTo>
                  <a:lnTo>
                    <a:pt x="29649" y="659850"/>
                  </a:lnTo>
                  <a:lnTo>
                    <a:pt x="48243" y="661671"/>
                  </a:lnTo>
                  <a:lnTo>
                    <a:pt x="91852" y="657039"/>
                  </a:lnTo>
                  <a:lnTo>
                    <a:pt x="169798" y="636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235"/>
            <p:cNvSpPr/>
            <p:nvPr>
              <p:custDataLst>
                <p:tags r:id="rId107"/>
              </p:custDataLst>
            </p:nvPr>
          </p:nvSpPr>
          <p:spPr>
            <a:xfrm>
              <a:off x="11144250" y="441007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0" y="46644"/>
                  </a:lnTo>
                  <a:lnTo>
                    <a:pt x="2824" y="88353"/>
                  </a:lnTo>
                  <a:lnTo>
                    <a:pt x="8202" y="126931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236"/>
            <p:cNvSpPr/>
            <p:nvPr>
              <p:custDataLst>
                <p:tags r:id="rId108"/>
              </p:custDataLst>
            </p:nvPr>
          </p:nvSpPr>
          <p:spPr>
            <a:xfrm>
              <a:off x="11043512" y="4600575"/>
              <a:ext cx="291239" cy="23656"/>
            </a:xfrm>
            <a:custGeom>
              <a:avLst/>
              <a:gdLst/>
              <a:ahLst/>
              <a:cxnLst/>
              <a:rect l="0" t="0" r="0" b="0"/>
              <a:pathLst>
                <a:path w="291239" h="23656">
                  <a:moveTo>
                    <a:pt x="5488" y="9525"/>
                  </a:moveTo>
                  <a:lnTo>
                    <a:pt x="5488" y="9525"/>
                  </a:lnTo>
                  <a:lnTo>
                    <a:pt x="431" y="14581"/>
                  </a:lnTo>
                  <a:lnTo>
                    <a:pt x="0" y="17129"/>
                  </a:lnTo>
                  <a:lnTo>
                    <a:pt x="771" y="19886"/>
                  </a:lnTo>
                  <a:lnTo>
                    <a:pt x="2343" y="22782"/>
                  </a:lnTo>
                  <a:lnTo>
                    <a:pt x="7625" y="23655"/>
                  </a:lnTo>
                  <a:lnTo>
                    <a:pt x="49340" y="20273"/>
                  </a:lnTo>
                  <a:lnTo>
                    <a:pt x="95740" y="16590"/>
                  </a:lnTo>
                  <a:lnTo>
                    <a:pt x="129208" y="11607"/>
                  </a:lnTo>
                  <a:lnTo>
                    <a:pt x="173968" y="3910"/>
                  </a:lnTo>
                  <a:lnTo>
                    <a:pt x="208425" y="1738"/>
                  </a:lnTo>
                  <a:lnTo>
                    <a:pt x="242085" y="772"/>
                  </a:lnTo>
                  <a:lnTo>
                    <a:pt x="2912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237"/>
            <p:cNvSpPr/>
            <p:nvPr>
              <p:custDataLst>
                <p:tags r:id="rId109"/>
              </p:custDataLst>
            </p:nvPr>
          </p:nvSpPr>
          <p:spPr>
            <a:xfrm>
              <a:off x="11002703" y="4695825"/>
              <a:ext cx="84154" cy="120210"/>
            </a:xfrm>
            <a:custGeom>
              <a:avLst/>
              <a:gdLst/>
              <a:ahLst/>
              <a:cxnLst/>
              <a:rect l="0" t="0" r="0" b="0"/>
              <a:pathLst>
                <a:path w="84154" h="120210">
                  <a:moveTo>
                    <a:pt x="27247" y="0"/>
                  </a:moveTo>
                  <a:lnTo>
                    <a:pt x="27247" y="0"/>
                  </a:lnTo>
                  <a:lnTo>
                    <a:pt x="22190" y="0"/>
                  </a:lnTo>
                  <a:lnTo>
                    <a:pt x="16886" y="2822"/>
                  </a:lnTo>
                  <a:lnTo>
                    <a:pt x="13990" y="5056"/>
                  </a:lnTo>
                  <a:lnTo>
                    <a:pt x="10771" y="10361"/>
                  </a:lnTo>
                  <a:lnTo>
                    <a:pt x="8705" y="22390"/>
                  </a:lnTo>
                  <a:lnTo>
                    <a:pt x="8241" y="67805"/>
                  </a:lnTo>
                  <a:lnTo>
                    <a:pt x="0" y="105611"/>
                  </a:lnTo>
                  <a:lnTo>
                    <a:pt x="616" y="108507"/>
                  </a:lnTo>
                  <a:lnTo>
                    <a:pt x="2085" y="110438"/>
                  </a:lnTo>
                  <a:lnTo>
                    <a:pt x="4122" y="111725"/>
                  </a:lnTo>
                  <a:lnTo>
                    <a:pt x="6539" y="111525"/>
                  </a:lnTo>
                  <a:lnTo>
                    <a:pt x="12047" y="108481"/>
                  </a:lnTo>
                  <a:lnTo>
                    <a:pt x="42298" y="73557"/>
                  </a:lnTo>
                  <a:lnTo>
                    <a:pt x="70318" y="60704"/>
                  </a:lnTo>
                  <a:lnTo>
                    <a:pt x="81616" y="57852"/>
                  </a:lnTo>
                  <a:lnTo>
                    <a:pt x="82544" y="59735"/>
                  </a:lnTo>
                  <a:lnTo>
                    <a:pt x="84153" y="78670"/>
                  </a:lnTo>
                  <a:lnTo>
                    <a:pt x="78645" y="88235"/>
                  </a:lnTo>
                  <a:lnTo>
                    <a:pt x="57860" y="111621"/>
                  </a:lnTo>
                  <a:lnTo>
                    <a:pt x="45792" y="118401"/>
                  </a:lnTo>
                  <a:lnTo>
                    <a:pt x="39610" y="120209"/>
                  </a:lnTo>
                  <a:lnTo>
                    <a:pt x="27097" y="119396"/>
                  </a:lnTo>
                  <a:lnTo>
                    <a:pt x="20798" y="117697"/>
                  </a:lnTo>
                  <a:lnTo>
                    <a:pt x="16597" y="114448"/>
                  </a:lnTo>
                  <a:lnTo>
                    <a:pt x="8197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238"/>
            <p:cNvSpPr/>
            <p:nvPr>
              <p:custDataLst>
                <p:tags r:id="rId110"/>
              </p:custDataLst>
            </p:nvPr>
          </p:nvSpPr>
          <p:spPr>
            <a:xfrm>
              <a:off x="11144250" y="47625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19245" y="0"/>
                  </a:lnTo>
                  <a:lnTo>
                    <a:pt x="27251" y="2822"/>
                  </a:lnTo>
                  <a:lnTo>
                    <a:pt x="30867" y="5056"/>
                  </a:lnTo>
                  <a:lnTo>
                    <a:pt x="46071" y="8201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239"/>
            <p:cNvSpPr/>
            <p:nvPr>
              <p:custDataLst>
                <p:tags r:id="rId111"/>
              </p:custDataLst>
            </p:nvPr>
          </p:nvSpPr>
          <p:spPr>
            <a:xfrm>
              <a:off x="11270110" y="4716316"/>
              <a:ext cx="131316" cy="93810"/>
            </a:xfrm>
            <a:custGeom>
              <a:avLst/>
              <a:gdLst/>
              <a:ahLst/>
              <a:cxnLst/>
              <a:rect l="0" t="0" r="0" b="0"/>
              <a:pathLst>
                <a:path w="131316" h="93810">
                  <a:moveTo>
                    <a:pt x="93215" y="17609"/>
                  </a:moveTo>
                  <a:lnTo>
                    <a:pt x="93215" y="17609"/>
                  </a:lnTo>
                  <a:lnTo>
                    <a:pt x="88158" y="12553"/>
                  </a:lnTo>
                  <a:lnTo>
                    <a:pt x="80031" y="10070"/>
                  </a:lnTo>
                  <a:lnTo>
                    <a:pt x="70423" y="7908"/>
                  </a:lnTo>
                  <a:lnTo>
                    <a:pt x="58005" y="1799"/>
                  </a:lnTo>
                  <a:lnTo>
                    <a:pt x="47226" y="0"/>
                  </a:lnTo>
                  <a:lnTo>
                    <a:pt x="29259" y="4042"/>
                  </a:lnTo>
                  <a:lnTo>
                    <a:pt x="19635" y="11933"/>
                  </a:lnTo>
                  <a:lnTo>
                    <a:pt x="2544" y="33794"/>
                  </a:lnTo>
                  <a:lnTo>
                    <a:pt x="0" y="44558"/>
                  </a:lnTo>
                  <a:lnTo>
                    <a:pt x="1690" y="53575"/>
                  </a:lnTo>
                  <a:lnTo>
                    <a:pt x="3624" y="57462"/>
                  </a:lnTo>
                  <a:lnTo>
                    <a:pt x="5971" y="60053"/>
                  </a:lnTo>
                  <a:lnTo>
                    <a:pt x="11401" y="62931"/>
                  </a:lnTo>
                  <a:lnTo>
                    <a:pt x="30521" y="64552"/>
                  </a:lnTo>
                  <a:lnTo>
                    <a:pt x="44537" y="59287"/>
                  </a:lnTo>
                  <a:lnTo>
                    <a:pt x="61505" y="50066"/>
                  </a:lnTo>
                  <a:lnTo>
                    <a:pt x="86648" y="41208"/>
                  </a:lnTo>
                  <a:lnTo>
                    <a:pt x="94882" y="43267"/>
                  </a:lnTo>
                  <a:lnTo>
                    <a:pt x="105469" y="50376"/>
                  </a:lnTo>
                  <a:lnTo>
                    <a:pt x="131315" y="93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240"/>
            <p:cNvSpPr/>
            <p:nvPr>
              <p:custDataLst>
                <p:tags r:id="rId112"/>
              </p:custDataLst>
            </p:nvPr>
          </p:nvSpPr>
          <p:spPr>
            <a:xfrm>
              <a:off x="11544300" y="45624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241"/>
            <p:cNvSpPr/>
            <p:nvPr>
              <p:custDataLst>
                <p:tags r:id="rId113"/>
              </p:custDataLst>
            </p:nvPr>
          </p:nvSpPr>
          <p:spPr>
            <a:xfrm>
              <a:off x="11544300" y="44767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8467" y="2289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242"/>
            <p:cNvSpPr/>
            <p:nvPr>
              <p:custDataLst>
                <p:tags r:id="rId114"/>
              </p:custDataLst>
            </p:nvPr>
          </p:nvSpPr>
          <p:spPr>
            <a:xfrm>
              <a:off x="11601496" y="4386943"/>
              <a:ext cx="47580" cy="251733"/>
            </a:xfrm>
            <a:custGeom>
              <a:avLst/>
              <a:gdLst/>
              <a:ahLst/>
              <a:cxnLst/>
              <a:rect l="0" t="0" r="0" b="0"/>
              <a:pathLst>
                <a:path w="47580" h="251733">
                  <a:moveTo>
                    <a:pt x="47579" y="32657"/>
                  </a:moveTo>
                  <a:lnTo>
                    <a:pt x="47579" y="32657"/>
                  </a:lnTo>
                  <a:lnTo>
                    <a:pt x="47579" y="22544"/>
                  </a:lnTo>
                  <a:lnTo>
                    <a:pt x="44755" y="14757"/>
                  </a:lnTo>
                  <a:lnTo>
                    <a:pt x="34323" y="1134"/>
                  </a:lnTo>
                  <a:lnTo>
                    <a:pt x="31332" y="0"/>
                  </a:lnTo>
                  <a:lnTo>
                    <a:pt x="28283" y="302"/>
                  </a:lnTo>
                  <a:lnTo>
                    <a:pt x="25189" y="1562"/>
                  </a:lnTo>
                  <a:lnTo>
                    <a:pt x="23127" y="4519"/>
                  </a:lnTo>
                  <a:lnTo>
                    <a:pt x="8884" y="50118"/>
                  </a:lnTo>
                  <a:lnTo>
                    <a:pt x="3923" y="65818"/>
                  </a:lnTo>
                  <a:lnTo>
                    <a:pt x="738" y="110390"/>
                  </a:lnTo>
                  <a:lnTo>
                    <a:pt x="187" y="147411"/>
                  </a:lnTo>
                  <a:lnTo>
                    <a:pt x="0" y="187734"/>
                  </a:lnTo>
                  <a:lnTo>
                    <a:pt x="9479" y="251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243"/>
            <p:cNvSpPr/>
            <p:nvPr>
              <p:custDataLst>
                <p:tags r:id="rId115"/>
              </p:custDataLst>
            </p:nvPr>
          </p:nvSpPr>
          <p:spPr>
            <a:xfrm>
              <a:off x="11281637" y="5038725"/>
              <a:ext cx="100739" cy="28576"/>
            </a:xfrm>
            <a:custGeom>
              <a:avLst/>
              <a:gdLst/>
              <a:ahLst/>
              <a:cxnLst/>
              <a:rect l="0" t="0" r="0" b="0"/>
              <a:pathLst>
                <a:path w="100739" h="28576">
                  <a:moveTo>
                    <a:pt x="5488" y="28575"/>
                  </a:moveTo>
                  <a:lnTo>
                    <a:pt x="5488" y="28575"/>
                  </a:lnTo>
                  <a:lnTo>
                    <a:pt x="5488" y="23519"/>
                  </a:lnTo>
                  <a:lnTo>
                    <a:pt x="4430" y="22030"/>
                  </a:lnTo>
                  <a:lnTo>
                    <a:pt x="2664" y="21036"/>
                  </a:lnTo>
                  <a:lnTo>
                    <a:pt x="431" y="20374"/>
                  </a:lnTo>
                  <a:lnTo>
                    <a:pt x="0" y="19933"/>
                  </a:lnTo>
                  <a:lnTo>
                    <a:pt x="771" y="19638"/>
                  </a:lnTo>
                  <a:lnTo>
                    <a:pt x="44984" y="10883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244"/>
            <p:cNvSpPr/>
            <p:nvPr>
              <p:custDataLst>
                <p:tags r:id="rId116"/>
              </p:custDataLst>
            </p:nvPr>
          </p:nvSpPr>
          <p:spPr>
            <a:xfrm>
              <a:off x="11480052" y="4935667"/>
              <a:ext cx="102349" cy="188784"/>
            </a:xfrm>
            <a:custGeom>
              <a:avLst/>
              <a:gdLst/>
              <a:ahLst/>
              <a:cxnLst/>
              <a:rect l="0" t="0" r="0" b="0"/>
              <a:pathLst>
                <a:path w="102349" h="188784">
                  <a:moveTo>
                    <a:pt x="102348" y="17333"/>
                  </a:moveTo>
                  <a:lnTo>
                    <a:pt x="102348" y="17333"/>
                  </a:lnTo>
                  <a:lnTo>
                    <a:pt x="102348" y="12277"/>
                  </a:lnTo>
                  <a:lnTo>
                    <a:pt x="99524" y="6972"/>
                  </a:lnTo>
                  <a:lnTo>
                    <a:pt x="97290" y="4076"/>
                  </a:lnTo>
                  <a:lnTo>
                    <a:pt x="91987" y="858"/>
                  </a:lnTo>
                  <a:lnTo>
                    <a:pt x="89092" y="0"/>
                  </a:lnTo>
                  <a:lnTo>
                    <a:pt x="69845" y="3849"/>
                  </a:lnTo>
                  <a:lnTo>
                    <a:pt x="49090" y="16747"/>
                  </a:lnTo>
                  <a:lnTo>
                    <a:pt x="24173" y="40070"/>
                  </a:lnTo>
                  <a:lnTo>
                    <a:pt x="7963" y="67881"/>
                  </a:lnTo>
                  <a:lnTo>
                    <a:pt x="2190" y="86366"/>
                  </a:lnTo>
                  <a:lnTo>
                    <a:pt x="0" y="119513"/>
                  </a:lnTo>
                  <a:lnTo>
                    <a:pt x="3237" y="140005"/>
                  </a:lnTo>
                  <a:lnTo>
                    <a:pt x="35673" y="18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245"/>
            <p:cNvSpPr/>
            <p:nvPr>
              <p:custDataLst>
                <p:tags r:id="rId117"/>
              </p:custDataLst>
            </p:nvPr>
          </p:nvSpPr>
          <p:spPr>
            <a:xfrm>
              <a:off x="11583105" y="5041342"/>
              <a:ext cx="104071" cy="62421"/>
            </a:xfrm>
            <a:custGeom>
              <a:avLst/>
              <a:gdLst/>
              <a:ahLst/>
              <a:cxnLst/>
              <a:rect l="0" t="0" r="0" b="0"/>
              <a:pathLst>
                <a:path w="104071" h="62421">
                  <a:moveTo>
                    <a:pt x="56445" y="45008"/>
                  </a:moveTo>
                  <a:lnTo>
                    <a:pt x="56445" y="45008"/>
                  </a:lnTo>
                  <a:lnTo>
                    <a:pt x="55387" y="15670"/>
                  </a:lnTo>
                  <a:lnTo>
                    <a:pt x="51387" y="6215"/>
                  </a:lnTo>
                  <a:lnTo>
                    <a:pt x="47782" y="3271"/>
                  </a:lnTo>
                  <a:lnTo>
                    <a:pt x="38131" y="0"/>
                  </a:lnTo>
                  <a:lnTo>
                    <a:pt x="26787" y="1368"/>
                  </a:lnTo>
                  <a:lnTo>
                    <a:pt x="15747" y="5504"/>
                  </a:lnTo>
                  <a:lnTo>
                    <a:pt x="7312" y="10870"/>
                  </a:lnTo>
                  <a:lnTo>
                    <a:pt x="4640" y="14841"/>
                  </a:lnTo>
                  <a:lnTo>
                    <a:pt x="879" y="30543"/>
                  </a:lnTo>
                  <a:lnTo>
                    <a:pt x="0" y="42459"/>
                  </a:lnTo>
                  <a:lnTo>
                    <a:pt x="823" y="46484"/>
                  </a:lnTo>
                  <a:lnTo>
                    <a:pt x="2430" y="49166"/>
                  </a:lnTo>
                  <a:lnTo>
                    <a:pt x="4561" y="50955"/>
                  </a:lnTo>
                  <a:lnTo>
                    <a:pt x="33697" y="61601"/>
                  </a:lnTo>
                  <a:lnTo>
                    <a:pt x="38106" y="62420"/>
                  </a:lnTo>
                  <a:lnTo>
                    <a:pt x="48647" y="60507"/>
                  </a:lnTo>
                  <a:lnTo>
                    <a:pt x="70234" y="54261"/>
                  </a:lnTo>
                  <a:lnTo>
                    <a:pt x="71988" y="52235"/>
                  </a:lnTo>
                  <a:lnTo>
                    <a:pt x="73158" y="49826"/>
                  </a:lnTo>
                  <a:lnTo>
                    <a:pt x="74995" y="48220"/>
                  </a:lnTo>
                  <a:lnTo>
                    <a:pt x="83491" y="45431"/>
                  </a:lnTo>
                  <a:lnTo>
                    <a:pt x="104070" y="54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246"/>
            <p:cNvSpPr/>
            <p:nvPr>
              <p:custDataLst>
                <p:tags r:id="rId118"/>
              </p:custDataLst>
            </p:nvPr>
          </p:nvSpPr>
          <p:spPr>
            <a:xfrm>
              <a:off x="11725275" y="510540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1" y="10361"/>
                  </a:lnTo>
                  <a:lnTo>
                    <a:pt x="15319" y="22390"/>
                  </a:lnTo>
                  <a:lnTo>
                    <a:pt x="12099" y="31471"/>
                  </a:lnTo>
                  <a:lnTo>
                    <a:pt x="9611" y="4150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247"/>
            <p:cNvSpPr/>
            <p:nvPr>
              <p:custDataLst>
                <p:tags r:id="rId119"/>
              </p:custDataLst>
            </p:nvPr>
          </p:nvSpPr>
          <p:spPr>
            <a:xfrm>
              <a:off x="11824879" y="4925749"/>
              <a:ext cx="80672" cy="196033"/>
            </a:xfrm>
            <a:custGeom>
              <a:avLst/>
              <a:gdLst/>
              <a:ahLst/>
              <a:cxnLst/>
              <a:rect l="0" t="0" r="0" b="0"/>
              <a:pathLst>
                <a:path w="80672" h="196033">
                  <a:moveTo>
                    <a:pt x="62321" y="8201"/>
                  </a:moveTo>
                  <a:lnTo>
                    <a:pt x="62321" y="8201"/>
                  </a:lnTo>
                  <a:lnTo>
                    <a:pt x="62321" y="0"/>
                  </a:lnTo>
                  <a:lnTo>
                    <a:pt x="49065" y="43622"/>
                  </a:lnTo>
                  <a:lnTo>
                    <a:pt x="35753" y="90418"/>
                  </a:lnTo>
                  <a:lnTo>
                    <a:pt x="17887" y="136032"/>
                  </a:lnTo>
                  <a:lnTo>
                    <a:pt x="6775" y="174358"/>
                  </a:lnTo>
                  <a:lnTo>
                    <a:pt x="591" y="183139"/>
                  </a:lnTo>
                  <a:lnTo>
                    <a:pt x="0" y="185151"/>
                  </a:lnTo>
                  <a:lnTo>
                    <a:pt x="666" y="186493"/>
                  </a:lnTo>
                  <a:lnTo>
                    <a:pt x="2167" y="187387"/>
                  </a:lnTo>
                  <a:lnTo>
                    <a:pt x="4226" y="185867"/>
                  </a:lnTo>
                  <a:lnTo>
                    <a:pt x="29068" y="153333"/>
                  </a:lnTo>
                  <a:lnTo>
                    <a:pt x="30628" y="149406"/>
                  </a:lnTo>
                  <a:lnTo>
                    <a:pt x="38004" y="142220"/>
                  </a:lnTo>
                  <a:lnTo>
                    <a:pt x="59986" y="128983"/>
                  </a:lnTo>
                  <a:lnTo>
                    <a:pt x="64998" y="127881"/>
                  </a:lnTo>
                  <a:lnTo>
                    <a:pt x="69397" y="128204"/>
                  </a:lnTo>
                  <a:lnTo>
                    <a:pt x="73389" y="129478"/>
                  </a:lnTo>
                  <a:lnTo>
                    <a:pt x="76050" y="132444"/>
                  </a:lnTo>
                  <a:lnTo>
                    <a:pt x="79006" y="141384"/>
                  </a:lnTo>
                  <a:lnTo>
                    <a:pt x="80671" y="158317"/>
                  </a:lnTo>
                  <a:lnTo>
                    <a:pt x="75416" y="170522"/>
                  </a:lnTo>
                  <a:lnTo>
                    <a:pt x="71050" y="176740"/>
                  </a:lnTo>
                  <a:lnTo>
                    <a:pt x="57735" y="186471"/>
                  </a:lnTo>
                  <a:lnTo>
                    <a:pt x="35209" y="195078"/>
                  </a:lnTo>
                  <a:lnTo>
                    <a:pt x="22754" y="196032"/>
                  </a:lnTo>
                  <a:lnTo>
                    <a:pt x="5171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248"/>
            <p:cNvSpPr/>
            <p:nvPr>
              <p:custDataLst>
                <p:tags r:id="rId120"/>
              </p:custDataLst>
            </p:nvPr>
          </p:nvSpPr>
          <p:spPr>
            <a:xfrm>
              <a:off x="11858625" y="4943475"/>
              <a:ext cx="141400" cy="228601"/>
            </a:xfrm>
            <a:custGeom>
              <a:avLst/>
              <a:gdLst/>
              <a:ahLst/>
              <a:cxnLst/>
              <a:rect l="0" t="0" r="0" b="0"/>
              <a:pathLst>
                <a:path w="141400" h="228601">
                  <a:moveTo>
                    <a:pt x="114300" y="0"/>
                  </a:moveTo>
                  <a:lnTo>
                    <a:pt x="114300" y="0"/>
                  </a:lnTo>
                  <a:lnTo>
                    <a:pt x="135759" y="13257"/>
                  </a:lnTo>
                  <a:lnTo>
                    <a:pt x="139712" y="27764"/>
                  </a:lnTo>
                  <a:lnTo>
                    <a:pt x="141399" y="64060"/>
                  </a:lnTo>
                  <a:lnTo>
                    <a:pt x="129563" y="108690"/>
                  </a:lnTo>
                  <a:lnTo>
                    <a:pt x="109751" y="149135"/>
                  </a:lnTo>
                  <a:lnTo>
                    <a:pt x="89550" y="173775"/>
                  </a:lnTo>
                  <a:lnTo>
                    <a:pt x="56638" y="19965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249"/>
            <p:cNvSpPr/>
            <p:nvPr>
              <p:custDataLst>
                <p:tags r:id="rId121"/>
              </p:custDataLst>
            </p:nvPr>
          </p:nvSpPr>
          <p:spPr>
            <a:xfrm>
              <a:off x="11353800" y="3724275"/>
              <a:ext cx="111902" cy="232221"/>
            </a:xfrm>
            <a:custGeom>
              <a:avLst/>
              <a:gdLst/>
              <a:ahLst/>
              <a:cxnLst/>
              <a:rect l="0" t="0" r="0" b="0"/>
              <a:pathLst>
                <a:path w="111902" h="232221">
                  <a:moveTo>
                    <a:pt x="76200" y="0"/>
                  </a:moveTo>
                  <a:lnTo>
                    <a:pt x="76200" y="0"/>
                  </a:lnTo>
                  <a:lnTo>
                    <a:pt x="71143" y="0"/>
                  </a:lnTo>
                  <a:lnTo>
                    <a:pt x="69654" y="2117"/>
                  </a:lnTo>
                  <a:lnTo>
                    <a:pt x="60390" y="45586"/>
                  </a:lnTo>
                  <a:lnTo>
                    <a:pt x="52520" y="91976"/>
                  </a:lnTo>
                  <a:lnTo>
                    <a:pt x="44018" y="132967"/>
                  </a:lnTo>
                  <a:lnTo>
                    <a:pt x="38212" y="172472"/>
                  </a:lnTo>
                  <a:lnTo>
                    <a:pt x="29560" y="218968"/>
                  </a:lnTo>
                  <a:lnTo>
                    <a:pt x="29012" y="224319"/>
                  </a:lnTo>
                  <a:lnTo>
                    <a:pt x="29719" y="204941"/>
                  </a:lnTo>
                  <a:lnTo>
                    <a:pt x="37263" y="179610"/>
                  </a:lnTo>
                  <a:lnTo>
                    <a:pt x="59169" y="143283"/>
                  </a:lnTo>
                  <a:lnTo>
                    <a:pt x="74564" y="131237"/>
                  </a:lnTo>
                  <a:lnTo>
                    <a:pt x="80401" y="129825"/>
                  </a:lnTo>
                  <a:lnTo>
                    <a:pt x="92531" y="131078"/>
                  </a:lnTo>
                  <a:lnTo>
                    <a:pt x="102155" y="137985"/>
                  </a:lnTo>
                  <a:lnTo>
                    <a:pt x="106204" y="142789"/>
                  </a:lnTo>
                  <a:lnTo>
                    <a:pt x="110701" y="156595"/>
                  </a:lnTo>
                  <a:lnTo>
                    <a:pt x="111901" y="164722"/>
                  </a:lnTo>
                  <a:lnTo>
                    <a:pt x="107590" y="179396"/>
                  </a:lnTo>
                  <a:lnTo>
                    <a:pt x="74514" y="220276"/>
                  </a:lnTo>
                  <a:lnTo>
                    <a:pt x="53828" y="231190"/>
                  </a:lnTo>
                  <a:lnTo>
                    <a:pt x="33802" y="232220"/>
                  </a:lnTo>
                  <a:lnTo>
                    <a:pt x="22535" y="231013"/>
                  </a:lnTo>
                  <a:lnTo>
                    <a:pt x="13964" y="22703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250"/>
            <p:cNvSpPr/>
            <p:nvPr>
              <p:custDataLst>
                <p:tags r:id="rId122"/>
              </p:custDataLst>
            </p:nvPr>
          </p:nvSpPr>
          <p:spPr>
            <a:xfrm>
              <a:off x="10765693" y="5467350"/>
              <a:ext cx="183957" cy="244730"/>
            </a:xfrm>
            <a:custGeom>
              <a:avLst/>
              <a:gdLst/>
              <a:ahLst/>
              <a:cxnLst/>
              <a:rect l="0" t="0" r="0" b="0"/>
              <a:pathLst>
                <a:path w="183957" h="244730">
                  <a:moveTo>
                    <a:pt x="102332" y="104775"/>
                  </a:moveTo>
                  <a:lnTo>
                    <a:pt x="102332" y="104775"/>
                  </a:lnTo>
                  <a:lnTo>
                    <a:pt x="102332" y="99719"/>
                  </a:lnTo>
                  <a:lnTo>
                    <a:pt x="107820" y="81982"/>
                  </a:lnTo>
                  <a:lnTo>
                    <a:pt x="103263" y="63843"/>
                  </a:lnTo>
                  <a:lnTo>
                    <a:pt x="101895" y="61612"/>
                  </a:lnTo>
                  <a:lnTo>
                    <a:pt x="99924" y="60125"/>
                  </a:lnTo>
                  <a:lnTo>
                    <a:pt x="97552" y="59133"/>
                  </a:lnTo>
                  <a:lnTo>
                    <a:pt x="79043" y="62795"/>
                  </a:lnTo>
                  <a:lnTo>
                    <a:pt x="65171" y="73417"/>
                  </a:lnTo>
                  <a:lnTo>
                    <a:pt x="26213" y="119700"/>
                  </a:lnTo>
                  <a:lnTo>
                    <a:pt x="5805" y="166167"/>
                  </a:lnTo>
                  <a:lnTo>
                    <a:pt x="0" y="193403"/>
                  </a:lnTo>
                  <a:lnTo>
                    <a:pt x="4288" y="210841"/>
                  </a:lnTo>
                  <a:lnTo>
                    <a:pt x="8394" y="219935"/>
                  </a:lnTo>
                  <a:lnTo>
                    <a:pt x="21423" y="232862"/>
                  </a:lnTo>
                  <a:lnTo>
                    <a:pt x="36739" y="241078"/>
                  </a:lnTo>
                  <a:lnTo>
                    <a:pt x="50602" y="244729"/>
                  </a:lnTo>
                  <a:lnTo>
                    <a:pt x="85475" y="241728"/>
                  </a:lnTo>
                  <a:lnTo>
                    <a:pt x="124266" y="229079"/>
                  </a:lnTo>
                  <a:lnTo>
                    <a:pt x="152458" y="211927"/>
                  </a:lnTo>
                  <a:lnTo>
                    <a:pt x="174216" y="183325"/>
                  </a:lnTo>
                  <a:lnTo>
                    <a:pt x="183956" y="148039"/>
                  </a:lnTo>
                  <a:lnTo>
                    <a:pt x="183412" y="128943"/>
                  </a:lnTo>
                  <a:lnTo>
                    <a:pt x="174439" y="89323"/>
                  </a:lnTo>
                  <a:lnTo>
                    <a:pt x="154871" y="49394"/>
                  </a:lnTo>
                  <a:lnTo>
                    <a:pt x="1118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251"/>
            <p:cNvSpPr/>
            <p:nvPr>
              <p:custDataLst>
                <p:tags r:id="rId123"/>
              </p:custDataLst>
            </p:nvPr>
          </p:nvSpPr>
          <p:spPr>
            <a:xfrm>
              <a:off x="11239500" y="3952875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3043" y="18314"/>
                  </a:lnTo>
                  <a:lnTo>
                    <a:pt x="9451" y="6255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252"/>
            <p:cNvSpPr/>
            <p:nvPr>
              <p:custDataLst>
                <p:tags r:id="rId124"/>
              </p:custDataLst>
            </p:nvPr>
          </p:nvSpPr>
          <p:spPr>
            <a:xfrm>
              <a:off x="10029825" y="4743450"/>
              <a:ext cx="114301" cy="142437"/>
            </a:xfrm>
            <a:custGeom>
              <a:avLst/>
              <a:gdLst/>
              <a:ahLst/>
              <a:cxnLst/>
              <a:rect l="0" t="0" r="0" b="0"/>
              <a:pathLst>
                <a:path w="114301" h="142437">
                  <a:moveTo>
                    <a:pt x="0" y="0"/>
                  </a:moveTo>
                  <a:lnTo>
                    <a:pt x="0" y="0"/>
                  </a:lnTo>
                  <a:lnTo>
                    <a:pt x="7606" y="8662"/>
                  </a:lnTo>
                  <a:lnTo>
                    <a:pt x="40000" y="49132"/>
                  </a:lnTo>
                  <a:lnTo>
                    <a:pt x="45365" y="80057"/>
                  </a:lnTo>
                  <a:lnTo>
                    <a:pt x="46120" y="109613"/>
                  </a:lnTo>
                  <a:lnTo>
                    <a:pt x="39888" y="131609"/>
                  </a:lnTo>
                  <a:lnTo>
                    <a:pt x="37174" y="135364"/>
                  </a:lnTo>
                  <a:lnTo>
                    <a:pt x="31338" y="139536"/>
                  </a:lnTo>
                  <a:lnTo>
                    <a:pt x="22103" y="141886"/>
                  </a:lnTo>
                  <a:lnTo>
                    <a:pt x="15822" y="142436"/>
                  </a:lnTo>
                  <a:lnTo>
                    <a:pt x="14780" y="138349"/>
                  </a:lnTo>
                  <a:lnTo>
                    <a:pt x="18279" y="99919"/>
                  </a:lnTo>
                  <a:lnTo>
                    <a:pt x="24351" y="86389"/>
                  </a:lnTo>
                  <a:lnTo>
                    <a:pt x="55609" y="41314"/>
                  </a:lnTo>
                  <a:lnTo>
                    <a:pt x="73151" y="23487"/>
                  </a:lnTo>
                  <a:lnTo>
                    <a:pt x="84017" y="16436"/>
                  </a:lnTo>
                  <a:lnTo>
                    <a:pt x="87762" y="15190"/>
                  </a:lnTo>
                  <a:lnTo>
                    <a:pt x="90258" y="15419"/>
                  </a:lnTo>
                  <a:lnTo>
                    <a:pt x="91922" y="16630"/>
                  </a:lnTo>
                  <a:lnTo>
                    <a:pt x="93032" y="18494"/>
                  </a:lnTo>
                  <a:lnTo>
                    <a:pt x="94264" y="23389"/>
                  </a:lnTo>
                  <a:lnTo>
                    <a:pt x="81905" y="67892"/>
                  </a:lnTo>
                  <a:lnTo>
                    <a:pt x="77891" y="90554"/>
                  </a:lnTo>
                  <a:lnTo>
                    <a:pt x="82596" y="104099"/>
                  </a:lnTo>
                  <a:lnTo>
                    <a:pt x="86813" y="110674"/>
                  </a:lnTo>
                  <a:lnTo>
                    <a:pt x="91742" y="115058"/>
                  </a:lnTo>
                  <a:lnTo>
                    <a:pt x="11430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253"/>
            <p:cNvSpPr/>
            <p:nvPr>
              <p:custDataLst>
                <p:tags r:id="rId125"/>
              </p:custDataLst>
            </p:nvPr>
          </p:nvSpPr>
          <p:spPr>
            <a:xfrm>
              <a:off x="9953799" y="4632191"/>
              <a:ext cx="76027" cy="330335"/>
            </a:xfrm>
            <a:custGeom>
              <a:avLst/>
              <a:gdLst/>
              <a:ahLst/>
              <a:cxnLst/>
              <a:rect l="0" t="0" r="0" b="0"/>
              <a:pathLst>
                <a:path w="76027" h="330335">
                  <a:moveTo>
                    <a:pt x="76026" y="25534"/>
                  </a:moveTo>
                  <a:lnTo>
                    <a:pt x="76026" y="25534"/>
                  </a:lnTo>
                  <a:lnTo>
                    <a:pt x="76026" y="7220"/>
                  </a:lnTo>
                  <a:lnTo>
                    <a:pt x="74968" y="3800"/>
                  </a:lnTo>
                  <a:lnTo>
                    <a:pt x="73202" y="1519"/>
                  </a:lnTo>
                  <a:lnTo>
                    <a:pt x="70969" y="0"/>
                  </a:lnTo>
                  <a:lnTo>
                    <a:pt x="68420" y="1103"/>
                  </a:lnTo>
                  <a:lnTo>
                    <a:pt x="48580" y="28797"/>
                  </a:lnTo>
                  <a:lnTo>
                    <a:pt x="33684" y="71694"/>
                  </a:lnTo>
                  <a:lnTo>
                    <a:pt x="16745" y="118612"/>
                  </a:lnTo>
                  <a:lnTo>
                    <a:pt x="6485" y="163885"/>
                  </a:lnTo>
                  <a:lnTo>
                    <a:pt x="2785" y="199207"/>
                  </a:lnTo>
                  <a:lnTo>
                    <a:pt x="1141" y="233955"/>
                  </a:lnTo>
                  <a:lnTo>
                    <a:pt x="216" y="275201"/>
                  </a:lnTo>
                  <a:lnTo>
                    <a:pt x="0" y="293836"/>
                  </a:lnTo>
                  <a:lnTo>
                    <a:pt x="5547" y="309174"/>
                  </a:lnTo>
                  <a:lnTo>
                    <a:pt x="9990" y="316227"/>
                  </a:lnTo>
                  <a:lnTo>
                    <a:pt x="15069" y="320930"/>
                  </a:lnTo>
                  <a:lnTo>
                    <a:pt x="37926" y="330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254"/>
            <p:cNvSpPr/>
            <p:nvPr>
              <p:custDataLst>
                <p:tags r:id="rId126"/>
              </p:custDataLst>
            </p:nvPr>
          </p:nvSpPr>
          <p:spPr>
            <a:xfrm>
              <a:off x="9811374" y="4781550"/>
              <a:ext cx="113677" cy="85726"/>
            </a:xfrm>
            <a:custGeom>
              <a:avLst/>
              <a:gdLst/>
              <a:ahLst/>
              <a:cxnLst/>
              <a:rect l="0" t="0" r="0" b="0"/>
              <a:pathLst>
                <a:path w="113677" h="85726">
                  <a:moveTo>
                    <a:pt x="27951" y="85725"/>
                  </a:moveTo>
                  <a:lnTo>
                    <a:pt x="27951" y="85725"/>
                  </a:lnTo>
                  <a:lnTo>
                    <a:pt x="13802" y="69458"/>
                  </a:lnTo>
                  <a:lnTo>
                    <a:pt x="1484" y="42857"/>
                  </a:lnTo>
                  <a:lnTo>
                    <a:pt x="0" y="29397"/>
                  </a:lnTo>
                  <a:lnTo>
                    <a:pt x="1909" y="24890"/>
                  </a:lnTo>
                  <a:lnTo>
                    <a:pt x="9674" y="17059"/>
                  </a:lnTo>
                  <a:lnTo>
                    <a:pt x="25946" y="6701"/>
                  </a:lnTo>
                  <a:lnTo>
                    <a:pt x="71104" y="1323"/>
                  </a:lnTo>
                  <a:lnTo>
                    <a:pt x="1136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255"/>
            <p:cNvSpPr/>
            <p:nvPr>
              <p:custDataLst>
                <p:tags r:id="rId127"/>
              </p:custDataLst>
            </p:nvPr>
          </p:nvSpPr>
          <p:spPr>
            <a:xfrm>
              <a:off x="9869950" y="4596932"/>
              <a:ext cx="54710" cy="337019"/>
            </a:xfrm>
            <a:custGeom>
              <a:avLst/>
              <a:gdLst/>
              <a:ahLst/>
              <a:cxnLst/>
              <a:rect l="0" t="0" r="0" b="0"/>
              <a:pathLst>
                <a:path w="54710" h="337019">
                  <a:moveTo>
                    <a:pt x="45575" y="70318"/>
                  </a:moveTo>
                  <a:lnTo>
                    <a:pt x="45575" y="70318"/>
                  </a:lnTo>
                  <a:lnTo>
                    <a:pt x="46633" y="45408"/>
                  </a:lnTo>
                  <a:lnTo>
                    <a:pt x="54709" y="1354"/>
                  </a:lnTo>
                  <a:lnTo>
                    <a:pt x="53780" y="0"/>
                  </a:lnTo>
                  <a:lnTo>
                    <a:pt x="52104" y="156"/>
                  </a:lnTo>
                  <a:lnTo>
                    <a:pt x="44686" y="5432"/>
                  </a:lnTo>
                  <a:lnTo>
                    <a:pt x="41808" y="8011"/>
                  </a:lnTo>
                  <a:lnTo>
                    <a:pt x="23297" y="47431"/>
                  </a:lnTo>
                  <a:lnTo>
                    <a:pt x="11697" y="90688"/>
                  </a:lnTo>
                  <a:lnTo>
                    <a:pt x="9352" y="122763"/>
                  </a:lnTo>
                  <a:lnTo>
                    <a:pt x="5487" y="155363"/>
                  </a:lnTo>
                  <a:lnTo>
                    <a:pt x="183" y="195000"/>
                  </a:lnTo>
                  <a:lnTo>
                    <a:pt x="0" y="213574"/>
                  </a:lnTo>
                  <a:lnTo>
                    <a:pt x="6282" y="255812"/>
                  </a:lnTo>
                  <a:lnTo>
                    <a:pt x="7240" y="302319"/>
                  </a:lnTo>
                  <a:lnTo>
                    <a:pt x="7475" y="337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256"/>
            <p:cNvSpPr/>
            <p:nvPr>
              <p:custDataLst>
                <p:tags r:id="rId128"/>
              </p:custDataLst>
            </p:nvPr>
          </p:nvSpPr>
          <p:spPr>
            <a:xfrm>
              <a:off x="11496675" y="3724275"/>
              <a:ext cx="136849" cy="342901"/>
            </a:xfrm>
            <a:custGeom>
              <a:avLst/>
              <a:gdLst/>
              <a:ahLst/>
              <a:cxnLst/>
              <a:rect l="0" t="0" r="0" b="0"/>
              <a:pathLst>
                <a:path w="136849" h="342901">
                  <a:moveTo>
                    <a:pt x="66675" y="0"/>
                  </a:moveTo>
                  <a:lnTo>
                    <a:pt x="66675" y="0"/>
                  </a:lnTo>
                  <a:lnTo>
                    <a:pt x="101390" y="26515"/>
                  </a:lnTo>
                  <a:lnTo>
                    <a:pt x="108563" y="38596"/>
                  </a:lnTo>
                  <a:lnTo>
                    <a:pt x="123279" y="78767"/>
                  </a:lnTo>
                  <a:lnTo>
                    <a:pt x="131697" y="112972"/>
                  </a:lnTo>
                  <a:lnTo>
                    <a:pt x="136848" y="148635"/>
                  </a:lnTo>
                  <a:lnTo>
                    <a:pt x="133799" y="186562"/>
                  </a:lnTo>
                  <a:lnTo>
                    <a:pt x="125133" y="217908"/>
                  </a:lnTo>
                  <a:lnTo>
                    <a:pt x="103779" y="256944"/>
                  </a:lnTo>
                  <a:lnTo>
                    <a:pt x="74123" y="295230"/>
                  </a:lnTo>
                  <a:lnTo>
                    <a:pt x="37690" y="32470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257"/>
            <p:cNvSpPr/>
            <p:nvPr>
              <p:custDataLst>
                <p:tags r:id="rId129"/>
              </p:custDataLst>
            </p:nvPr>
          </p:nvSpPr>
          <p:spPr>
            <a:xfrm>
              <a:off x="10144416" y="3714750"/>
              <a:ext cx="217493" cy="364010"/>
            </a:xfrm>
            <a:custGeom>
              <a:avLst/>
              <a:gdLst/>
              <a:ahLst/>
              <a:cxnLst/>
              <a:rect l="0" t="0" r="0" b="0"/>
              <a:pathLst>
                <a:path w="217493" h="364010">
                  <a:moveTo>
                    <a:pt x="28284" y="0"/>
                  </a:moveTo>
                  <a:lnTo>
                    <a:pt x="28284" y="0"/>
                  </a:lnTo>
                  <a:lnTo>
                    <a:pt x="25460" y="31084"/>
                  </a:lnTo>
                  <a:lnTo>
                    <a:pt x="15027" y="72227"/>
                  </a:lnTo>
                  <a:lnTo>
                    <a:pt x="9320" y="116691"/>
                  </a:lnTo>
                  <a:lnTo>
                    <a:pt x="3027" y="161222"/>
                  </a:lnTo>
                  <a:lnTo>
                    <a:pt x="364" y="208667"/>
                  </a:lnTo>
                  <a:lnTo>
                    <a:pt x="0" y="240907"/>
                  </a:lnTo>
                  <a:lnTo>
                    <a:pt x="853" y="286692"/>
                  </a:lnTo>
                  <a:lnTo>
                    <a:pt x="8397" y="321307"/>
                  </a:lnTo>
                  <a:lnTo>
                    <a:pt x="18034" y="341769"/>
                  </a:lnTo>
                  <a:lnTo>
                    <a:pt x="32195" y="355803"/>
                  </a:lnTo>
                  <a:lnTo>
                    <a:pt x="40416" y="361027"/>
                  </a:lnTo>
                  <a:lnTo>
                    <a:pt x="60840" y="364009"/>
                  </a:lnTo>
                  <a:lnTo>
                    <a:pt x="90494" y="359738"/>
                  </a:lnTo>
                  <a:lnTo>
                    <a:pt x="107792" y="352500"/>
                  </a:lnTo>
                  <a:lnTo>
                    <a:pt x="147744" y="324805"/>
                  </a:lnTo>
                  <a:lnTo>
                    <a:pt x="182226" y="291167"/>
                  </a:lnTo>
                  <a:lnTo>
                    <a:pt x="202274" y="247109"/>
                  </a:lnTo>
                  <a:lnTo>
                    <a:pt x="214427" y="208385"/>
                  </a:lnTo>
                  <a:lnTo>
                    <a:pt x="217492" y="171222"/>
                  </a:lnTo>
                  <a:lnTo>
                    <a:pt x="217343" y="124110"/>
                  </a:lnTo>
                  <a:lnTo>
                    <a:pt x="211067" y="86515"/>
                  </a:lnTo>
                  <a:lnTo>
                    <a:pt x="202504" y="45978"/>
                  </a:lnTo>
                  <a:lnTo>
                    <a:pt x="193264" y="21267"/>
                  </a:lnTo>
                  <a:lnTo>
                    <a:pt x="186981" y="14744"/>
                  </a:lnTo>
                  <a:lnTo>
                    <a:pt x="184882" y="16179"/>
                  </a:lnTo>
                  <a:lnTo>
                    <a:pt x="182551" y="26241"/>
                  </a:lnTo>
                  <a:lnTo>
                    <a:pt x="190209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258"/>
            <p:cNvSpPr/>
            <p:nvPr>
              <p:custDataLst>
                <p:tags r:id="rId130"/>
              </p:custDataLst>
            </p:nvPr>
          </p:nvSpPr>
          <p:spPr>
            <a:xfrm>
              <a:off x="10662943" y="3848100"/>
              <a:ext cx="186033" cy="95251"/>
            </a:xfrm>
            <a:custGeom>
              <a:avLst/>
              <a:gdLst/>
              <a:ahLst/>
              <a:cxnLst/>
              <a:rect l="0" t="0" r="0" b="0"/>
              <a:pathLst>
                <a:path w="186033" h="95251">
                  <a:moveTo>
                    <a:pt x="5057" y="95250"/>
                  </a:moveTo>
                  <a:lnTo>
                    <a:pt x="5057" y="95250"/>
                  </a:lnTo>
                  <a:lnTo>
                    <a:pt x="0" y="90193"/>
                  </a:lnTo>
                  <a:lnTo>
                    <a:pt x="340" y="79244"/>
                  </a:lnTo>
                  <a:lnTo>
                    <a:pt x="5076" y="64853"/>
                  </a:lnTo>
                  <a:lnTo>
                    <a:pt x="18585" y="46968"/>
                  </a:lnTo>
                  <a:lnTo>
                    <a:pt x="51668" y="29155"/>
                  </a:lnTo>
                  <a:lnTo>
                    <a:pt x="91070" y="22044"/>
                  </a:lnTo>
                  <a:lnTo>
                    <a:pt x="132153" y="12037"/>
                  </a:lnTo>
                  <a:lnTo>
                    <a:pt x="1860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259"/>
            <p:cNvSpPr/>
            <p:nvPr>
              <p:custDataLst>
                <p:tags r:id="rId131"/>
              </p:custDataLst>
            </p:nvPr>
          </p:nvSpPr>
          <p:spPr>
            <a:xfrm>
              <a:off x="10392177" y="3881410"/>
              <a:ext cx="104374" cy="157191"/>
            </a:xfrm>
            <a:custGeom>
              <a:avLst/>
              <a:gdLst/>
              <a:ahLst/>
              <a:cxnLst/>
              <a:rect l="0" t="0" r="0" b="0"/>
              <a:pathLst>
                <a:path w="104374" h="157191">
                  <a:moveTo>
                    <a:pt x="18648" y="61940"/>
                  </a:moveTo>
                  <a:lnTo>
                    <a:pt x="18648" y="61940"/>
                  </a:lnTo>
                  <a:lnTo>
                    <a:pt x="18648" y="66997"/>
                  </a:lnTo>
                  <a:lnTo>
                    <a:pt x="17590" y="68486"/>
                  </a:lnTo>
                  <a:lnTo>
                    <a:pt x="15824" y="69479"/>
                  </a:lnTo>
                  <a:lnTo>
                    <a:pt x="13591" y="70141"/>
                  </a:lnTo>
                  <a:lnTo>
                    <a:pt x="12102" y="71641"/>
                  </a:lnTo>
                  <a:lnTo>
                    <a:pt x="10446" y="76129"/>
                  </a:lnTo>
                  <a:lnTo>
                    <a:pt x="8325" y="94180"/>
                  </a:lnTo>
                  <a:lnTo>
                    <a:pt x="2655" y="106653"/>
                  </a:lnTo>
                  <a:lnTo>
                    <a:pt x="0" y="125305"/>
                  </a:lnTo>
                  <a:lnTo>
                    <a:pt x="925" y="126408"/>
                  </a:lnTo>
                  <a:lnTo>
                    <a:pt x="4774" y="127634"/>
                  </a:lnTo>
                  <a:lnTo>
                    <a:pt x="6223" y="124786"/>
                  </a:lnTo>
                  <a:lnTo>
                    <a:pt x="16472" y="80876"/>
                  </a:lnTo>
                  <a:lnTo>
                    <a:pt x="31481" y="41411"/>
                  </a:lnTo>
                  <a:lnTo>
                    <a:pt x="50620" y="7673"/>
                  </a:lnTo>
                  <a:lnTo>
                    <a:pt x="58611" y="779"/>
                  </a:lnTo>
                  <a:lnTo>
                    <a:pt x="63281" y="0"/>
                  </a:lnTo>
                  <a:lnTo>
                    <a:pt x="74115" y="1955"/>
                  </a:lnTo>
                  <a:lnTo>
                    <a:pt x="78911" y="6076"/>
                  </a:lnTo>
                  <a:lnTo>
                    <a:pt x="90714" y="27043"/>
                  </a:lnTo>
                  <a:lnTo>
                    <a:pt x="99855" y="54422"/>
                  </a:lnTo>
                  <a:lnTo>
                    <a:pt x="103481" y="101064"/>
                  </a:lnTo>
                  <a:lnTo>
                    <a:pt x="104373" y="157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260"/>
            <p:cNvSpPr/>
            <p:nvPr>
              <p:custDataLst>
                <p:tags r:id="rId132"/>
              </p:custDataLst>
            </p:nvPr>
          </p:nvSpPr>
          <p:spPr>
            <a:xfrm>
              <a:off x="11283327" y="5004662"/>
              <a:ext cx="89524" cy="129314"/>
            </a:xfrm>
            <a:custGeom>
              <a:avLst/>
              <a:gdLst/>
              <a:ahLst/>
              <a:cxnLst/>
              <a:rect l="0" t="0" r="0" b="0"/>
              <a:pathLst>
                <a:path w="89524" h="129314">
                  <a:moveTo>
                    <a:pt x="89523" y="5488"/>
                  </a:moveTo>
                  <a:lnTo>
                    <a:pt x="89523" y="5488"/>
                  </a:lnTo>
                  <a:lnTo>
                    <a:pt x="84466" y="432"/>
                  </a:lnTo>
                  <a:lnTo>
                    <a:pt x="81917" y="0"/>
                  </a:lnTo>
                  <a:lnTo>
                    <a:pt x="79162" y="772"/>
                  </a:lnTo>
                  <a:lnTo>
                    <a:pt x="76266" y="2344"/>
                  </a:lnTo>
                  <a:lnTo>
                    <a:pt x="49863" y="6984"/>
                  </a:lnTo>
                  <a:lnTo>
                    <a:pt x="21767" y="26865"/>
                  </a:lnTo>
                  <a:lnTo>
                    <a:pt x="10768" y="42043"/>
                  </a:lnTo>
                  <a:lnTo>
                    <a:pt x="807" y="65002"/>
                  </a:lnTo>
                  <a:lnTo>
                    <a:pt x="0" y="79916"/>
                  </a:lnTo>
                  <a:lnTo>
                    <a:pt x="1266" y="86857"/>
                  </a:lnTo>
                  <a:lnTo>
                    <a:pt x="8316" y="100213"/>
                  </a:lnTo>
                  <a:lnTo>
                    <a:pt x="13159" y="106738"/>
                  </a:lnTo>
                  <a:lnTo>
                    <a:pt x="27009" y="116810"/>
                  </a:lnTo>
                  <a:lnTo>
                    <a:pt x="51656" y="126843"/>
                  </a:lnTo>
                  <a:lnTo>
                    <a:pt x="79998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261"/>
            <p:cNvSpPr/>
            <p:nvPr>
              <p:custDataLst>
                <p:tags r:id="rId133"/>
              </p:custDataLst>
            </p:nvPr>
          </p:nvSpPr>
          <p:spPr>
            <a:xfrm>
              <a:off x="11049000" y="5016641"/>
              <a:ext cx="133351" cy="134230"/>
            </a:xfrm>
            <a:custGeom>
              <a:avLst/>
              <a:gdLst/>
              <a:ahLst/>
              <a:cxnLst/>
              <a:rect l="0" t="0" r="0" b="0"/>
              <a:pathLst>
                <a:path w="133351" h="134230">
                  <a:moveTo>
                    <a:pt x="0" y="22084"/>
                  </a:moveTo>
                  <a:lnTo>
                    <a:pt x="0" y="22084"/>
                  </a:lnTo>
                  <a:lnTo>
                    <a:pt x="0" y="8827"/>
                  </a:lnTo>
                  <a:lnTo>
                    <a:pt x="1058" y="6896"/>
                  </a:lnTo>
                  <a:lnTo>
                    <a:pt x="2824" y="5609"/>
                  </a:lnTo>
                  <a:lnTo>
                    <a:pt x="5057" y="4751"/>
                  </a:lnTo>
                  <a:lnTo>
                    <a:pt x="13184" y="6619"/>
                  </a:lnTo>
                  <a:lnTo>
                    <a:pt x="23850" y="12036"/>
                  </a:lnTo>
                  <a:lnTo>
                    <a:pt x="41756" y="28043"/>
                  </a:lnTo>
                  <a:lnTo>
                    <a:pt x="61127" y="55717"/>
                  </a:lnTo>
                  <a:lnTo>
                    <a:pt x="64209" y="65607"/>
                  </a:lnTo>
                  <a:lnTo>
                    <a:pt x="65578" y="77058"/>
                  </a:lnTo>
                  <a:lnTo>
                    <a:pt x="58379" y="117391"/>
                  </a:lnTo>
                  <a:lnTo>
                    <a:pt x="55852" y="121605"/>
                  </a:lnTo>
                  <a:lnTo>
                    <a:pt x="47401" y="129110"/>
                  </a:lnTo>
                  <a:lnTo>
                    <a:pt x="36590" y="133152"/>
                  </a:lnTo>
                  <a:lnTo>
                    <a:pt x="30743" y="134229"/>
                  </a:lnTo>
                  <a:lnTo>
                    <a:pt x="21425" y="132604"/>
                  </a:lnTo>
                  <a:lnTo>
                    <a:pt x="17459" y="130689"/>
                  </a:lnTo>
                  <a:lnTo>
                    <a:pt x="15872" y="126237"/>
                  </a:lnTo>
                  <a:lnTo>
                    <a:pt x="16932" y="112824"/>
                  </a:lnTo>
                  <a:lnTo>
                    <a:pt x="28535" y="87423"/>
                  </a:lnTo>
                  <a:lnTo>
                    <a:pt x="65102" y="43780"/>
                  </a:lnTo>
                  <a:lnTo>
                    <a:pt x="97098" y="13627"/>
                  </a:lnTo>
                  <a:lnTo>
                    <a:pt x="121015" y="70"/>
                  </a:lnTo>
                  <a:lnTo>
                    <a:pt x="125127" y="0"/>
                  </a:lnTo>
                  <a:lnTo>
                    <a:pt x="127866" y="2069"/>
                  </a:lnTo>
                  <a:lnTo>
                    <a:pt x="129694" y="5566"/>
                  </a:lnTo>
                  <a:lnTo>
                    <a:pt x="128904" y="15095"/>
                  </a:lnTo>
                  <a:lnTo>
                    <a:pt x="113909" y="61243"/>
                  </a:lnTo>
                  <a:lnTo>
                    <a:pt x="109893" y="77588"/>
                  </a:lnTo>
                  <a:lnTo>
                    <a:pt x="111637" y="88380"/>
                  </a:lnTo>
                  <a:lnTo>
                    <a:pt x="114641" y="91681"/>
                  </a:lnTo>
                  <a:lnTo>
                    <a:pt x="133350" y="98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262"/>
            <p:cNvSpPr/>
            <p:nvPr>
              <p:custDataLst>
                <p:tags r:id="rId134"/>
              </p:custDataLst>
            </p:nvPr>
          </p:nvSpPr>
          <p:spPr>
            <a:xfrm>
              <a:off x="11583723" y="4543425"/>
              <a:ext cx="112978" cy="47626"/>
            </a:xfrm>
            <a:custGeom>
              <a:avLst/>
              <a:gdLst/>
              <a:ahLst/>
              <a:cxnLst/>
              <a:rect l="0" t="0" r="0" b="0"/>
              <a:pathLst>
                <a:path w="112978" h="47626">
                  <a:moveTo>
                    <a:pt x="8202" y="47625"/>
                  </a:moveTo>
                  <a:lnTo>
                    <a:pt x="8202" y="47625"/>
                  </a:lnTo>
                  <a:lnTo>
                    <a:pt x="8202" y="42569"/>
                  </a:lnTo>
                  <a:lnTo>
                    <a:pt x="0" y="17033"/>
                  </a:lnTo>
                  <a:lnTo>
                    <a:pt x="618" y="13472"/>
                  </a:lnTo>
                  <a:lnTo>
                    <a:pt x="4126" y="6693"/>
                  </a:lnTo>
                  <a:lnTo>
                    <a:pt x="14858" y="2975"/>
                  </a:lnTo>
                  <a:lnTo>
                    <a:pt x="62192" y="391"/>
                  </a:lnTo>
                  <a:lnTo>
                    <a:pt x="1129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938"/>
          <p:cNvGrpSpPr/>
          <p:nvPr/>
        </p:nvGrpSpPr>
        <p:grpSpPr>
          <a:xfrm>
            <a:off x="946688" y="4048125"/>
            <a:ext cx="615413" cy="341755"/>
            <a:chOff x="946688" y="4048125"/>
            <a:chExt cx="615413" cy="341755"/>
          </a:xfrm>
        </p:grpSpPr>
        <p:sp>
          <p:nvSpPr>
            <p:cNvPr id="171" name="SMARTInkShape-5263"/>
            <p:cNvSpPr/>
            <p:nvPr>
              <p:custDataLst>
                <p:tags r:id="rId91"/>
              </p:custDataLst>
            </p:nvPr>
          </p:nvSpPr>
          <p:spPr>
            <a:xfrm>
              <a:off x="1057854" y="4230932"/>
              <a:ext cx="84420" cy="143302"/>
            </a:xfrm>
            <a:custGeom>
              <a:avLst/>
              <a:gdLst/>
              <a:ahLst/>
              <a:cxnLst/>
              <a:rect l="0" t="0" r="0" b="0"/>
              <a:pathLst>
                <a:path w="84420" h="143302">
                  <a:moveTo>
                    <a:pt x="8946" y="26743"/>
                  </a:moveTo>
                  <a:lnTo>
                    <a:pt x="8946" y="26743"/>
                  </a:lnTo>
                  <a:lnTo>
                    <a:pt x="30404" y="13486"/>
                  </a:lnTo>
                  <a:lnTo>
                    <a:pt x="40469" y="4353"/>
                  </a:lnTo>
                  <a:lnTo>
                    <a:pt x="41603" y="2291"/>
                  </a:lnTo>
                  <a:lnTo>
                    <a:pt x="41301" y="917"/>
                  </a:lnTo>
                  <a:lnTo>
                    <a:pt x="40041" y="0"/>
                  </a:lnTo>
                  <a:lnTo>
                    <a:pt x="39201" y="448"/>
                  </a:lnTo>
                  <a:lnTo>
                    <a:pt x="35902" y="7193"/>
                  </a:lnTo>
                  <a:lnTo>
                    <a:pt x="16128" y="33863"/>
                  </a:lnTo>
                  <a:lnTo>
                    <a:pt x="3819" y="65191"/>
                  </a:lnTo>
                  <a:lnTo>
                    <a:pt x="0" y="109508"/>
                  </a:lnTo>
                  <a:lnTo>
                    <a:pt x="2501" y="124558"/>
                  </a:lnTo>
                  <a:lnTo>
                    <a:pt x="4649" y="130053"/>
                  </a:lnTo>
                  <a:lnTo>
                    <a:pt x="15503" y="138981"/>
                  </a:lnTo>
                  <a:lnTo>
                    <a:pt x="22842" y="142843"/>
                  </a:lnTo>
                  <a:lnTo>
                    <a:pt x="29852" y="143301"/>
                  </a:lnTo>
                  <a:lnTo>
                    <a:pt x="43285" y="138166"/>
                  </a:lnTo>
                  <a:lnTo>
                    <a:pt x="76863" y="110643"/>
                  </a:lnTo>
                  <a:lnTo>
                    <a:pt x="81465" y="97899"/>
                  </a:lnTo>
                  <a:lnTo>
                    <a:pt x="84419" y="63847"/>
                  </a:lnTo>
                  <a:lnTo>
                    <a:pt x="79874" y="41029"/>
                  </a:lnTo>
                  <a:lnTo>
                    <a:pt x="71867" y="30270"/>
                  </a:lnTo>
                  <a:lnTo>
                    <a:pt x="62311" y="23018"/>
                  </a:lnTo>
                  <a:lnTo>
                    <a:pt x="47046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264"/>
            <p:cNvSpPr/>
            <p:nvPr>
              <p:custDataLst>
                <p:tags r:id="rId92"/>
              </p:custDataLst>
            </p:nvPr>
          </p:nvSpPr>
          <p:spPr>
            <a:xfrm>
              <a:off x="1190625" y="4171950"/>
              <a:ext cx="114301" cy="181177"/>
            </a:xfrm>
            <a:custGeom>
              <a:avLst/>
              <a:gdLst/>
              <a:ahLst/>
              <a:cxnLst/>
              <a:rect l="0" t="0" r="0" b="0"/>
              <a:pathLst>
                <a:path w="114301" h="181177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10361" y="49611"/>
                  </a:lnTo>
                  <a:lnTo>
                    <a:pt x="13257" y="48949"/>
                  </a:lnTo>
                  <a:lnTo>
                    <a:pt x="14130" y="48508"/>
                  </a:lnTo>
                  <a:lnTo>
                    <a:pt x="13653" y="48214"/>
                  </a:lnTo>
                  <a:lnTo>
                    <a:pt x="12277" y="48018"/>
                  </a:lnTo>
                  <a:lnTo>
                    <a:pt x="36282" y="65973"/>
                  </a:lnTo>
                  <a:lnTo>
                    <a:pt x="54377" y="93396"/>
                  </a:lnTo>
                  <a:lnTo>
                    <a:pt x="63031" y="123276"/>
                  </a:lnTo>
                  <a:lnTo>
                    <a:pt x="64897" y="160758"/>
                  </a:lnTo>
                  <a:lnTo>
                    <a:pt x="61299" y="175870"/>
                  </a:lnTo>
                  <a:lnTo>
                    <a:pt x="58857" y="179689"/>
                  </a:lnTo>
                  <a:lnTo>
                    <a:pt x="56171" y="181176"/>
                  </a:lnTo>
                  <a:lnTo>
                    <a:pt x="53323" y="181109"/>
                  </a:lnTo>
                  <a:lnTo>
                    <a:pt x="50365" y="177889"/>
                  </a:lnTo>
                  <a:lnTo>
                    <a:pt x="44257" y="165845"/>
                  </a:lnTo>
                  <a:lnTo>
                    <a:pt x="39924" y="141214"/>
                  </a:lnTo>
                  <a:lnTo>
                    <a:pt x="45006" y="98959"/>
                  </a:lnTo>
                  <a:lnTo>
                    <a:pt x="46461" y="82435"/>
                  </a:lnTo>
                  <a:lnTo>
                    <a:pt x="52752" y="68035"/>
                  </a:lnTo>
                  <a:lnTo>
                    <a:pt x="88997" y="2115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265"/>
            <p:cNvSpPr/>
            <p:nvPr>
              <p:custDataLst>
                <p:tags r:id="rId93"/>
              </p:custDataLst>
            </p:nvPr>
          </p:nvSpPr>
          <p:spPr>
            <a:xfrm>
              <a:off x="1390944" y="4048125"/>
              <a:ext cx="47332" cy="299835"/>
            </a:xfrm>
            <a:custGeom>
              <a:avLst/>
              <a:gdLst/>
              <a:ahLst/>
              <a:cxnLst/>
              <a:rect l="0" t="0" r="0" b="0"/>
              <a:pathLst>
                <a:path w="47332" h="299835">
                  <a:moveTo>
                    <a:pt x="47331" y="0"/>
                  </a:moveTo>
                  <a:lnTo>
                    <a:pt x="47331" y="0"/>
                  </a:lnTo>
                  <a:lnTo>
                    <a:pt x="42274" y="0"/>
                  </a:lnTo>
                  <a:lnTo>
                    <a:pt x="36970" y="11289"/>
                  </a:lnTo>
                  <a:lnTo>
                    <a:pt x="21821" y="57383"/>
                  </a:lnTo>
                  <a:lnTo>
                    <a:pt x="11098" y="104806"/>
                  </a:lnTo>
                  <a:lnTo>
                    <a:pt x="4728" y="143472"/>
                  </a:lnTo>
                  <a:lnTo>
                    <a:pt x="698" y="190853"/>
                  </a:lnTo>
                  <a:lnTo>
                    <a:pt x="0" y="232703"/>
                  </a:lnTo>
                  <a:lnTo>
                    <a:pt x="2586" y="279662"/>
                  </a:lnTo>
                  <a:lnTo>
                    <a:pt x="4801" y="288041"/>
                  </a:lnTo>
                  <a:lnTo>
                    <a:pt x="8395" y="293627"/>
                  </a:lnTo>
                  <a:lnTo>
                    <a:pt x="12907" y="297351"/>
                  </a:lnTo>
                  <a:lnTo>
                    <a:pt x="18032" y="299834"/>
                  </a:lnTo>
                  <a:lnTo>
                    <a:pt x="23565" y="298315"/>
                  </a:lnTo>
                  <a:lnTo>
                    <a:pt x="35357" y="288159"/>
                  </a:lnTo>
                  <a:lnTo>
                    <a:pt x="38290" y="281006"/>
                  </a:lnTo>
                  <a:lnTo>
                    <a:pt x="3780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266"/>
            <p:cNvSpPr/>
            <p:nvPr>
              <p:custDataLst>
                <p:tags r:id="rId94"/>
              </p:custDataLst>
            </p:nvPr>
          </p:nvSpPr>
          <p:spPr>
            <a:xfrm>
              <a:off x="1325512" y="4191000"/>
              <a:ext cx="236589" cy="28576"/>
            </a:xfrm>
            <a:custGeom>
              <a:avLst/>
              <a:gdLst/>
              <a:ahLst/>
              <a:cxnLst/>
              <a:rect l="0" t="0" r="0" b="0"/>
              <a:pathLst>
                <a:path w="236589" h="28576">
                  <a:moveTo>
                    <a:pt x="55613" y="28575"/>
                  </a:moveTo>
                  <a:lnTo>
                    <a:pt x="55613" y="28575"/>
                  </a:lnTo>
                  <a:lnTo>
                    <a:pt x="12381" y="28575"/>
                  </a:lnTo>
                  <a:lnTo>
                    <a:pt x="768" y="28575"/>
                  </a:lnTo>
                  <a:lnTo>
                    <a:pt x="0" y="27517"/>
                  </a:lnTo>
                  <a:lnTo>
                    <a:pt x="7613" y="23519"/>
                  </a:lnTo>
                  <a:lnTo>
                    <a:pt x="47033" y="13387"/>
                  </a:lnTo>
                  <a:lnTo>
                    <a:pt x="88466" y="10669"/>
                  </a:lnTo>
                  <a:lnTo>
                    <a:pt x="131199" y="8806"/>
                  </a:lnTo>
                  <a:lnTo>
                    <a:pt x="236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267"/>
            <p:cNvSpPr/>
            <p:nvPr>
              <p:custDataLst>
                <p:tags r:id="rId95"/>
              </p:custDataLst>
            </p:nvPr>
          </p:nvSpPr>
          <p:spPr>
            <a:xfrm>
              <a:off x="946688" y="4144044"/>
              <a:ext cx="95015" cy="245836"/>
            </a:xfrm>
            <a:custGeom>
              <a:avLst/>
              <a:gdLst/>
              <a:ahLst/>
              <a:cxnLst/>
              <a:rect l="0" t="0" r="0" b="0"/>
              <a:pathLst>
                <a:path w="95015" h="245836">
                  <a:moveTo>
                    <a:pt x="82012" y="46956"/>
                  </a:moveTo>
                  <a:lnTo>
                    <a:pt x="82012" y="46956"/>
                  </a:lnTo>
                  <a:lnTo>
                    <a:pt x="82012" y="19509"/>
                  </a:lnTo>
                  <a:lnTo>
                    <a:pt x="79190" y="10769"/>
                  </a:lnTo>
                  <a:lnTo>
                    <a:pt x="76955" y="6956"/>
                  </a:lnTo>
                  <a:lnTo>
                    <a:pt x="74408" y="4414"/>
                  </a:lnTo>
                  <a:lnTo>
                    <a:pt x="68755" y="1590"/>
                  </a:lnTo>
                  <a:lnTo>
                    <a:pt x="59622" y="0"/>
                  </a:lnTo>
                  <a:lnTo>
                    <a:pt x="45157" y="4586"/>
                  </a:lnTo>
                  <a:lnTo>
                    <a:pt x="8818" y="34996"/>
                  </a:lnTo>
                  <a:lnTo>
                    <a:pt x="1856" y="47285"/>
                  </a:lnTo>
                  <a:lnTo>
                    <a:pt x="0" y="53525"/>
                  </a:lnTo>
                  <a:lnTo>
                    <a:pt x="759" y="66103"/>
                  </a:lnTo>
                  <a:lnTo>
                    <a:pt x="5683" y="78749"/>
                  </a:lnTo>
                  <a:lnTo>
                    <a:pt x="42304" y="121307"/>
                  </a:lnTo>
                  <a:lnTo>
                    <a:pt x="86317" y="157963"/>
                  </a:lnTo>
                  <a:lnTo>
                    <a:pt x="93803" y="168964"/>
                  </a:lnTo>
                  <a:lnTo>
                    <a:pt x="95014" y="183732"/>
                  </a:lnTo>
                  <a:lnTo>
                    <a:pt x="87167" y="214026"/>
                  </a:lnTo>
                  <a:lnTo>
                    <a:pt x="73426" y="233924"/>
                  </a:lnTo>
                  <a:lnTo>
                    <a:pt x="64791" y="241178"/>
                  </a:lnTo>
                  <a:lnTo>
                    <a:pt x="56366" y="244402"/>
                  </a:lnTo>
                  <a:lnTo>
                    <a:pt x="45567" y="245835"/>
                  </a:lnTo>
                  <a:lnTo>
                    <a:pt x="33711" y="240827"/>
                  </a:lnTo>
                  <a:lnTo>
                    <a:pt x="27587" y="236528"/>
                  </a:lnTo>
                  <a:lnTo>
                    <a:pt x="24862" y="19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5268"/>
          <p:cNvSpPr/>
          <p:nvPr>
            <p:custDataLst>
              <p:tags r:id="rId4"/>
            </p:custDataLst>
          </p:nvPr>
        </p:nvSpPr>
        <p:spPr>
          <a:xfrm>
            <a:off x="1952625" y="4083683"/>
            <a:ext cx="226178" cy="349643"/>
          </a:xfrm>
          <a:custGeom>
            <a:avLst/>
            <a:gdLst/>
            <a:ahLst/>
            <a:cxnLst/>
            <a:rect l="0" t="0" r="0" b="0"/>
            <a:pathLst>
              <a:path w="226178" h="349643">
                <a:moveTo>
                  <a:pt x="66675" y="78742"/>
                </a:moveTo>
                <a:lnTo>
                  <a:pt x="66675" y="78742"/>
                </a:lnTo>
                <a:lnTo>
                  <a:pt x="65617" y="95009"/>
                </a:lnTo>
                <a:lnTo>
                  <a:pt x="58033" y="133975"/>
                </a:lnTo>
                <a:lnTo>
                  <a:pt x="54502" y="178944"/>
                </a:lnTo>
                <a:lnTo>
                  <a:pt x="48983" y="223301"/>
                </a:lnTo>
                <a:lnTo>
                  <a:pt x="48027" y="260804"/>
                </a:lnTo>
                <a:lnTo>
                  <a:pt x="47678" y="307289"/>
                </a:lnTo>
                <a:lnTo>
                  <a:pt x="47660" y="310482"/>
                </a:lnTo>
                <a:lnTo>
                  <a:pt x="47628" y="271478"/>
                </a:lnTo>
                <a:lnTo>
                  <a:pt x="48684" y="227350"/>
                </a:lnTo>
                <a:lnTo>
                  <a:pt x="52682" y="192062"/>
                </a:lnTo>
                <a:lnTo>
                  <a:pt x="57986" y="151684"/>
                </a:lnTo>
                <a:lnTo>
                  <a:pt x="63872" y="113277"/>
                </a:lnTo>
                <a:lnTo>
                  <a:pt x="73135" y="72747"/>
                </a:lnTo>
                <a:lnTo>
                  <a:pt x="83641" y="36514"/>
                </a:lnTo>
                <a:lnTo>
                  <a:pt x="93971" y="19051"/>
                </a:lnTo>
                <a:lnTo>
                  <a:pt x="108440" y="7058"/>
                </a:lnTo>
                <a:lnTo>
                  <a:pt x="116743" y="2377"/>
                </a:lnTo>
                <a:lnTo>
                  <a:pt x="131614" y="0"/>
                </a:lnTo>
                <a:lnTo>
                  <a:pt x="138543" y="847"/>
                </a:lnTo>
                <a:lnTo>
                  <a:pt x="151885" y="10255"/>
                </a:lnTo>
                <a:lnTo>
                  <a:pt x="190455" y="55652"/>
                </a:lnTo>
                <a:lnTo>
                  <a:pt x="210835" y="96994"/>
                </a:lnTo>
                <a:lnTo>
                  <a:pt x="225529" y="142490"/>
                </a:lnTo>
                <a:lnTo>
                  <a:pt x="226177" y="161049"/>
                </a:lnTo>
                <a:lnTo>
                  <a:pt x="219533" y="206141"/>
                </a:lnTo>
                <a:lnTo>
                  <a:pt x="204629" y="249252"/>
                </a:lnTo>
                <a:lnTo>
                  <a:pt x="168122" y="291245"/>
                </a:lnTo>
                <a:lnTo>
                  <a:pt x="148121" y="309393"/>
                </a:lnTo>
                <a:lnTo>
                  <a:pt x="101420" y="332364"/>
                </a:lnTo>
                <a:lnTo>
                  <a:pt x="63190" y="345367"/>
                </a:lnTo>
                <a:lnTo>
                  <a:pt x="40785" y="349642"/>
                </a:lnTo>
                <a:lnTo>
                  <a:pt x="20243" y="348014"/>
                </a:lnTo>
                <a:lnTo>
                  <a:pt x="8997" y="343763"/>
                </a:lnTo>
                <a:lnTo>
                  <a:pt x="5998" y="341148"/>
                </a:lnTo>
                <a:lnTo>
                  <a:pt x="0" y="3263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940"/>
          <p:cNvGrpSpPr/>
          <p:nvPr/>
        </p:nvGrpSpPr>
        <p:grpSpPr>
          <a:xfrm>
            <a:off x="2609850" y="4194855"/>
            <a:ext cx="180976" cy="196171"/>
            <a:chOff x="2609850" y="4194855"/>
            <a:chExt cx="180976" cy="196171"/>
          </a:xfrm>
        </p:grpSpPr>
        <p:sp>
          <p:nvSpPr>
            <p:cNvPr id="178" name="SMARTInkShape-5269"/>
            <p:cNvSpPr/>
            <p:nvPr>
              <p:custDataLst>
                <p:tags r:id="rId88"/>
              </p:custDataLst>
            </p:nvPr>
          </p:nvSpPr>
          <p:spPr>
            <a:xfrm>
              <a:off x="2628900" y="43053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270"/>
            <p:cNvSpPr/>
            <p:nvPr>
              <p:custDataLst>
                <p:tags r:id="rId89"/>
              </p:custDataLst>
            </p:nvPr>
          </p:nvSpPr>
          <p:spPr>
            <a:xfrm>
              <a:off x="2609850" y="4194855"/>
              <a:ext cx="9526" cy="100921"/>
            </a:xfrm>
            <a:custGeom>
              <a:avLst/>
              <a:gdLst/>
              <a:ahLst/>
              <a:cxnLst/>
              <a:rect l="0" t="0" r="0" b="0"/>
              <a:pathLst>
                <a:path w="9526" h="100921">
                  <a:moveTo>
                    <a:pt x="9525" y="100920"/>
                  </a:moveTo>
                  <a:lnTo>
                    <a:pt x="9525" y="100920"/>
                  </a:lnTo>
                  <a:lnTo>
                    <a:pt x="9525" y="58003"/>
                  </a:lnTo>
                  <a:lnTo>
                    <a:pt x="8467" y="24827"/>
                  </a:lnTo>
                  <a:lnTo>
                    <a:pt x="1324" y="340"/>
                  </a:lnTo>
                  <a:lnTo>
                    <a:pt x="883" y="0"/>
                  </a:lnTo>
                  <a:lnTo>
                    <a:pt x="0" y="5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271"/>
            <p:cNvSpPr/>
            <p:nvPr>
              <p:custDataLst>
                <p:tags r:id="rId90"/>
              </p:custDataLst>
            </p:nvPr>
          </p:nvSpPr>
          <p:spPr>
            <a:xfrm>
              <a:off x="2695578" y="4244983"/>
              <a:ext cx="95248" cy="117468"/>
            </a:xfrm>
            <a:custGeom>
              <a:avLst/>
              <a:gdLst/>
              <a:ahLst/>
              <a:cxnLst/>
              <a:rect l="0" t="0" r="0" b="0"/>
              <a:pathLst>
                <a:path w="95248" h="117468">
                  <a:moveTo>
                    <a:pt x="9522" y="3167"/>
                  </a:moveTo>
                  <a:lnTo>
                    <a:pt x="9522" y="3167"/>
                  </a:lnTo>
                  <a:lnTo>
                    <a:pt x="4466" y="8223"/>
                  </a:lnTo>
                  <a:lnTo>
                    <a:pt x="1983" y="16350"/>
                  </a:lnTo>
                  <a:lnTo>
                    <a:pt x="113" y="62413"/>
                  </a:lnTo>
                  <a:lnTo>
                    <a:pt x="0" y="105392"/>
                  </a:lnTo>
                  <a:lnTo>
                    <a:pt x="1055" y="65598"/>
                  </a:lnTo>
                  <a:lnTo>
                    <a:pt x="8198" y="31771"/>
                  </a:lnTo>
                  <a:lnTo>
                    <a:pt x="19243" y="14935"/>
                  </a:lnTo>
                  <a:lnTo>
                    <a:pt x="40977" y="1597"/>
                  </a:lnTo>
                  <a:lnTo>
                    <a:pt x="55605" y="0"/>
                  </a:lnTo>
                  <a:lnTo>
                    <a:pt x="62469" y="1056"/>
                  </a:lnTo>
                  <a:lnTo>
                    <a:pt x="75740" y="10695"/>
                  </a:lnTo>
                  <a:lnTo>
                    <a:pt x="82243" y="17711"/>
                  </a:lnTo>
                  <a:lnTo>
                    <a:pt x="89467" y="33972"/>
                  </a:lnTo>
                  <a:lnTo>
                    <a:pt x="94105" y="75339"/>
                  </a:lnTo>
                  <a:lnTo>
                    <a:pt x="95247" y="117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941"/>
          <p:cNvGrpSpPr/>
          <p:nvPr/>
        </p:nvGrpSpPr>
        <p:grpSpPr>
          <a:xfrm>
            <a:off x="3172532" y="4148625"/>
            <a:ext cx="930736" cy="392229"/>
            <a:chOff x="3172532" y="4148625"/>
            <a:chExt cx="930736" cy="392229"/>
          </a:xfrm>
        </p:grpSpPr>
        <p:sp>
          <p:nvSpPr>
            <p:cNvPr id="182" name="SMARTInkShape-5272"/>
            <p:cNvSpPr/>
            <p:nvPr>
              <p:custDataLst>
                <p:tags r:id="rId80"/>
              </p:custDataLst>
            </p:nvPr>
          </p:nvSpPr>
          <p:spPr>
            <a:xfrm>
              <a:off x="3172532" y="4287151"/>
              <a:ext cx="132644" cy="103875"/>
            </a:xfrm>
            <a:custGeom>
              <a:avLst/>
              <a:gdLst/>
              <a:ahLst/>
              <a:cxnLst/>
              <a:rect l="0" t="0" r="0" b="0"/>
              <a:pathLst>
                <a:path w="132644" h="103875">
                  <a:moveTo>
                    <a:pt x="65968" y="27674"/>
                  </a:moveTo>
                  <a:lnTo>
                    <a:pt x="65968" y="27674"/>
                  </a:lnTo>
                  <a:lnTo>
                    <a:pt x="65968" y="22618"/>
                  </a:lnTo>
                  <a:lnTo>
                    <a:pt x="60912" y="9360"/>
                  </a:lnTo>
                  <a:lnTo>
                    <a:pt x="58364" y="5940"/>
                  </a:lnTo>
                  <a:lnTo>
                    <a:pt x="52711" y="2139"/>
                  </a:lnTo>
                  <a:lnTo>
                    <a:pt x="38522" y="0"/>
                  </a:lnTo>
                  <a:lnTo>
                    <a:pt x="26959" y="5144"/>
                  </a:lnTo>
                  <a:lnTo>
                    <a:pt x="20912" y="9479"/>
                  </a:lnTo>
                  <a:lnTo>
                    <a:pt x="11371" y="22762"/>
                  </a:lnTo>
                  <a:lnTo>
                    <a:pt x="4661" y="40308"/>
                  </a:lnTo>
                  <a:lnTo>
                    <a:pt x="0" y="83182"/>
                  </a:lnTo>
                  <a:lnTo>
                    <a:pt x="2429" y="92208"/>
                  </a:lnTo>
                  <a:lnTo>
                    <a:pt x="4559" y="96097"/>
                  </a:lnTo>
                  <a:lnTo>
                    <a:pt x="8095" y="98689"/>
                  </a:lnTo>
                  <a:lnTo>
                    <a:pt x="17669" y="101569"/>
                  </a:lnTo>
                  <a:lnTo>
                    <a:pt x="28980" y="100028"/>
                  </a:lnTo>
                  <a:lnTo>
                    <a:pt x="41062" y="94756"/>
                  </a:lnTo>
                  <a:lnTo>
                    <a:pt x="57648" y="80946"/>
                  </a:lnTo>
                  <a:lnTo>
                    <a:pt x="73844" y="58227"/>
                  </a:lnTo>
                  <a:lnTo>
                    <a:pt x="75452" y="58626"/>
                  </a:lnTo>
                  <a:lnTo>
                    <a:pt x="80061" y="61892"/>
                  </a:lnTo>
                  <a:lnTo>
                    <a:pt x="107279" y="97196"/>
                  </a:lnTo>
                  <a:lnTo>
                    <a:pt x="132643" y="103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273"/>
            <p:cNvSpPr/>
            <p:nvPr>
              <p:custDataLst>
                <p:tags r:id="rId81"/>
              </p:custDataLst>
            </p:nvPr>
          </p:nvSpPr>
          <p:spPr>
            <a:xfrm>
              <a:off x="3318225" y="4268917"/>
              <a:ext cx="63151" cy="146878"/>
            </a:xfrm>
            <a:custGeom>
              <a:avLst/>
              <a:gdLst/>
              <a:ahLst/>
              <a:cxnLst/>
              <a:rect l="0" t="0" r="0" b="0"/>
              <a:pathLst>
                <a:path w="63151" h="146878">
                  <a:moveTo>
                    <a:pt x="63150" y="17333"/>
                  </a:moveTo>
                  <a:lnTo>
                    <a:pt x="63150" y="17333"/>
                  </a:lnTo>
                  <a:lnTo>
                    <a:pt x="54487" y="9729"/>
                  </a:lnTo>
                  <a:lnTo>
                    <a:pt x="39299" y="2145"/>
                  </a:lnTo>
                  <a:lnTo>
                    <a:pt x="27502" y="0"/>
                  </a:lnTo>
                  <a:lnTo>
                    <a:pt x="15204" y="1868"/>
                  </a:lnTo>
                  <a:lnTo>
                    <a:pt x="8961" y="3848"/>
                  </a:lnTo>
                  <a:lnTo>
                    <a:pt x="4799" y="7284"/>
                  </a:lnTo>
                  <a:lnTo>
                    <a:pt x="174" y="16747"/>
                  </a:lnTo>
                  <a:lnTo>
                    <a:pt x="0" y="21176"/>
                  </a:lnTo>
                  <a:lnTo>
                    <a:pt x="7324" y="38710"/>
                  </a:lnTo>
                  <a:lnTo>
                    <a:pt x="10058" y="44284"/>
                  </a:lnTo>
                  <a:lnTo>
                    <a:pt x="56038" y="91723"/>
                  </a:lnTo>
                  <a:lnTo>
                    <a:pt x="57167" y="106487"/>
                  </a:lnTo>
                  <a:lnTo>
                    <a:pt x="53083" y="122573"/>
                  </a:lnTo>
                  <a:lnTo>
                    <a:pt x="44212" y="136779"/>
                  </a:lnTo>
                  <a:lnTo>
                    <a:pt x="36036" y="144503"/>
                  </a:lnTo>
                  <a:lnTo>
                    <a:pt x="32374" y="146563"/>
                  </a:lnTo>
                  <a:lnTo>
                    <a:pt x="28874" y="146877"/>
                  </a:lnTo>
                  <a:lnTo>
                    <a:pt x="22164" y="144406"/>
                  </a:lnTo>
                  <a:lnTo>
                    <a:pt x="19951" y="141206"/>
                  </a:lnTo>
                  <a:lnTo>
                    <a:pt x="15525" y="12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274"/>
            <p:cNvSpPr/>
            <p:nvPr>
              <p:custDataLst>
                <p:tags r:id="rId82"/>
              </p:custDataLst>
            </p:nvPr>
          </p:nvSpPr>
          <p:spPr>
            <a:xfrm>
              <a:off x="3440864" y="4295775"/>
              <a:ext cx="73862" cy="107010"/>
            </a:xfrm>
            <a:custGeom>
              <a:avLst/>
              <a:gdLst/>
              <a:ahLst/>
              <a:cxnLst/>
              <a:rect l="0" t="0" r="0" b="0"/>
              <a:pathLst>
                <a:path w="73862" h="107010">
                  <a:moveTo>
                    <a:pt x="73861" y="0"/>
                  </a:moveTo>
                  <a:lnTo>
                    <a:pt x="73861" y="0"/>
                  </a:lnTo>
                  <a:lnTo>
                    <a:pt x="73861" y="5056"/>
                  </a:lnTo>
                  <a:lnTo>
                    <a:pt x="72803" y="6546"/>
                  </a:lnTo>
                  <a:lnTo>
                    <a:pt x="71039" y="7539"/>
                  </a:lnTo>
                  <a:lnTo>
                    <a:pt x="64140" y="8642"/>
                  </a:lnTo>
                  <a:lnTo>
                    <a:pt x="35069" y="9408"/>
                  </a:lnTo>
                  <a:lnTo>
                    <a:pt x="24518" y="15118"/>
                  </a:lnTo>
                  <a:lnTo>
                    <a:pt x="13830" y="24711"/>
                  </a:lnTo>
                  <a:lnTo>
                    <a:pt x="5553" y="36030"/>
                  </a:lnTo>
                  <a:lnTo>
                    <a:pt x="1169" y="48116"/>
                  </a:lnTo>
                  <a:lnTo>
                    <a:pt x="0" y="54302"/>
                  </a:lnTo>
                  <a:lnTo>
                    <a:pt x="3410" y="78179"/>
                  </a:lnTo>
                  <a:lnTo>
                    <a:pt x="11124" y="95248"/>
                  </a:lnTo>
                  <a:lnTo>
                    <a:pt x="25169" y="107009"/>
                  </a:lnTo>
                  <a:lnTo>
                    <a:pt x="7386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275"/>
            <p:cNvSpPr/>
            <p:nvPr>
              <p:custDataLst>
                <p:tags r:id="rId83"/>
              </p:custDataLst>
            </p:nvPr>
          </p:nvSpPr>
          <p:spPr>
            <a:xfrm>
              <a:off x="3536423" y="4310766"/>
              <a:ext cx="178328" cy="114763"/>
            </a:xfrm>
            <a:custGeom>
              <a:avLst/>
              <a:gdLst/>
              <a:ahLst/>
              <a:cxnLst/>
              <a:rect l="0" t="0" r="0" b="0"/>
              <a:pathLst>
                <a:path w="178328" h="114763">
                  <a:moveTo>
                    <a:pt x="16402" y="51684"/>
                  </a:moveTo>
                  <a:lnTo>
                    <a:pt x="16402" y="51684"/>
                  </a:lnTo>
                  <a:lnTo>
                    <a:pt x="16402" y="43483"/>
                  </a:lnTo>
                  <a:lnTo>
                    <a:pt x="0" y="42276"/>
                  </a:lnTo>
                  <a:lnTo>
                    <a:pt x="33069" y="33961"/>
                  </a:lnTo>
                  <a:lnTo>
                    <a:pt x="38096" y="31402"/>
                  </a:lnTo>
                  <a:lnTo>
                    <a:pt x="57189" y="11292"/>
                  </a:lnTo>
                  <a:lnTo>
                    <a:pt x="58410" y="7823"/>
                  </a:lnTo>
                  <a:lnTo>
                    <a:pt x="58166" y="4452"/>
                  </a:lnTo>
                  <a:lnTo>
                    <a:pt x="56944" y="1146"/>
                  </a:lnTo>
                  <a:lnTo>
                    <a:pt x="55072" y="0"/>
                  </a:lnTo>
                  <a:lnTo>
                    <a:pt x="52765" y="295"/>
                  </a:lnTo>
                  <a:lnTo>
                    <a:pt x="46322" y="4503"/>
                  </a:lnTo>
                  <a:lnTo>
                    <a:pt x="36403" y="13428"/>
                  </a:lnTo>
                  <a:lnTo>
                    <a:pt x="23974" y="35410"/>
                  </a:lnTo>
                  <a:lnTo>
                    <a:pt x="22590" y="50095"/>
                  </a:lnTo>
                  <a:lnTo>
                    <a:pt x="25268" y="71714"/>
                  </a:lnTo>
                  <a:lnTo>
                    <a:pt x="27604" y="75621"/>
                  </a:lnTo>
                  <a:lnTo>
                    <a:pt x="35845" y="82783"/>
                  </a:lnTo>
                  <a:lnTo>
                    <a:pt x="46563" y="86673"/>
                  </a:lnTo>
                  <a:lnTo>
                    <a:pt x="52384" y="87710"/>
                  </a:lnTo>
                  <a:lnTo>
                    <a:pt x="67319" y="83218"/>
                  </a:lnTo>
                  <a:lnTo>
                    <a:pt x="92664" y="68144"/>
                  </a:lnTo>
                  <a:lnTo>
                    <a:pt x="117698" y="45416"/>
                  </a:lnTo>
                  <a:lnTo>
                    <a:pt x="118858" y="45388"/>
                  </a:lnTo>
                  <a:lnTo>
                    <a:pt x="119631" y="46429"/>
                  </a:lnTo>
                  <a:lnTo>
                    <a:pt x="120146" y="48180"/>
                  </a:lnTo>
                  <a:lnTo>
                    <a:pt x="112474" y="92614"/>
                  </a:lnTo>
                  <a:lnTo>
                    <a:pt x="111760" y="114551"/>
                  </a:lnTo>
                  <a:lnTo>
                    <a:pt x="112783" y="114762"/>
                  </a:lnTo>
                  <a:lnTo>
                    <a:pt x="116740" y="112174"/>
                  </a:lnTo>
                  <a:lnTo>
                    <a:pt x="124919" y="99711"/>
                  </a:lnTo>
                  <a:lnTo>
                    <a:pt x="140302" y="60008"/>
                  </a:lnTo>
                  <a:lnTo>
                    <a:pt x="147668" y="43742"/>
                  </a:lnTo>
                  <a:lnTo>
                    <a:pt x="165601" y="26036"/>
                  </a:lnTo>
                  <a:lnTo>
                    <a:pt x="167726" y="27177"/>
                  </a:lnTo>
                  <a:lnTo>
                    <a:pt x="172910" y="34089"/>
                  </a:lnTo>
                  <a:lnTo>
                    <a:pt x="176722" y="44824"/>
                  </a:lnTo>
                  <a:lnTo>
                    <a:pt x="178327" y="89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276"/>
            <p:cNvSpPr/>
            <p:nvPr>
              <p:custDataLst>
                <p:tags r:id="rId84"/>
              </p:custDataLst>
            </p:nvPr>
          </p:nvSpPr>
          <p:spPr>
            <a:xfrm>
              <a:off x="3767625" y="4148625"/>
              <a:ext cx="98033" cy="255825"/>
            </a:xfrm>
            <a:custGeom>
              <a:avLst/>
              <a:gdLst/>
              <a:ahLst/>
              <a:cxnLst/>
              <a:rect l="0" t="0" r="0" b="0"/>
              <a:pathLst>
                <a:path w="98033" h="255825">
                  <a:moveTo>
                    <a:pt x="13800" y="213825"/>
                  </a:moveTo>
                  <a:lnTo>
                    <a:pt x="13800" y="213825"/>
                  </a:lnTo>
                  <a:lnTo>
                    <a:pt x="21405" y="205163"/>
                  </a:lnTo>
                  <a:lnTo>
                    <a:pt x="31133" y="188290"/>
                  </a:lnTo>
                  <a:lnTo>
                    <a:pt x="30647" y="188335"/>
                  </a:lnTo>
                  <a:lnTo>
                    <a:pt x="19442" y="198774"/>
                  </a:lnTo>
                  <a:lnTo>
                    <a:pt x="1038" y="230330"/>
                  </a:lnTo>
                  <a:lnTo>
                    <a:pt x="0" y="235411"/>
                  </a:lnTo>
                  <a:lnTo>
                    <a:pt x="367" y="239858"/>
                  </a:lnTo>
                  <a:lnTo>
                    <a:pt x="3596" y="247620"/>
                  </a:lnTo>
                  <a:lnTo>
                    <a:pt x="8559" y="254598"/>
                  </a:lnTo>
                  <a:lnTo>
                    <a:pt x="11365" y="255824"/>
                  </a:lnTo>
                  <a:lnTo>
                    <a:pt x="14293" y="255582"/>
                  </a:lnTo>
                  <a:lnTo>
                    <a:pt x="17304" y="254363"/>
                  </a:lnTo>
                  <a:lnTo>
                    <a:pt x="31654" y="242534"/>
                  </a:lnTo>
                  <a:lnTo>
                    <a:pt x="62892" y="199007"/>
                  </a:lnTo>
                  <a:lnTo>
                    <a:pt x="76963" y="155434"/>
                  </a:lnTo>
                  <a:lnTo>
                    <a:pt x="85667" y="110093"/>
                  </a:lnTo>
                  <a:lnTo>
                    <a:pt x="91966" y="70843"/>
                  </a:lnTo>
                  <a:lnTo>
                    <a:pt x="98032" y="37885"/>
                  </a:lnTo>
                  <a:lnTo>
                    <a:pt x="91193" y="0"/>
                  </a:lnTo>
                  <a:lnTo>
                    <a:pt x="88679" y="367"/>
                  </a:lnTo>
                  <a:lnTo>
                    <a:pt x="80241" y="6419"/>
                  </a:lnTo>
                  <a:lnTo>
                    <a:pt x="68646" y="31839"/>
                  </a:lnTo>
                  <a:lnTo>
                    <a:pt x="56305" y="78355"/>
                  </a:lnTo>
                  <a:lnTo>
                    <a:pt x="52770" y="122664"/>
                  </a:lnTo>
                  <a:lnTo>
                    <a:pt x="52072" y="162539"/>
                  </a:lnTo>
                  <a:lnTo>
                    <a:pt x="59539" y="201460"/>
                  </a:lnTo>
                  <a:lnTo>
                    <a:pt x="80475" y="22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277"/>
            <p:cNvSpPr/>
            <p:nvPr>
              <p:custDataLst>
                <p:tags r:id="rId85"/>
              </p:custDataLst>
            </p:nvPr>
          </p:nvSpPr>
          <p:spPr>
            <a:xfrm>
              <a:off x="3905250" y="43338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278"/>
            <p:cNvSpPr/>
            <p:nvPr>
              <p:custDataLst>
                <p:tags r:id="rId86"/>
              </p:custDataLst>
            </p:nvPr>
          </p:nvSpPr>
          <p:spPr>
            <a:xfrm>
              <a:off x="3944684" y="4286250"/>
              <a:ext cx="158584" cy="254604"/>
            </a:xfrm>
            <a:custGeom>
              <a:avLst/>
              <a:gdLst/>
              <a:ahLst/>
              <a:cxnLst/>
              <a:rect l="0" t="0" r="0" b="0"/>
              <a:pathLst>
                <a:path w="158584" h="254604">
                  <a:moveTo>
                    <a:pt x="17716" y="0"/>
                  </a:moveTo>
                  <a:lnTo>
                    <a:pt x="17716" y="0"/>
                  </a:lnTo>
                  <a:lnTo>
                    <a:pt x="17716" y="5056"/>
                  </a:lnTo>
                  <a:lnTo>
                    <a:pt x="9074" y="41757"/>
                  </a:lnTo>
                  <a:lnTo>
                    <a:pt x="7210" y="78359"/>
                  </a:lnTo>
                  <a:lnTo>
                    <a:pt x="0" y="92816"/>
                  </a:lnTo>
                  <a:lnTo>
                    <a:pt x="18016" y="49020"/>
                  </a:lnTo>
                  <a:lnTo>
                    <a:pt x="30152" y="28989"/>
                  </a:lnTo>
                  <a:lnTo>
                    <a:pt x="35532" y="22501"/>
                  </a:lnTo>
                  <a:lnTo>
                    <a:pt x="40176" y="19234"/>
                  </a:lnTo>
                  <a:lnTo>
                    <a:pt x="44331" y="18114"/>
                  </a:lnTo>
                  <a:lnTo>
                    <a:pt x="48159" y="18426"/>
                  </a:lnTo>
                  <a:lnTo>
                    <a:pt x="51770" y="20750"/>
                  </a:lnTo>
                  <a:lnTo>
                    <a:pt x="58604" y="28978"/>
                  </a:lnTo>
                  <a:lnTo>
                    <a:pt x="62347" y="39690"/>
                  </a:lnTo>
                  <a:lnTo>
                    <a:pt x="72551" y="75547"/>
                  </a:lnTo>
                  <a:lnTo>
                    <a:pt x="84561" y="93867"/>
                  </a:lnTo>
                  <a:lnTo>
                    <a:pt x="91875" y="100986"/>
                  </a:lnTo>
                  <a:lnTo>
                    <a:pt x="106834" y="109885"/>
                  </a:lnTo>
                  <a:lnTo>
                    <a:pt x="114827" y="112338"/>
                  </a:lnTo>
                  <a:lnTo>
                    <a:pt x="119499" y="110875"/>
                  </a:lnTo>
                  <a:lnTo>
                    <a:pt x="139382" y="98963"/>
                  </a:lnTo>
                  <a:lnTo>
                    <a:pt x="143277" y="97726"/>
                  </a:lnTo>
                  <a:lnTo>
                    <a:pt x="150426" y="90706"/>
                  </a:lnTo>
                  <a:lnTo>
                    <a:pt x="153814" y="85871"/>
                  </a:lnTo>
                  <a:lnTo>
                    <a:pt x="158583" y="63896"/>
                  </a:lnTo>
                  <a:lnTo>
                    <a:pt x="154940" y="42333"/>
                  </a:lnTo>
                  <a:lnTo>
                    <a:pt x="151531" y="38805"/>
                  </a:lnTo>
                  <a:lnTo>
                    <a:pt x="147143" y="37512"/>
                  </a:lnTo>
                  <a:lnTo>
                    <a:pt x="136622" y="38897"/>
                  </a:lnTo>
                  <a:lnTo>
                    <a:pt x="124891" y="43040"/>
                  </a:lnTo>
                  <a:lnTo>
                    <a:pt x="120916" y="45627"/>
                  </a:lnTo>
                  <a:lnTo>
                    <a:pt x="116499" y="51323"/>
                  </a:lnTo>
                  <a:lnTo>
                    <a:pt x="116380" y="54324"/>
                  </a:lnTo>
                  <a:lnTo>
                    <a:pt x="119070" y="60480"/>
                  </a:lnTo>
                  <a:lnTo>
                    <a:pt x="121268" y="62545"/>
                  </a:lnTo>
                  <a:lnTo>
                    <a:pt x="141655" y="73972"/>
                  </a:lnTo>
                  <a:lnTo>
                    <a:pt x="144792" y="74715"/>
                  </a:lnTo>
                  <a:lnTo>
                    <a:pt x="146883" y="77327"/>
                  </a:lnTo>
                  <a:lnTo>
                    <a:pt x="149207" y="85873"/>
                  </a:lnTo>
                  <a:lnTo>
                    <a:pt x="150515" y="102584"/>
                  </a:lnTo>
                  <a:lnTo>
                    <a:pt x="143353" y="141344"/>
                  </a:lnTo>
                  <a:lnTo>
                    <a:pt x="128661" y="185242"/>
                  </a:lnTo>
                  <a:lnTo>
                    <a:pt x="112942" y="226339"/>
                  </a:lnTo>
                  <a:lnTo>
                    <a:pt x="109775" y="233443"/>
                  </a:lnTo>
                  <a:lnTo>
                    <a:pt x="97789" y="244158"/>
                  </a:lnTo>
                  <a:lnTo>
                    <a:pt x="82938" y="251389"/>
                  </a:lnTo>
                  <a:lnTo>
                    <a:pt x="69281" y="254603"/>
                  </a:lnTo>
                  <a:lnTo>
                    <a:pt x="62676" y="253344"/>
                  </a:lnTo>
                  <a:lnTo>
                    <a:pt x="49693" y="246300"/>
                  </a:lnTo>
                  <a:lnTo>
                    <a:pt x="45384" y="241459"/>
                  </a:lnTo>
                  <a:lnTo>
                    <a:pt x="36766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279"/>
            <p:cNvSpPr/>
            <p:nvPr>
              <p:custDataLst>
                <p:tags r:id="rId87"/>
              </p:custDataLst>
            </p:nvPr>
          </p:nvSpPr>
          <p:spPr>
            <a:xfrm>
              <a:off x="3929220" y="4210050"/>
              <a:ext cx="14131" cy="1"/>
            </a:xfrm>
            <a:custGeom>
              <a:avLst/>
              <a:gdLst/>
              <a:ahLst/>
              <a:cxnLst/>
              <a:rect l="0" t="0" r="0" b="0"/>
              <a:pathLst>
                <a:path w="14131" h="1">
                  <a:moveTo>
                    <a:pt x="14130" y="0"/>
                  </a:moveTo>
                  <a:lnTo>
                    <a:pt x="14130" y="0"/>
                  </a:lnTo>
                  <a:lnTo>
                    <a:pt x="0" y="0"/>
                  </a:lnTo>
                  <a:lnTo>
                    <a:pt x="4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942"/>
          <p:cNvGrpSpPr/>
          <p:nvPr/>
        </p:nvGrpSpPr>
        <p:grpSpPr>
          <a:xfrm>
            <a:off x="4382411" y="4202952"/>
            <a:ext cx="599165" cy="296351"/>
            <a:chOff x="4382411" y="4202952"/>
            <a:chExt cx="599165" cy="296351"/>
          </a:xfrm>
        </p:grpSpPr>
        <p:sp>
          <p:nvSpPr>
            <p:cNvPr id="191" name="SMARTInkShape-5280"/>
            <p:cNvSpPr/>
            <p:nvPr>
              <p:custDataLst>
                <p:tags r:id="rId74"/>
              </p:custDataLst>
            </p:nvPr>
          </p:nvSpPr>
          <p:spPr>
            <a:xfrm>
              <a:off x="4382411" y="4345232"/>
              <a:ext cx="75290" cy="90798"/>
            </a:xfrm>
            <a:custGeom>
              <a:avLst/>
              <a:gdLst/>
              <a:ahLst/>
              <a:cxnLst/>
              <a:rect l="0" t="0" r="0" b="0"/>
              <a:pathLst>
                <a:path w="75290" h="90798">
                  <a:moveTo>
                    <a:pt x="65764" y="26743"/>
                  </a:moveTo>
                  <a:lnTo>
                    <a:pt x="65764" y="26743"/>
                  </a:lnTo>
                  <a:lnTo>
                    <a:pt x="70821" y="21686"/>
                  </a:lnTo>
                  <a:lnTo>
                    <a:pt x="73303" y="16382"/>
                  </a:lnTo>
                  <a:lnTo>
                    <a:pt x="73965" y="13486"/>
                  </a:lnTo>
                  <a:lnTo>
                    <a:pt x="73348" y="10496"/>
                  </a:lnTo>
                  <a:lnTo>
                    <a:pt x="69840" y="4353"/>
                  </a:lnTo>
                  <a:lnTo>
                    <a:pt x="66365" y="2291"/>
                  </a:lnTo>
                  <a:lnTo>
                    <a:pt x="56859" y="0"/>
                  </a:lnTo>
                  <a:lnTo>
                    <a:pt x="34550" y="3768"/>
                  </a:lnTo>
                  <a:lnTo>
                    <a:pt x="25433" y="8770"/>
                  </a:lnTo>
                  <a:lnTo>
                    <a:pt x="19264" y="14522"/>
                  </a:lnTo>
                  <a:lnTo>
                    <a:pt x="9467" y="20605"/>
                  </a:lnTo>
                  <a:lnTo>
                    <a:pt x="6008" y="26884"/>
                  </a:lnTo>
                  <a:lnTo>
                    <a:pt x="0" y="69121"/>
                  </a:lnTo>
                  <a:lnTo>
                    <a:pt x="2871" y="75103"/>
                  </a:lnTo>
                  <a:lnTo>
                    <a:pt x="14528" y="84572"/>
                  </a:lnTo>
                  <a:lnTo>
                    <a:pt x="27470" y="89486"/>
                  </a:lnTo>
                  <a:lnTo>
                    <a:pt x="33885" y="90797"/>
                  </a:lnTo>
                  <a:lnTo>
                    <a:pt x="49479" y="86609"/>
                  </a:lnTo>
                  <a:lnTo>
                    <a:pt x="58082" y="82528"/>
                  </a:lnTo>
                  <a:lnTo>
                    <a:pt x="63818" y="77692"/>
                  </a:lnTo>
                  <a:lnTo>
                    <a:pt x="70190" y="66674"/>
                  </a:lnTo>
                  <a:lnTo>
                    <a:pt x="73779" y="48569"/>
                  </a:lnTo>
                  <a:lnTo>
                    <a:pt x="71796" y="38913"/>
                  </a:lnTo>
                  <a:lnTo>
                    <a:pt x="67551" y="27527"/>
                  </a:lnTo>
                  <a:lnTo>
                    <a:pt x="66955" y="24090"/>
                  </a:lnTo>
                  <a:lnTo>
                    <a:pt x="67617" y="21800"/>
                  </a:lnTo>
                  <a:lnTo>
                    <a:pt x="75289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281"/>
            <p:cNvSpPr/>
            <p:nvPr>
              <p:custDataLst>
                <p:tags r:id="rId75"/>
              </p:custDataLst>
            </p:nvPr>
          </p:nvSpPr>
          <p:spPr>
            <a:xfrm>
              <a:off x="4476750" y="4324350"/>
              <a:ext cx="95251" cy="102666"/>
            </a:xfrm>
            <a:custGeom>
              <a:avLst/>
              <a:gdLst/>
              <a:ahLst/>
              <a:cxnLst/>
              <a:rect l="0" t="0" r="0" b="0"/>
              <a:pathLst>
                <a:path w="95251" h="102666">
                  <a:moveTo>
                    <a:pt x="0" y="47625"/>
                  </a:moveTo>
                  <a:lnTo>
                    <a:pt x="0" y="47625"/>
                  </a:lnTo>
                  <a:lnTo>
                    <a:pt x="8201" y="39424"/>
                  </a:lnTo>
                  <a:lnTo>
                    <a:pt x="19246" y="38492"/>
                  </a:lnTo>
                  <a:lnTo>
                    <a:pt x="27251" y="41097"/>
                  </a:lnTo>
                  <a:lnTo>
                    <a:pt x="46070" y="51392"/>
                  </a:lnTo>
                  <a:lnTo>
                    <a:pt x="55048" y="63058"/>
                  </a:lnTo>
                  <a:lnTo>
                    <a:pt x="70632" y="90344"/>
                  </a:lnTo>
                  <a:lnTo>
                    <a:pt x="70371" y="94096"/>
                  </a:lnTo>
                  <a:lnTo>
                    <a:pt x="67405" y="102665"/>
                  </a:lnTo>
                  <a:lnTo>
                    <a:pt x="64177" y="98193"/>
                  </a:lnTo>
                  <a:lnTo>
                    <a:pt x="61835" y="94037"/>
                  </a:lnTo>
                  <a:lnTo>
                    <a:pt x="57561" y="48594"/>
                  </a:lnTo>
                  <a:lnTo>
                    <a:pt x="62328" y="26040"/>
                  </a:lnTo>
                  <a:lnTo>
                    <a:pt x="67565" y="1686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282"/>
            <p:cNvSpPr/>
            <p:nvPr>
              <p:custDataLst>
                <p:tags r:id="rId76"/>
              </p:custDataLst>
            </p:nvPr>
          </p:nvSpPr>
          <p:spPr>
            <a:xfrm>
              <a:off x="4578657" y="4202952"/>
              <a:ext cx="171470" cy="292849"/>
            </a:xfrm>
            <a:custGeom>
              <a:avLst/>
              <a:gdLst/>
              <a:ahLst/>
              <a:cxnLst/>
              <a:rect l="0" t="0" r="0" b="0"/>
              <a:pathLst>
                <a:path w="171470" h="292849">
                  <a:moveTo>
                    <a:pt x="88593" y="178548"/>
                  </a:moveTo>
                  <a:lnTo>
                    <a:pt x="88593" y="178548"/>
                  </a:lnTo>
                  <a:lnTo>
                    <a:pt x="44867" y="178548"/>
                  </a:lnTo>
                  <a:lnTo>
                    <a:pt x="35292" y="179606"/>
                  </a:lnTo>
                  <a:lnTo>
                    <a:pt x="23981" y="183605"/>
                  </a:lnTo>
                  <a:lnTo>
                    <a:pt x="14721" y="194553"/>
                  </a:lnTo>
                  <a:lnTo>
                    <a:pt x="153" y="217340"/>
                  </a:lnTo>
                  <a:lnTo>
                    <a:pt x="0" y="222401"/>
                  </a:lnTo>
                  <a:lnTo>
                    <a:pt x="5474" y="233669"/>
                  </a:lnTo>
                  <a:lnTo>
                    <a:pt x="10955" y="237520"/>
                  </a:lnTo>
                  <a:lnTo>
                    <a:pt x="25512" y="241800"/>
                  </a:lnTo>
                  <a:lnTo>
                    <a:pt x="39743" y="240879"/>
                  </a:lnTo>
                  <a:lnTo>
                    <a:pt x="53124" y="235884"/>
                  </a:lnTo>
                  <a:lnTo>
                    <a:pt x="71498" y="221172"/>
                  </a:lnTo>
                  <a:lnTo>
                    <a:pt x="101103" y="177133"/>
                  </a:lnTo>
                  <a:lnTo>
                    <a:pt x="116503" y="134524"/>
                  </a:lnTo>
                  <a:lnTo>
                    <a:pt x="123674" y="91068"/>
                  </a:lnTo>
                  <a:lnTo>
                    <a:pt x="131153" y="44146"/>
                  </a:lnTo>
                  <a:lnTo>
                    <a:pt x="134717" y="21367"/>
                  </a:lnTo>
                  <a:lnTo>
                    <a:pt x="130717" y="1213"/>
                  </a:lnTo>
                  <a:lnTo>
                    <a:pt x="128317" y="0"/>
                  </a:lnTo>
                  <a:lnTo>
                    <a:pt x="125659" y="2366"/>
                  </a:lnTo>
                  <a:lnTo>
                    <a:pt x="104136" y="46222"/>
                  </a:lnTo>
                  <a:lnTo>
                    <a:pt x="93669" y="85483"/>
                  </a:lnTo>
                  <a:lnTo>
                    <a:pt x="89596" y="127787"/>
                  </a:lnTo>
                  <a:lnTo>
                    <a:pt x="91712" y="165272"/>
                  </a:lnTo>
                  <a:lnTo>
                    <a:pt x="99391" y="209608"/>
                  </a:lnTo>
                  <a:lnTo>
                    <a:pt x="112018" y="233259"/>
                  </a:lnTo>
                  <a:lnTo>
                    <a:pt x="119466" y="239906"/>
                  </a:lnTo>
                  <a:lnTo>
                    <a:pt x="123991" y="240620"/>
                  </a:lnTo>
                  <a:lnTo>
                    <a:pt x="134664" y="238591"/>
                  </a:lnTo>
                  <a:lnTo>
                    <a:pt x="143641" y="231340"/>
                  </a:lnTo>
                  <a:lnTo>
                    <a:pt x="150100" y="222119"/>
                  </a:lnTo>
                  <a:lnTo>
                    <a:pt x="171469" y="183167"/>
                  </a:lnTo>
                  <a:lnTo>
                    <a:pt x="171360" y="180569"/>
                  </a:lnTo>
                  <a:lnTo>
                    <a:pt x="168417" y="174860"/>
                  </a:lnTo>
                  <a:lnTo>
                    <a:pt x="166151" y="172915"/>
                  </a:lnTo>
                  <a:lnTo>
                    <a:pt x="156910" y="169535"/>
                  </a:lnTo>
                  <a:lnTo>
                    <a:pt x="150698" y="169175"/>
                  </a:lnTo>
                  <a:lnTo>
                    <a:pt x="145123" y="171913"/>
                  </a:lnTo>
                  <a:lnTo>
                    <a:pt x="142154" y="174125"/>
                  </a:lnTo>
                  <a:lnTo>
                    <a:pt x="132920" y="192407"/>
                  </a:lnTo>
                  <a:lnTo>
                    <a:pt x="128538" y="217932"/>
                  </a:lnTo>
                  <a:lnTo>
                    <a:pt x="133603" y="259431"/>
                  </a:lnTo>
                  <a:lnTo>
                    <a:pt x="135056" y="271998"/>
                  </a:lnTo>
                  <a:lnTo>
                    <a:pt x="137560" y="276832"/>
                  </a:lnTo>
                  <a:lnTo>
                    <a:pt x="145987" y="285024"/>
                  </a:lnTo>
                  <a:lnTo>
                    <a:pt x="164793" y="292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283"/>
            <p:cNvSpPr/>
            <p:nvPr>
              <p:custDataLst>
                <p:tags r:id="rId77"/>
              </p:custDataLst>
            </p:nvPr>
          </p:nvSpPr>
          <p:spPr>
            <a:xfrm>
              <a:off x="4821789" y="4352925"/>
              <a:ext cx="55012" cy="146378"/>
            </a:xfrm>
            <a:custGeom>
              <a:avLst/>
              <a:gdLst/>
              <a:ahLst/>
              <a:cxnLst/>
              <a:rect l="0" t="0" r="0" b="0"/>
              <a:pathLst>
                <a:path w="55012" h="146378">
                  <a:moveTo>
                    <a:pt x="7386" y="0"/>
                  </a:moveTo>
                  <a:lnTo>
                    <a:pt x="7386" y="0"/>
                  </a:lnTo>
                  <a:lnTo>
                    <a:pt x="2329" y="0"/>
                  </a:lnTo>
                  <a:lnTo>
                    <a:pt x="1898" y="2117"/>
                  </a:lnTo>
                  <a:lnTo>
                    <a:pt x="4242" y="10113"/>
                  </a:lnTo>
                  <a:lnTo>
                    <a:pt x="26561" y="51183"/>
                  </a:lnTo>
                  <a:lnTo>
                    <a:pt x="33176" y="77254"/>
                  </a:lnTo>
                  <a:lnTo>
                    <a:pt x="33665" y="95719"/>
                  </a:lnTo>
                  <a:lnTo>
                    <a:pt x="27597" y="132823"/>
                  </a:lnTo>
                  <a:lnTo>
                    <a:pt x="25093" y="137232"/>
                  </a:lnTo>
                  <a:lnTo>
                    <a:pt x="16667" y="144954"/>
                  </a:lnTo>
                  <a:lnTo>
                    <a:pt x="12515" y="146377"/>
                  </a:lnTo>
                  <a:lnTo>
                    <a:pt x="8689" y="146268"/>
                  </a:lnTo>
                  <a:lnTo>
                    <a:pt x="5080" y="145137"/>
                  </a:lnTo>
                  <a:lnTo>
                    <a:pt x="2673" y="140150"/>
                  </a:lnTo>
                  <a:lnTo>
                    <a:pt x="0" y="123319"/>
                  </a:lnTo>
                  <a:lnTo>
                    <a:pt x="4456" y="104550"/>
                  </a:lnTo>
                  <a:lnTo>
                    <a:pt x="22875" y="59237"/>
                  </a:lnTo>
                  <a:lnTo>
                    <a:pt x="5501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284"/>
            <p:cNvSpPr/>
            <p:nvPr>
              <p:custDataLst>
                <p:tags r:id="rId78"/>
              </p:custDataLst>
            </p:nvPr>
          </p:nvSpPr>
          <p:spPr>
            <a:xfrm>
              <a:off x="4981575" y="43719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285"/>
            <p:cNvSpPr/>
            <p:nvPr>
              <p:custDataLst>
                <p:tags r:id="rId79"/>
              </p:custDataLst>
            </p:nvPr>
          </p:nvSpPr>
          <p:spPr>
            <a:xfrm>
              <a:off x="4953000" y="44672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6228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943"/>
          <p:cNvGrpSpPr/>
          <p:nvPr/>
        </p:nvGrpSpPr>
        <p:grpSpPr>
          <a:xfrm>
            <a:off x="5457825" y="4192324"/>
            <a:ext cx="590551" cy="513027"/>
            <a:chOff x="5457825" y="4192324"/>
            <a:chExt cx="590551" cy="513027"/>
          </a:xfrm>
        </p:grpSpPr>
        <p:sp>
          <p:nvSpPr>
            <p:cNvPr id="198" name="SMARTInkShape-5286"/>
            <p:cNvSpPr/>
            <p:nvPr>
              <p:custDataLst>
                <p:tags r:id="rId68"/>
              </p:custDataLst>
            </p:nvPr>
          </p:nvSpPr>
          <p:spPr>
            <a:xfrm>
              <a:off x="5476875" y="4381892"/>
              <a:ext cx="200026" cy="261574"/>
            </a:xfrm>
            <a:custGeom>
              <a:avLst/>
              <a:gdLst/>
              <a:ahLst/>
              <a:cxnLst/>
              <a:rect l="0" t="0" r="0" b="0"/>
              <a:pathLst>
                <a:path w="200026" h="26157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0361" y="2605"/>
                  </a:lnTo>
                  <a:lnTo>
                    <a:pt x="52262" y="42430"/>
                  </a:lnTo>
                  <a:lnTo>
                    <a:pt x="91032" y="88727"/>
                  </a:lnTo>
                  <a:lnTo>
                    <a:pt x="120642" y="135176"/>
                  </a:lnTo>
                  <a:lnTo>
                    <a:pt x="140678" y="164167"/>
                  </a:lnTo>
                  <a:lnTo>
                    <a:pt x="164554" y="211375"/>
                  </a:lnTo>
                  <a:lnTo>
                    <a:pt x="189895" y="258037"/>
                  </a:lnTo>
                  <a:lnTo>
                    <a:pt x="193272" y="260793"/>
                  </a:lnTo>
                  <a:lnTo>
                    <a:pt x="195523" y="261573"/>
                  </a:lnTo>
                  <a:lnTo>
                    <a:pt x="200025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87"/>
            <p:cNvSpPr/>
            <p:nvPr>
              <p:custDataLst>
                <p:tags r:id="rId69"/>
              </p:custDataLst>
            </p:nvPr>
          </p:nvSpPr>
          <p:spPr>
            <a:xfrm>
              <a:off x="5457825" y="4366418"/>
              <a:ext cx="219076" cy="272258"/>
            </a:xfrm>
            <a:custGeom>
              <a:avLst/>
              <a:gdLst/>
              <a:ahLst/>
              <a:cxnLst/>
              <a:rect l="0" t="0" r="0" b="0"/>
              <a:pathLst>
                <a:path w="219076" h="272258">
                  <a:moveTo>
                    <a:pt x="219075" y="34132"/>
                  </a:moveTo>
                  <a:lnTo>
                    <a:pt x="219075" y="34132"/>
                  </a:lnTo>
                  <a:lnTo>
                    <a:pt x="218017" y="5852"/>
                  </a:lnTo>
                  <a:lnTo>
                    <a:pt x="216253" y="2578"/>
                  </a:lnTo>
                  <a:lnTo>
                    <a:pt x="214019" y="396"/>
                  </a:lnTo>
                  <a:lnTo>
                    <a:pt x="211471" y="0"/>
                  </a:lnTo>
                  <a:lnTo>
                    <a:pt x="205818" y="2382"/>
                  </a:lnTo>
                  <a:lnTo>
                    <a:pt x="191629" y="14729"/>
                  </a:lnTo>
                  <a:lnTo>
                    <a:pt x="161656" y="61929"/>
                  </a:lnTo>
                  <a:lnTo>
                    <a:pt x="139973" y="96696"/>
                  </a:lnTo>
                  <a:lnTo>
                    <a:pt x="109258" y="140682"/>
                  </a:lnTo>
                  <a:lnTo>
                    <a:pt x="78166" y="188011"/>
                  </a:lnTo>
                  <a:lnTo>
                    <a:pt x="41169" y="230554"/>
                  </a:lnTo>
                  <a:lnTo>
                    <a:pt x="0" y="272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288"/>
            <p:cNvSpPr/>
            <p:nvPr>
              <p:custDataLst>
                <p:tags r:id="rId70"/>
              </p:custDataLst>
            </p:nvPr>
          </p:nvSpPr>
          <p:spPr>
            <a:xfrm>
              <a:off x="5746140" y="4201033"/>
              <a:ext cx="64111" cy="129857"/>
            </a:xfrm>
            <a:custGeom>
              <a:avLst/>
              <a:gdLst/>
              <a:ahLst/>
              <a:cxnLst/>
              <a:rect l="0" t="0" r="0" b="0"/>
              <a:pathLst>
                <a:path w="64111" h="129857">
                  <a:moveTo>
                    <a:pt x="54585" y="18542"/>
                  </a:moveTo>
                  <a:lnTo>
                    <a:pt x="54585" y="18542"/>
                  </a:lnTo>
                  <a:lnTo>
                    <a:pt x="49529" y="13486"/>
                  </a:lnTo>
                  <a:lnTo>
                    <a:pt x="47046" y="8181"/>
                  </a:lnTo>
                  <a:lnTo>
                    <a:pt x="45453" y="1209"/>
                  </a:lnTo>
                  <a:lnTo>
                    <a:pt x="44264" y="636"/>
                  </a:lnTo>
                  <a:lnTo>
                    <a:pt x="40120" y="0"/>
                  </a:lnTo>
                  <a:lnTo>
                    <a:pt x="34751" y="2540"/>
                  </a:lnTo>
                  <a:lnTo>
                    <a:pt x="27778" y="9314"/>
                  </a:lnTo>
                  <a:lnTo>
                    <a:pt x="8877" y="39533"/>
                  </a:lnTo>
                  <a:lnTo>
                    <a:pt x="2520" y="57505"/>
                  </a:lnTo>
                  <a:lnTo>
                    <a:pt x="0" y="85472"/>
                  </a:lnTo>
                  <a:lnTo>
                    <a:pt x="5486" y="111751"/>
                  </a:lnTo>
                  <a:lnTo>
                    <a:pt x="10890" y="122763"/>
                  </a:lnTo>
                  <a:lnTo>
                    <a:pt x="16989" y="126123"/>
                  </a:lnTo>
                  <a:lnTo>
                    <a:pt x="35052" y="129856"/>
                  </a:lnTo>
                  <a:lnTo>
                    <a:pt x="64110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289"/>
            <p:cNvSpPr/>
            <p:nvPr>
              <p:custDataLst>
                <p:tags r:id="rId71"/>
              </p:custDataLst>
            </p:nvPr>
          </p:nvSpPr>
          <p:spPr>
            <a:xfrm>
              <a:off x="5867400" y="4246596"/>
              <a:ext cx="19051" cy="106330"/>
            </a:xfrm>
            <a:custGeom>
              <a:avLst/>
              <a:gdLst/>
              <a:ahLst/>
              <a:cxnLst/>
              <a:rect l="0" t="0" r="0" b="0"/>
              <a:pathLst>
                <a:path w="19051" h="106330">
                  <a:moveTo>
                    <a:pt x="0" y="30129"/>
                  </a:moveTo>
                  <a:lnTo>
                    <a:pt x="0" y="30129"/>
                  </a:lnTo>
                  <a:lnTo>
                    <a:pt x="6545" y="14920"/>
                  </a:lnTo>
                  <a:lnTo>
                    <a:pt x="8937" y="0"/>
                  </a:lnTo>
                  <a:lnTo>
                    <a:pt x="9132" y="518"/>
                  </a:lnTo>
                  <a:lnTo>
                    <a:pt x="9509" y="41533"/>
                  </a:lnTo>
                  <a:lnTo>
                    <a:pt x="10581" y="79922"/>
                  </a:lnTo>
                  <a:lnTo>
                    <a:pt x="19050" y="106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290"/>
            <p:cNvSpPr/>
            <p:nvPr>
              <p:custDataLst>
                <p:tags r:id="rId72"/>
              </p:custDataLst>
            </p:nvPr>
          </p:nvSpPr>
          <p:spPr>
            <a:xfrm>
              <a:off x="5924550" y="4192324"/>
              <a:ext cx="65270" cy="208227"/>
            </a:xfrm>
            <a:custGeom>
              <a:avLst/>
              <a:gdLst/>
              <a:ahLst/>
              <a:cxnLst/>
              <a:rect l="0" t="0" r="0" b="0"/>
              <a:pathLst>
                <a:path w="65270" h="208227">
                  <a:moveTo>
                    <a:pt x="28575" y="8201"/>
                  </a:moveTo>
                  <a:lnTo>
                    <a:pt x="28575" y="8201"/>
                  </a:lnTo>
                  <a:lnTo>
                    <a:pt x="33631" y="3145"/>
                  </a:lnTo>
                  <a:lnTo>
                    <a:pt x="38936" y="662"/>
                  </a:lnTo>
                  <a:lnTo>
                    <a:pt x="41832" y="0"/>
                  </a:lnTo>
                  <a:lnTo>
                    <a:pt x="43763" y="617"/>
                  </a:lnTo>
                  <a:lnTo>
                    <a:pt x="45050" y="2087"/>
                  </a:lnTo>
                  <a:lnTo>
                    <a:pt x="47538" y="6542"/>
                  </a:lnTo>
                  <a:lnTo>
                    <a:pt x="54890" y="17117"/>
                  </a:lnTo>
                  <a:lnTo>
                    <a:pt x="64914" y="46887"/>
                  </a:lnTo>
                  <a:lnTo>
                    <a:pt x="65269" y="83419"/>
                  </a:lnTo>
                  <a:lnTo>
                    <a:pt x="58429" y="126840"/>
                  </a:lnTo>
                  <a:lnTo>
                    <a:pt x="39419" y="167875"/>
                  </a:lnTo>
                  <a:lnTo>
                    <a:pt x="30220" y="181826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291"/>
            <p:cNvSpPr/>
            <p:nvPr>
              <p:custDataLst>
                <p:tags r:id="rId73"/>
              </p:custDataLst>
            </p:nvPr>
          </p:nvSpPr>
          <p:spPr>
            <a:xfrm>
              <a:off x="5962650" y="4648200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85725" y="0"/>
                  </a:moveTo>
                  <a:lnTo>
                    <a:pt x="85725" y="0"/>
                  </a:lnTo>
                  <a:lnTo>
                    <a:pt x="75612" y="15170"/>
                  </a:lnTo>
                  <a:lnTo>
                    <a:pt x="49097" y="3471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944"/>
          <p:cNvGrpSpPr/>
          <p:nvPr/>
        </p:nvGrpSpPr>
        <p:grpSpPr>
          <a:xfrm>
            <a:off x="6353175" y="4229100"/>
            <a:ext cx="714376" cy="457201"/>
            <a:chOff x="6353175" y="4229100"/>
            <a:chExt cx="714376" cy="457201"/>
          </a:xfrm>
        </p:grpSpPr>
        <p:sp>
          <p:nvSpPr>
            <p:cNvPr id="205" name="SMARTInkShape-5292"/>
            <p:cNvSpPr/>
            <p:nvPr>
              <p:custDataLst>
                <p:tags r:id="rId61"/>
              </p:custDataLst>
            </p:nvPr>
          </p:nvSpPr>
          <p:spPr>
            <a:xfrm>
              <a:off x="6353175" y="4419600"/>
              <a:ext cx="171451" cy="247651"/>
            </a:xfrm>
            <a:custGeom>
              <a:avLst/>
              <a:gdLst/>
              <a:ahLst/>
              <a:cxnLst/>
              <a:rect l="0" t="0" r="0" b="0"/>
              <a:pathLst>
                <a:path w="171451" h="2476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24910" y="16267"/>
                  </a:lnTo>
                  <a:lnTo>
                    <a:pt x="67447" y="63094"/>
                  </a:lnTo>
                  <a:lnTo>
                    <a:pt x="95478" y="99245"/>
                  </a:lnTo>
                  <a:lnTo>
                    <a:pt x="118836" y="136768"/>
                  </a:lnTo>
                  <a:lnTo>
                    <a:pt x="139146" y="179769"/>
                  </a:lnTo>
                  <a:lnTo>
                    <a:pt x="159620" y="218837"/>
                  </a:lnTo>
                  <a:lnTo>
                    <a:pt x="1714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293"/>
            <p:cNvSpPr/>
            <p:nvPr>
              <p:custDataLst>
                <p:tags r:id="rId62"/>
              </p:custDataLst>
            </p:nvPr>
          </p:nvSpPr>
          <p:spPr>
            <a:xfrm>
              <a:off x="6362700" y="4467225"/>
              <a:ext cx="190501" cy="180976"/>
            </a:xfrm>
            <a:custGeom>
              <a:avLst/>
              <a:gdLst/>
              <a:ahLst/>
              <a:cxnLst/>
              <a:rect l="0" t="0" r="0" b="0"/>
              <a:pathLst>
                <a:path w="190501" h="180976">
                  <a:moveTo>
                    <a:pt x="190500" y="0"/>
                  </a:moveTo>
                  <a:lnTo>
                    <a:pt x="190500" y="0"/>
                  </a:lnTo>
                  <a:lnTo>
                    <a:pt x="168746" y="1058"/>
                  </a:lnTo>
                  <a:lnTo>
                    <a:pt x="155785" y="5057"/>
                  </a:lnTo>
                  <a:lnTo>
                    <a:pt x="136587" y="18314"/>
                  </a:lnTo>
                  <a:lnTo>
                    <a:pt x="99139" y="58308"/>
                  </a:lnTo>
                  <a:lnTo>
                    <a:pt x="54683" y="104927"/>
                  </a:lnTo>
                  <a:lnTo>
                    <a:pt x="24207" y="14290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294"/>
            <p:cNvSpPr/>
            <p:nvPr>
              <p:custDataLst>
                <p:tags r:id="rId63"/>
              </p:custDataLst>
            </p:nvPr>
          </p:nvSpPr>
          <p:spPr>
            <a:xfrm>
              <a:off x="6583492" y="4229493"/>
              <a:ext cx="93534" cy="190108"/>
            </a:xfrm>
            <a:custGeom>
              <a:avLst/>
              <a:gdLst/>
              <a:ahLst/>
              <a:cxnLst/>
              <a:rect l="0" t="0" r="0" b="0"/>
              <a:pathLst>
                <a:path w="93534" h="190108">
                  <a:moveTo>
                    <a:pt x="93533" y="9132"/>
                  </a:moveTo>
                  <a:lnTo>
                    <a:pt x="93533" y="9132"/>
                  </a:lnTo>
                  <a:lnTo>
                    <a:pt x="88477" y="4076"/>
                  </a:lnTo>
                  <a:lnTo>
                    <a:pt x="83172" y="1593"/>
                  </a:lnTo>
                  <a:lnTo>
                    <a:pt x="66087" y="0"/>
                  </a:lnTo>
                  <a:lnTo>
                    <a:pt x="57345" y="2604"/>
                  </a:lnTo>
                  <a:lnTo>
                    <a:pt x="53532" y="4780"/>
                  </a:lnTo>
                  <a:lnTo>
                    <a:pt x="15149" y="51777"/>
                  </a:lnTo>
                  <a:lnTo>
                    <a:pt x="9527" y="59787"/>
                  </a:lnTo>
                  <a:lnTo>
                    <a:pt x="1615" y="96343"/>
                  </a:lnTo>
                  <a:lnTo>
                    <a:pt x="0" y="127802"/>
                  </a:lnTo>
                  <a:lnTo>
                    <a:pt x="6570" y="166575"/>
                  </a:lnTo>
                  <a:lnTo>
                    <a:pt x="9100" y="172303"/>
                  </a:lnTo>
                  <a:lnTo>
                    <a:pt x="26858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295"/>
            <p:cNvSpPr/>
            <p:nvPr>
              <p:custDataLst>
                <p:tags r:id="rId64"/>
              </p:custDataLst>
            </p:nvPr>
          </p:nvSpPr>
          <p:spPr>
            <a:xfrm>
              <a:off x="6696075" y="4249982"/>
              <a:ext cx="66676" cy="111771"/>
            </a:xfrm>
            <a:custGeom>
              <a:avLst/>
              <a:gdLst/>
              <a:ahLst/>
              <a:cxnLst/>
              <a:rect l="0" t="0" r="0" b="0"/>
              <a:pathLst>
                <a:path w="66676" h="111771">
                  <a:moveTo>
                    <a:pt x="0" y="26743"/>
                  </a:moveTo>
                  <a:lnTo>
                    <a:pt x="0" y="26743"/>
                  </a:lnTo>
                  <a:lnTo>
                    <a:pt x="0" y="13486"/>
                  </a:lnTo>
                  <a:lnTo>
                    <a:pt x="2822" y="7445"/>
                  </a:lnTo>
                  <a:lnTo>
                    <a:pt x="5056" y="4353"/>
                  </a:lnTo>
                  <a:lnTo>
                    <a:pt x="10361" y="917"/>
                  </a:lnTo>
                  <a:lnTo>
                    <a:pt x="13257" y="0"/>
                  </a:lnTo>
                  <a:lnTo>
                    <a:pt x="22120" y="1805"/>
                  </a:lnTo>
                  <a:lnTo>
                    <a:pt x="27446" y="3768"/>
                  </a:lnTo>
                  <a:lnTo>
                    <a:pt x="36188" y="11593"/>
                  </a:lnTo>
                  <a:lnTo>
                    <a:pt x="40001" y="16643"/>
                  </a:lnTo>
                  <a:lnTo>
                    <a:pt x="41484" y="22127"/>
                  </a:lnTo>
                  <a:lnTo>
                    <a:pt x="40309" y="33863"/>
                  </a:lnTo>
                  <a:lnTo>
                    <a:pt x="30932" y="64133"/>
                  </a:lnTo>
                  <a:lnTo>
                    <a:pt x="5270" y="107169"/>
                  </a:lnTo>
                  <a:lnTo>
                    <a:pt x="5630" y="108935"/>
                  </a:lnTo>
                  <a:lnTo>
                    <a:pt x="6929" y="110113"/>
                  </a:lnTo>
                  <a:lnTo>
                    <a:pt x="18869" y="111770"/>
                  </a:lnTo>
                  <a:lnTo>
                    <a:pt x="66675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296"/>
            <p:cNvSpPr/>
            <p:nvPr>
              <p:custDataLst>
                <p:tags r:id="rId65"/>
              </p:custDataLst>
            </p:nvPr>
          </p:nvSpPr>
          <p:spPr>
            <a:xfrm>
              <a:off x="6781800" y="4229100"/>
              <a:ext cx="57151" cy="209551"/>
            </a:xfrm>
            <a:custGeom>
              <a:avLst/>
              <a:gdLst/>
              <a:ahLst/>
              <a:cxnLst/>
              <a:rect l="0" t="0" r="0" b="0"/>
              <a:pathLst>
                <a:path w="57151" h="209551">
                  <a:moveTo>
                    <a:pt x="57150" y="0"/>
                  </a:moveTo>
                  <a:lnTo>
                    <a:pt x="57150" y="0"/>
                  </a:lnTo>
                  <a:lnTo>
                    <a:pt x="57150" y="47062"/>
                  </a:lnTo>
                  <a:lnTo>
                    <a:pt x="57150" y="93257"/>
                  </a:lnTo>
                  <a:lnTo>
                    <a:pt x="47037" y="123235"/>
                  </a:lnTo>
                  <a:lnTo>
                    <a:pt x="26094" y="163833"/>
                  </a:lnTo>
                  <a:lnTo>
                    <a:pt x="14434" y="185421"/>
                  </a:lnTo>
                  <a:lnTo>
                    <a:pt x="10649" y="19459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297"/>
            <p:cNvSpPr/>
            <p:nvPr>
              <p:custDataLst>
                <p:tags r:id="rId66"/>
              </p:custDataLst>
            </p:nvPr>
          </p:nvSpPr>
          <p:spPr>
            <a:xfrm>
              <a:off x="6791325" y="46577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298"/>
            <p:cNvSpPr/>
            <p:nvPr>
              <p:custDataLst>
                <p:tags r:id="rId67"/>
              </p:custDataLst>
            </p:nvPr>
          </p:nvSpPr>
          <p:spPr>
            <a:xfrm>
              <a:off x="6972300" y="463867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6883" y="1210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945"/>
          <p:cNvGrpSpPr/>
          <p:nvPr/>
        </p:nvGrpSpPr>
        <p:grpSpPr>
          <a:xfrm>
            <a:off x="7343775" y="4230932"/>
            <a:ext cx="847603" cy="464894"/>
            <a:chOff x="7343775" y="4230932"/>
            <a:chExt cx="847603" cy="464894"/>
          </a:xfrm>
        </p:grpSpPr>
        <p:sp>
          <p:nvSpPr>
            <p:cNvPr id="213" name="SMARTInkShape-5299"/>
            <p:cNvSpPr/>
            <p:nvPr>
              <p:custDataLst>
                <p:tags r:id="rId55"/>
              </p:custDataLst>
            </p:nvPr>
          </p:nvSpPr>
          <p:spPr>
            <a:xfrm>
              <a:off x="7343775" y="4619625"/>
              <a:ext cx="53113" cy="66676"/>
            </a:xfrm>
            <a:custGeom>
              <a:avLst/>
              <a:gdLst/>
              <a:ahLst/>
              <a:cxnLst/>
              <a:rect l="0" t="0" r="0" b="0"/>
              <a:pathLst>
                <a:path w="53113" h="66676">
                  <a:moveTo>
                    <a:pt x="47625" y="0"/>
                  </a:moveTo>
                  <a:lnTo>
                    <a:pt x="47625" y="0"/>
                  </a:lnTo>
                  <a:lnTo>
                    <a:pt x="52681" y="5056"/>
                  </a:lnTo>
                  <a:lnTo>
                    <a:pt x="53112" y="7604"/>
                  </a:lnTo>
                  <a:lnTo>
                    <a:pt x="52342" y="10361"/>
                  </a:lnTo>
                  <a:lnTo>
                    <a:pt x="50770" y="13257"/>
                  </a:lnTo>
                  <a:lnTo>
                    <a:pt x="48556" y="27446"/>
                  </a:lnTo>
                  <a:lnTo>
                    <a:pt x="39572" y="3901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300"/>
            <p:cNvSpPr/>
            <p:nvPr>
              <p:custDataLst>
                <p:tags r:id="rId56"/>
              </p:custDataLst>
            </p:nvPr>
          </p:nvSpPr>
          <p:spPr>
            <a:xfrm>
              <a:off x="7686675" y="4400550"/>
              <a:ext cx="161926" cy="276226"/>
            </a:xfrm>
            <a:custGeom>
              <a:avLst/>
              <a:gdLst/>
              <a:ahLst/>
              <a:cxnLst/>
              <a:rect l="0" t="0" r="0" b="0"/>
              <a:pathLst>
                <a:path w="161926" h="276226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7900" y="16005"/>
                  </a:lnTo>
                  <a:lnTo>
                    <a:pt x="42378" y="56945"/>
                  </a:lnTo>
                  <a:lnTo>
                    <a:pt x="66893" y="93524"/>
                  </a:lnTo>
                  <a:lnTo>
                    <a:pt x="92118" y="135596"/>
                  </a:lnTo>
                  <a:lnTo>
                    <a:pt x="116194" y="172704"/>
                  </a:lnTo>
                  <a:lnTo>
                    <a:pt x="133324" y="212156"/>
                  </a:lnTo>
                  <a:lnTo>
                    <a:pt x="154080" y="253691"/>
                  </a:lnTo>
                  <a:lnTo>
                    <a:pt x="1619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301"/>
            <p:cNvSpPr/>
            <p:nvPr>
              <p:custDataLst>
                <p:tags r:id="rId57"/>
              </p:custDataLst>
            </p:nvPr>
          </p:nvSpPr>
          <p:spPr>
            <a:xfrm>
              <a:off x="7667625" y="4430449"/>
              <a:ext cx="219076" cy="265377"/>
            </a:xfrm>
            <a:custGeom>
              <a:avLst/>
              <a:gdLst/>
              <a:ahLst/>
              <a:cxnLst/>
              <a:rect l="0" t="0" r="0" b="0"/>
              <a:pathLst>
                <a:path w="219076" h="265377">
                  <a:moveTo>
                    <a:pt x="219075" y="8201"/>
                  </a:moveTo>
                  <a:lnTo>
                    <a:pt x="219075" y="8201"/>
                  </a:lnTo>
                  <a:lnTo>
                    <a:pt x="214019" y="3144"/>
                  </a:lnTo>
                  <a:lnTo>
                    <a:pt x="205892" y="662"/>
                  </a:lnTo>
                  <a:lnTo>
                    <a:pt x="200761" y="0"/>
                  </a:lnTo>
                  <a:lnTo>
                    <a:pt x="195225" y="2734"/>
                  </a:lnTo>
                  <a:lnTo>
                    <a:pt x="171129" y="29934"/>
                  </a:lnTo>
                  <a:lnTo>
                    <a:pt x="138600" y="70800"/>
                  </a:lnTo>
                  <a:lnTo>
                    <a:pt x="109575" y="116365"/>
                  </a:lnTo>
                  <a:lnTo>
                    <a:pt x="81928" y="159989"/>
                  </a:lnTo>
                  <a:lnTo>
                    <a:pt x="44396" y="202602"/>
                  </a:lnTo>
                  <a:lnTo>
                    <a:pt x="8462" y="247531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302"/>
            <p:cNvSpPr/>
            <p:nvPr>
              <p:custDataLst>
                <p:tags r:id="rId58"/>
              </p:custDataLst>
            </p:nvPr>
          </p:nvSpPr>
          <p:spPr>
            <a:xfrm>
              <a:off x="7911045" y="4230932"/>
              <a:ext cx="69581" cy="131519"/>
            </a:xfrm>
            <a:custGeom>
              <a:avLst/>
              <a:gdLst/>
              <a:ahLst/>
              <a:cxnLst/>
              <a:rect l="0" t="0" r="0" b="0"/>
              <a:pathLst>
                <a:path w="69581" h="131519">
                  <a:moveTo>
                    <a:pt x="61380" y="26743"/>
                  </a:moveTo>
                  <a:lnTo>
                    <a:pt x="61380" y="26743"/>
                  </a:lnTo>
                  <a:lnTo>
                    <a:pt x="61380" y="13486"/>
                  </a:lnTo>
                  <a:lnTo>
                    <a:pt x="64202" y="7445"/>
                  </a:lnTo>
                  <a:lnTo>
                    <a:pt x="69580" y="0"/>
                  </a:lnTo>
                  <a:lnTo>
                    <a:pt x="35223" y="33863"/>
                  </a:lnTo>
                  <a:lnTo>
                    <a:pt x="12547" y="64133"/>
                  </a:lnTo>
                  <a:lnTo>
                    <a:pt x="268" y="96251"/>
                  </a:lnTo>
                  <a:lnTo>
                    <a:pt x="0" y="108083"/>
                  </a:lnTo>
                  <a:lnTo>
                    <a:pt x="1410" y="112720"/>
                  </a:lnTo>
                  <a:lnTo>
                    <a:pt x="42330" y="13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303"/>
            <p:cNvSpPr/>
            <p:nvPr>
              <p:custDataLst>
                <p:tags r:id="rId59"/>
              </p:custDataLst>
            </p:nvPr>
          </p:nvSpPr>
          <p:spPr>
            <a:xfrm>
              <a:off x="8010559" y="4274162"/>
              <a:ext cx="85692" cy="77706"/>
            </a:xfrm>
            <a:custGeom>
              <a:avLst/>
              <a:gdLst/>
              <a:ahLst/>
              <a:cxnLst/>
              <a:rect l="0" t="0" r="0" b="0"/>
              <a:pathLst>
                <a:path w="85692" h="77706">
                  <a:moveTo>
                    <a:pt x="9491" y="40663"/>
                  </a:moveTo>
                  <a:lnTo>
                    <a:pt x="9491" y="40663"/>
                  </a:lnTo>
                  <a:lnTo>
                    <a:pt x="9491" y="26533"/>
                  </a:lnTo>
                  <a:lnTo>
                    <a:pt x="9491" y="28386"/>
                  </a:lnTo>
                  <a:lnTo>
                    <a:pt x="2946" y="39257"/>
                  </a:lnTo>
                  <a:lnTo>
                    <a:pt x="0" y="77705"/>
                  </a:lnTo>
                  <a:lnTo>
                    <a:pt x="5033" y="68336"/>
                  </a:lnTo>
                  <a:lnTo>
                    <a:pt x="16835" y="22237"/>
                  </a:lnTo>
                  <a:lnTo>
                    <a:pt x="28737" y="3940"/>
                  </a:lnTo>
                  <a:lnTo>
                    <a:pt x="31847" y="306"/>
                  </a:lnTo>
                  <a:lnTo>
                    <a:pt x="37095" y="0"/>
                  </a:lnTo>
                  <a:lnTo>
                    <a:pt x="62123" y="10078"/>
                  </a:lnTo>
                  <a:lnTo>
                    <a:pt x="70359" y="21605"/>
                  </a:lnTo>
                  <a:lnTo>
                    <a:pt x="85691" y="59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304"/>
            <p:cNvSpPr/>
            <p:nvPr>
              <p:custDataLst>
                <p:tags r:id="rId60"/>
              </p:custDataLst>
            </p:nvPr>
          </p:nvSpPr>
          <p:spPr>
            <a:xfrm>
              <a:off x="8143875" y="4242662"/>
              <a:ext cx="47503" cy="186464"/>
            </a:xfrm>
            <a:custGeom>
              <a:avLst/>
              <a:gdLst/>
              <a:ahLst/>
              <a:cxnLst/>
              <a:rect l="0" t="0" r="0" b="0"/>
              <a:pathLst>
                <a:path w="47503" h="186464">
                  <a:moveTo>
                    <a:pt x="9525" y="5488"/>
                  </a:moveTo>
                  <a:lnTo>
                    <a:pt x="9525" y="5488"/>
                  </a:lnTo>
                  <a:lnTo>
                    <a:pt x="14581" y="432"/>
                  </a:lnTo>
                  <a:lnTo>
                    <a:pt x="17129" y="0"/>
                  </a:lnTo>
                  <a:lnTo>
                    <a:pt x="19886" y="772"/>
                  </a:lnTo>
                  <a:lnTo>
                    <a:pt x="31645" y="9735"/>
                  </a:lnTo>
                  <a:lnTo>
                    <a:pt x="36971" y="14669"/>
                  </a:lnTo>
                  <a:lnTo>
                    <a:pt x="42890" y="28618"/>
                  </a:lnTo>
                  <a:lnTo>
                    <a:pt x="46689" y="68500"/>
                  </a:lnTo>
                  <a:lnTo>
                    <a:pt x="47502" y="107050"/>
                  </a:lnTo>
                  <a:lnTo>
                    <a:pt x="44766" y="135064"/>
                  </a:lnTo>
                  <a:lnTo>
                    <a:pt x="42544" y="142672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946"/>
          <p:cNvGrpSpPr/>
          <p:nvPr/>
        </p:nvGrpSpPr>
        <p:grpSpPr>
          <a:xfrm>
            <a:off x="5276850" y="4848225"/>
            <a:ext cx="304801" cy="150838"/>
            <a:chOff x="5276850" y="4848225"/>
            <a:chExt cx="304801" cy="150838"/>
          </a:xfrm>
        </p:grpSpPr>
        <p:sp>
          <p:nvSpPr>
            <p:cNvPr id="220" name="SMARTInkShape-5305"/>
            <p:cNvSpPr/>
            <p:nvPr>
              <p:custDataLst>
                <p:tags r:id="rId50"/>
              </p:custDataLst>
            </p:nvPr>
          </p:nvSpPr>
          <p:spPr>
            <a:xfrm>
              <a:off x="5276850" y="4887649"/>
              <a:ext cx="114301" cy="111414"/>
            </a:xfrm>
            <a:custGeom>
              <a:avLst/>
              <a:gdLst/>
              <a:ahLst/>
              <a:cxnLst/>
              <a:rect l="0" t="0" r="0" b="0"/>
              <a:pathLst>
                <a:path w="114301" h="111414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9182"/>
                  </a:lnTo>
                  <a:lnTo>
                    <a:pt x="2822" y="16751"/>
                  </a:lnTo>
                  <a:lnTo>
                    <a:pt x="5056" y="20251"/>
                  </a:lnTo>
                  <a:lnTo>
                    <a:pt x="8937" y="62129"/>
                  </a:lnTo>
                  <a:lnTo>
                    <a:pt x="8389" y="101107"/>
                  </a:lnTo>
                  <a:lnTo>
                    <a:pt x="6651" y="105062"/>
                  </a:lnTo>
                  <a:lnTo>
                    <a:pt x="1313" y="111413"/>
                  </a:lnTo>
                  <a:lnTo>
                    <a:pt x="390" y="102400"/>
                  </a:lnTo>
                  <a:lnTo>
                    <a:pt x="7590" y="59241"/>
                  </a:lnTo>
                  <a:lnTo>
                    <a:pt x="9723" y="45702"/>
                  </a:lnTo>
                  <a:lnTo>
                    <a:pt x="14199" y="36157"/>
                  </a:lnTo>
                  <a:lnTo>
                    <a:pt x="16875" y="33189"/>
                  </a:lnTo>
                  <a:lnTo>
                    <a:pt x="22669" y="29890"/>
                  </a:lnTo>
                  <a:lnTo>
                    <a:pt x="25696" y="30069"/>
                  </a:lnTo>
                  <a:lnTo>
                    <a:pt x="31882" y="33089"/>
                  </a:lnTo>
                  <a:lnTo>
                    <a:pt x="41314" y="40740"/>
                  </a:lnTo>
                  <a:lnTo>
                    <a:pt x="44820" y="46653"/>
                  </a:lnTo>
                  <a:lnTo>
                    <a:pt x="47437" y="52807"/>
                  </a:lnTo>
                  <a:lnTo>
                    <a:pt x="55662" y="63490"/>
                  </a:lnTo>
                  <a:lnTo>
                    <a:pt x="56158" y="63052"/>
                  </a:lnTo>
                  <a:lnTo>
                    <a:pt x="56709" y="59743"/>
                  </a:lnTo>
                  <a:lnTo>
                    <a:pt x="64631" y="45980"/>
                  </a:lnTo>
                  <a:lnTo>
                    <a:pt x="65312" y="42912"/>
                  </a:lnTo>
                  <a:lnTo>
                    <a:pt x="71715" y="36681"/>
                  </a:lnTo>
                  <a:lnTo>
                    <a:pt x="80557" y="31442"/>
                  </a:lnTo>
                  <a:lnTo>
                    <a:pt x="88014" y="29113"/>
                  </a:lnTo>
                  <a:lnTo>
                    <a:pt x="91484" y="29552"/>
                  </a:lnTo>
                  <a:lnTo>
                    <a:pt x="98163" y="32860"/>
                  </a:lnTo>
                  <a:lnTo>
                    <a:pt x="100366" y="36282"/>
                  </a:lnTo>
                  <a:lnTo>
                    <a:pt x="103468" y="51211"/>
                  </a:lnTo>
                  <a:lnTo>
                    <a:pt x="105446" y="67982"/>
                  </a:lnTo>
                  <a:lnTo>
                    <a:pt x="11430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306"/>
            <p:cNvSpPr/>
            <p:nvPr>
              <p:custDataLst>
                <p:tags r:id="rId51"/>
              </p:custDataLst>
            </p:nvPr>
          </p:nvSpPr>
          <p:spPr>
            <a:xfrm>
              <a:off x="5429250" y="49244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307"/>
            <p:cNvSpPr/>
            <p:nvPr>
              <p:custDataLst>
                <p:tags r:id="rId52"/>
              </p:custDataLst>
            </p:nvPr>
          </p:nvSpPr>
          <p:spPr>
            <a:xfrm>
              <a:off x="5429250" y="48482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308"/>
            <p:cNvSpPr/>
            <p:nvPr>
              <p:custDataLst>
                <p:tags r:id="rId53"/>
              </p:custDataLst>
            </p:nvPr>
          </p:nvSpPr>
          <p:spPr>
            <a:xfrm>
              <a:off x="5468674" y="4867275"/>
              <a:ext cx="55827" cy="91857"/>
            </a:xfrm>
            <a:custGeom>
              <a:avLst/>
              <a:gdLst/>
              <a:ahLst/>
              <a:cxnLst/>
              <a:rect l="0" t="0" r="0" b="0"/>
              <a:pathLst>
                <a:path w="55827" h="91857">
                  <a:moveTo>
                    <a:pt x="8201" y="0"/>
                  </a:moveTo>
                  <a:lnTo>
                    <a:pt x="8201" y="0"/>
                  </a:lnTo>
                  <a:lnTo>
                    <a:pt x="8201" y="40020"/>
                  </a:lnTo>
                  <a:lnTo>
                    <a:pt x="8201" y="83429"/>
                  </a:lnTo>
                  <a:lnTo>
                    <a:pt x="7143" y="87370"/>
                  </a:lnTo>
                  <a:lnTo>
                    <a:pt x="5379" y="89996"/>
                  </a:lnTo>
                  <a:lnTo>
                    <a:pt x="3145" y="91748"/>
                  </a:lnTo>
                  <a:lnTo>
                    <a:pt x="1656" y="91856"/>
                  </a:lnTo>
                  <a:lnTo>
                    <a:pt x="662" y="90871"/>
                  </a:lnTo>
                  <a:lnTo>
                    <a:pt x="0" y="89156"/>
                  </a:lnTo>
                  <a:lnTo>
                    <a:pt x="6993" y="46253"/>
                  </a:lnTo>
                  <a:lnTo>
                    <a:pt x="12900" y="23700"/>
                  </a:lnTo>
                  <a:lnTo>
                    <a:pt x="21353" y="8668"/>
                  </a:lnTo>
                  <a:lnTo>
                    <a:pt x="25436" y="5778"/>
                  </a:lnTo>
                  <a:lnTo>
                    <a:pt x="35616" y="2568"/>
                  </a:lnTo>
                  <a:lnTo>
                    <a:pt x="40236" y="2771"/>
                  </a:lnTo>
                  <a:lnTo>
                    <a:pt x="48191" y="5818"/>
                  </a:lnTo>
                  <a:lnTo>
                    <a:pt x="50736" y="9170"/>
                  </a:lnTo>
                  <a:lnTo>
                    <a:pt x="53564" y="18540"/>
                  </a:lnTo>
                  <a:lnTo>
                    <a:pt x="55628" y="62410"/>
                  </a:lnTo>
                  <a:lnTo>
                    <a:pt x="5582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309"/>
            <p:cNvSpPr/>
            <p:nvPr>
              <p:custDataLst>
                <p:tags r:id="rId54"/>
              </p:custDataLst>
            </p:nvPr>
          </p:nvSpPr>
          <p:spPr>
            <a:xfrm>
              <a:off x="5572125" y="4934342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952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947"/>
          <p:cNvGrpSpPr/>
          <p:nvPr/>
        </p:nvGrpSpPr>
        <p:grpSpPr>
          <a:xfrm>
            <a:off x="7719288" y="4973374"/>
            <a:ext cx="405538" cy="99021"/>
            <a:chOff x="7719288" y="4973374"/>
            <a:chExt cx="405538" cy="99021"/>
          </a:xfrm>
        </p:grpSpPr>
        <p:sp>
          <p:nvSpPr>
            <p:cNvPr id="226" name="SMARTInkShape-5310"/>
            <p:cNvSpPr/>
            <p:nvPr>
              <p:custDataLst>
                <p:tags r:id="rId45"/>
              </p:custDataLst>
            </p:nvPr>
          </p:nvSpPr>
          <p:spPr>
            <a:xfrm>
              <a:off x="7719288" y="4988205"/>
              <a:ext cx="138838" cy="84190"/>
            </a:xfrm>
            <a:custGeom>
              <a:avLst/>
              <a:gdLst/>
              <a:ahLst/>
              <a:cxnLst/>
              <a:rect l="0" t="0" r="0" b="0"/>
              <a:pathLst>
                <a:path w="138838" h="84190">
                  <a:moveTo>
                    <a:pt x="5487" y="2895"/>
                  </a:moveTo>
                  <a:lnTo>
                    <a:pt x="5487" y="2895"/>
                  </a:lnTo>
                  <a:lnTo>
                    <a:pt x="431" y="2895"/>
                  </a:lnTo>
                  <a:lnTo>
                    <a:pt x="0" y="5012"/>
                  </a:lnTo>
                  <a:lnTo>
                    <a:pt x="5212" y="47675"/>
                  </a:lnTo>
                  <a:lnTo>
                    <a:pt x="5471" y="84189"/>
                  </a:lnTo>
                  <a:lnTo>
                    <a:pt x="5480" y="82065"/>
                  </a:lnTo>
                  <a:lnTo>
                    <a:pt x="18744" y="44640"/>
                  </a:lnTo>
                  <a:lnTo>
                    <a:pt x="38601" y="13375"/>
                  </a:lnTo>
                  <a:lnTo>
                    <a:pt x="50544" y="2967"/>
                  </a:lnTo>
                  <a:lnTo>
                    <a:pt x="55633" y="826"/>
                  </a:lnTo>
                  <a:lnTo>
                    <a:pt x="60084" y="458"/>
                  </a:lnTo>
                  <a:lnTo>
                    <a:pt x="64111" y="1270"/>
                  </a:lnTo>
                  <a:lnTo>
                    <a:pt x="66794" y="3929"/>
                  </a:lnTo>
                  <a:lnTo>
                    <a:pt x="69777" y="12527"/>
                  </a:lnTo>
                  <a:lnTo>
                    <a:pt x="71455" y="29267"/>
                  </a:lnTo>
                  <a:lnTo>
                    <a:pt x="69026" y="38605"/>
                  </a:lnTo>
                  <a:lnTo>
                    <a:pt x="65477" y="46283"/>
                  </a:lnTo>
                  <a:lnTo>
                    <a:pt x="63899" y="53223"/>
                  </a:lnTo>
                  <a:lnTo>
                    <a:pt x="64537" y="54439"/>
                  </a:lnTo>
                  <a:lnTo>
                    <a:pt x="66021" y="54191"/>
                  </a:lnTo>
                  <a:lnTo>
                    <a:pt x="68068" y="52968"/>
                  </a:lnTo>
                  <a:lnTo>
                    <a:pt x="98839" y="5906"/>
                  </a:lnTo>
                  <a:lnTo>
                    <a:pt x="102647" y="1727"/>
                  </a:lnTo>
                  <a:lnTo>
                    <a:pt x="107302" y="0"/>
                  </a:lnTo>
                  <a:lnTo>
                    <a:pt x="118118" y="902"/>
                  </a:lnTo>
                  <a:lnTo>
                    <a:pt x="121850" y="2625"/>
                  </a:lnTo>
                  <a:lnTo>
                    <a:pt x="124337" y="4832"/>
                  </a:lnTo>
                  <a:lnTo>
                    <a:pt x="125995" y="7361"/>
                  </a:lnTo>
                  <a:lnTo>
                    <a:pt x="138837" y="69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311"/>
            <p:cNvSpPr/>
            <p:nvPr>
              <p:custDataLst>
                <p:tags r:id="rId46"/>
              </p:custDataLst>
            </p:nvPr>
          </p:nvSpPr>
          <p:spPr>
            <a:xfrm>
              <a:off x="7898126" y="4973767"/>
              <a:ext cx="64775" cy="89664"/>
            </a:xfrm>
            <a:custGeom>
              <a:avLst/>
              <a:gdLst/>
              <a:ahLst/>
              <a:cxnLst/>
              <a:rect l="0" t="0" r="0" b="0"/>
              <a:pathLst>
                <a:path w="64775" h="89664">
                  <a:moveTo>
                    <a:pt x="45724" y="17333"/>
                  </a:moveTo>
                  <a:lnTo>
                    <a:pt x="45724" y="17333"/>
                  </a:lnTo>
                  <a:lnTo>
                    <a:pt x="45724" y="4076"/>
                  </a:lnTo>
                  <a:lnTo>
                    <a:pt x="43607" y="2145"/>
                  </a:lnTo>
                  <a:lnTo>
                    <a:pt x="35611" y="0"/>
                  </a:lnTo>
                  <a:lnTo>
                    <a:pt x="31573" y="486"/>
                  </a:lnTo>
                  <a:lnTo>
                    <a:pt x="24266" y="3849"/>
                  </a:lnTo>
                  <a:lnTo>
                    <a:pt x="14201" y="11691"/>
                  </a:lnTo>
                  <a:lnTo>
                    <a:pt x="4516" y="30831"/>
                  </a:lnTo>
                  <a:lnTo>
                    <a:pt x="0" y="56610"/>
                  </a:lnTo>
                  <a:lnTo>
                    <a:pt x="3718" y="79300"/>
                  </a:lnTo>
                  <a:lnTo>
                    <a:pt x="6079" y="84045"/>
                  </a:lnTo>
                  <a:lnTo>
                    <a:pt x="8711" y="87207"/>
                  </a:lnTo>
                  <a:lnTo>
                    <a:pt x="11524" y="89316"/>
                  </a:lnTo>
                  <a:lnTo>
                    <a:pt x="14457" y="89663"/>
                  </a:lnTo>
                  <a:lnTo>
                    <a:pt x="20539" y="87227"/>
                  </a:lnTo>
                  <a:lnTo>
                    <a:pt x="29912" y="69793"/>
                  </a:lnTo>
                  <a:lnTo>
                    <a:pt x="40704" y="25123"/>
                  </a:lnTo>
                  <a:lnTo>
                    <a:pt x="44236" y="12938"/>
                  </a:lnTo>
                  <a:lnTo>
                    <a:pt x="44732" y="12287"/>
                  </a:lnTo>
                  <a:lnTo>
                    <a:pt x="45063" y="12910"/>
                  </a:lnTo>
                  <a:lnTo>
                    <a:pt x="48529" y="48275"/>
                  </a:lnTo>
                  <a:lnTo>
                    <a:pt x="64774" y="74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312"/>
            <p:cNvSpPr/>
            <p:nvPr>
              <p:custDataLst>
                <p:tags r:id="rId47"/>
              </p:custDataLst>
            </p:nvPr>
          </p:nvSpPr>
          <p:spPr>
            <a:xfrm>
              <a:off x="8010525" y="4988957"/>
              <a:ext cx="38101" cy="78344"/>
            </a:xfrm>
            <a:custGeom>
              <a:avLst/>
              <a:gdLst/>
              <a:ahLst/>
              <a:cxnLst/>
              <a:rect l="0" t="0" r="0" b="0"/>
              <a:pathLst>
                <a:path w="38101" h="78344">
                  <a:moveTo>
                    <a:pt x="0" y="21193"/>
                  </a:moveTo>
                  <a:lnTo>
                    <a:pt x="0" y="21193"/>
                  </a:lnTo>
                  <a:lnTo>
                    <a:pt x="5056" y="16137"/>
                  </a:lnTo>
                  <a:lnTo>
                    <a:pt x="7538" y="8010"/>
                  </a:lnTo>
                  <a:lnTo>
                    <a:pt x="8200" y="2879"/>
                  </a:lnTo>
                  <a:lnTo>
                    <a:pt x="9701" y="517"/>
                  </a:lnTo>
                  <a:lnTo>
                    <a:pt x="11758" y="0"/>
                  </a:lnTo>
                  <a:lnTo>
                    <a:pt x="14189" y="715"/>
                  </a:lnTo>
                  <a:lnTo>
                    <a:pt x="15809" y="3307"/>
                  </a:lnTo>
                  <a:lnTo>
                    <a:pt x="21232" y="19855"/>
                  </a:lnTo>
                  <a:lnTo>
                    <a:pt x="29222" y="35966"/>
                  </a:lnTo>
                  <a:lnTo>
                    <a:pt x="38100" y="78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313"/>
            <p:cNvSpPr/>
            <p:nvPr>
              <p:custDataLst>
                <p:tags r:id="rId48"/>
              </p:custDataLst>
            </p:nvPr>
          </p:nvSpPr>
          <p:spPr>
            <a:xfrm>
              <a:off x="7972425" y="4973374"/>
              <a:ext cx="114301" cy="93927"/>
            </a:xfrm>
            <a:custGeom>
              <a:avLst/>
              <a:gdLst/>
              <a:ahLst/>
              <a:cxnLst/>
              <a:rect l="0" t="0" r="0" b="0"/>
              <a:pathLst>
                <a:path w="114301" h="93927">
                  <a:moveTo>
                    <a:pt x="114300" y="8201"/>
                  </a:moveTo>
                  <a:lnTo>
                    <a:pt x="114300" y="8201"/>
                  </a:lnTo>
                  <a:lnTo>
                    <a:pt x="109244" y="3145"/>
                  </a:lnTo>
                  <a:lnTo>
                    <a:pt x="103939" y="662"/>
                  </a:lnTo>
                  <a:lnTo>
                    <a:pt x="101043" y="0"/>
                  </a:lnTo>
                  <a:lnTo>
                    <a:pt x="92180" y="7731"/>
                  </a:lnTo>
                  <a:lnTo>
                    <a:pt x="49818" y="52437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314"/>
            <p:cNvSpPr/>
            <p:nvPr>
              <p:custDataLst>
                <p:tags r:id="rId49"/>
              </p:custDataLst>
            </p:nvPr>
          </p:nvSpPr>
          <p:spPr>
            <a:xfrm>
              <a:off x="8077200" y="5000625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58" y="13092"/>
                  </a:lnTo>
                  <a:lnTo>
                    <a:pt x="2822" y="15078"/>
                  </a:lnTo>
                  <a:lnTo>
                    <a:pt x="5056" y="16402"/>
                  </a:lnTo>
                  <a:lnTo>
                    <a:pt x="476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948"/>
          <p:cNvGrpSpPr/>
          <p:nvPr/>
        </p:nvGrpSpPr>
        <p:grpSpPr>
          <a:xfrm>
            <a:off x="2206590" y="5349163"/>
            <a:ext cx="165136" cy="351425"/>
            <a:chOff x="2206590" y="5349163"/>
            <a:chExt cx="165136" cy="351425"/>
          </a:xfrm>
        </p:grpSpPr>
        <p:sp>
          <p:nvSpPr>
            <p:cNvPr id="232" name="SMARTInkShape-5315"/>
            <p:cNvSpPr/>
            <p:nvPr>
              <p:custDataLst>
                <p:tags r:id="rId43"/>
              </p:custDataLst>
            </p:nvPr>
          </p:nvSpPr>
          <p:spPr>
            <a:xfrm>
              <a:off x="2206590" y="5525077"/>
              <a:ext cx="165136" cy="175511"/>
            </a:xfrm>
            <a:custGeom>
              <a:avLst/>
              <a:gdLst/>
              <a:ahLst/>
              <a:cxnLst/>
              <a:rect l="0" t="0" r="0" b="0"/>
              <a:pathLst>
                <a:path w="165136" h="175511">
                  <a:moveTo>
                    <a:pt x="117510" y="37523"/>
                  </a:moveTo>
                  <a:lnTo>
                    <a:pt x="117510" y="37523"/>
                  </a:lnTo>
                  <a:lnTo>
                    <a:pt x="109971" y="19623"/>
                  </a:lnTo>
                  <a:lnTo>
                    <a:pt x="109309" y="16064"/>
                  </a:lnTo>
                  <a:lnTo>
                    <a:pt x="105751" y="9289"/>
                  </a:lnTo>
                  <a:lnTo>
                    <a:pt x="103321" y="6001"/>
                  </a:lnTo>
                  <a:lnTo>
                    <a:pt x="97798" y="2346"/>
                  </a:lnTo>
                  <a:lnTo>
                    <a:pt x="88739" y="289"/>
                  </a:lnTo>
                  <a:lnTo>
                    <a:pt x="85629" y="0"/>
                  </a:lnTo>
                  <a:lnTo>
                    <a:pt x="66083" y="9707"/>
                  </a:lnTo>
                  <a:lnTo>
                    <a:pt x="39697" y="31950"/>
                  </a:lnTo>
                  <a:lnTo>
                    <a:pt x="9780" y="78004"/>
                  </a:lnTo>
                  <a:lnTo>
                    <a:pt x="1544" y="100318"/>
                  </a:lnTo>
                  <a:lnTo>
                    <a:pt x="0" y="121524"/>
                  </a:lnTo>
                  <a:lnTo>
                    <a:pt x="7632" y="161008"/>
                  </a:lnTo>
                  <a:lnTo>
                    <a:pt x="13289" y="171780"/>
                  </a:lnTo>
                  <a:lnTo>
                    <a:pt x="16280" y="174653"/>
                  </a:lnTo>
                  <a:lnTo>
                    <a:pt x="21448" y="175510"/>
                  </a:lnTo>
                  <a:lnTo>
                    <a:pt x="35657" y="173640"/>
                  </a:lnTo>
                  <a:lnTo>
                    <a:pt x="49734" y="163636"/>
                  </a:lnTo>
                  <a:lnTo>
                    <a:pt x="61987" y="148607"/>
                  </a:lnTo>
                  <a:lnTo>
                    <a:pt x="81963" y="108831"/>
                  </a:lnTo>
                  <a:lnTo>
                    <a:pt x="98228" y="68516"/>
                  </a:lnTo>
                  <a:lnTo>
                    <a:pt x="106491" y="58355"/>
                  </a:lnTo>
                  <a:lnTo>
                    <a:pt x="107321" y="63009"/>
                  </a:lnTo>
                  <a:lnTo>
                    <a:pt x="110014" y="96775"/>
                  </a:lnTo>
                  <a:lnTo>
                    <a:pt x="125868" y="127544"/>
                  </a:lnTo>
                  <a:lnTo>
                    <a:pt x="144561" y="149497"/>
                  </a:lnTo>
                  <a:lnTo>
                    <a:pt x="165135" y="161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316"/>
            <p:cNvSpPr/>
            <p:nvPr>
              <p:custDataLst>
                <p:tags r:id="rId44"/>
              </p:custDataLst>
            </p:nvPr>
          </p:nvSpPr>
          <p:spPr>
            <a:xfrm>
              <a:off x="2238420" y="5349163"/>
              <a:ext cx="114256" cy="108663"/>
            </a:xfrm>
            <a:custGeom>
              <a:avLst/>
              <a:gdLst/>
              <a:ahLst/>
              <a:cxnLst/>
              <a:rect l="0" t="0" r="0" b="0"/>
              <a:pathLst>
                <a:path w="114256" h="108663">
                  <a:moveTo>
                    <a:pt x="19005" y="32462"/>
                  </a:moveTo>
                  <a:lnTo>
                    <a:pt x="19005" y="32462"/>
                  </a:lnTo>
                  <a:lnTo>
                    <a:pt x="19005" y="24261"/>
                  </a:lnTo>
                  <a:lnTo>
                    <a:pt x="19005" y="28386"/>
                  </a:lnTo>
                  <a:lnTo>
                    <a:pt x="11401" y="52353"/>
                  </a:lnTo>
                  <a:lnTo>
                    <a:pt x="3817" y="67872"/>
                  </a:lnTo>
                  <a:lnTo>
                    <a:pt x="106" y="97731"/>
                  </a:lnTo>
                  <a:lnTo>
                    <a:pt x="0" y="88607"/>
                  </a:lnTo>
                  <a:lnTo>
                    <a:pt x="5619" y="78229"/>
                  </a:lnTo>
                  <a:lnTo>
                    <a:pt x="13056" y="67619"/>
                  </a:lnTo>
                  <a:lnTo>
                    <a:pt x="27146" y="37857"/>
                  </a:lnTo>
                  <a:lnTo>
                    <a:pt x="42917" y="16046"/>
                  </a:lnTo>
                  <a:lnTo>
                    <a:pt x="46566" y="8232"/>
                  </a:lnTo>
                  <a:lnTo>
                    <a:pt x="51715" y="1232"/>
                  </a:lnTo>
                  <a:lnTo>
                    <a:pt x="55629" y="0"/>
                  </a:lnTo>
                  <a:lnTo>
                    <a:pt x="65621" y="1455"/>
                  </a:lnTo>
                  <a:lnTo>
                    <a:pt x="70191" y="5440"/>
                  </a:lnTo>
                  <a:lnTo>
                    <a:pt x="88488" y="38389"/>
                  </a:lnTo>
                  <a:lnTo>
                    <a:pt x="114255" y="10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949"/>
          <p:cNvGrpSpPr/>
          <p:nvPr/>
        </p:nvGrpSpPr>
        <p:grpSpPr>
          <a:xfrm>
            <a:off x="2715835" y="5515091"/>
            <a:ext cx="227391" cy="228433"/>
            <a:chOff x="2715835" y="5515091"/>
            <a:chExt cx="227391" cy="228433"/>
          </a:xfrm>
        </p:grpSpPr>
        <p:sp>
          <p:nvSpPr>
            <p:cNvPr id="235" name="SMARTInkShape-5317"/>
            <p:cNvSpPr/>
            <p:nvPr>
              <p:custDataLst>
                <p:tags r:id="rId41"/>
              </p:custDataLst>
            </p:nvPr>
          </p:nvSpPr>
          <p:spPr>
            <a:xfrm>
              <a:off x="2715835" y="5515091"/>
              <a:ext cx="208341" cy="161810"/>
            </a:xfrm>
            <a:custGeom>
              <a:avLst/>
              <a:gdLst/>
              <a:ahLst/>
              <a:cxnLst/>
              <a:rect l="0" t="0" r="0" b="0"/>
              <a:pathLst>
                <a:path w="208341" h="161810">
                  <a:moveTo>
                    <a:pt x="113090" y="9409"/>
                  </a:moveTo>
                  <a:lnTo>
                    <a:pt x="113090" y="9409"/>
                  </a:lnTo>
                  <a:lnTo>
                    <a:pt x="130990" y="1870"/>
                  </a:lnTo>
                  <a:lnTo>
                    <a:pt x="154298" y="0"/>
                  </a:lnTo>
                  <a:lnTo>
                    <a:pt x="155378" y="1020"/>
                  </a:lnTo>
                  <a:lnTo>
                    <a:pt x="155041" y="2758"/>
                  </a:lnTo>
                  <a:lnTo>
                    <a:pt x="146894" y="13152"/>
                  </a:lnTo>
                  <a:lnTo>
                    <a:pt x="119885" y="31943"/>
                  </a:lnTo>
                  <a:lnTo>
                    <a:pt x="74630" y="55363"/>
                  </a:lnTo>
                  <a:lnTo>
                    <a:pt x="34211" y="75689"/>
                  </a:lnTo>
                  <a:lnTo>
                    <a:pt x="2875" y="101140"/>
                  </a:lnTo>
                  <a:lnTo>
                    <a:pt x="606" y="108739"/>
                  </a:lnTo>
                  <a:lnTo>
                    <a:pt x="0" y="113729"/>
                  </a:lnTo>
                  <a:lnTo>
                    <a:pt x="2150" y="122096"/>
                  </a:lnTo>
                  <a:lnTo>
                    <a:pt x="4205" y="125808"/>
                  </a:lnTo>
                  <a:lnTo>
                    <a:pt x="32380" y="136091"/>
                  </a:lnTo>
                  <a:lnTo>
                    <a:pt x="69185" y="140783"/>
                  </a:lnTo>
                  <a:lnTo>
                    <a:pt x="111958" y="142173"/>
                  </a:lnTo>
                  <a:lnTo>
                    <a:pt x="153089" y="142585"/>
                  </a:lnTo>
                  <a:lnTo>
                    <a:pt x="170731" y="145504"/>
                  </a:lnTo>
                  <a:lnTo>
                    <a:pt x="208340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318"/>
            <p:cNvSpPr/>
            <p:nvPr>
              <p:custDataLst>
                <p:tags r:id="rId42"/>
              </p:custDataLst>
            </p:nvPr>
          </p:nvSpPr>
          <p:spPr>
            <a:xfrm>
              <a:off x="2726259" y="5724525"/>
              <a:ext cx="216967" cy="18999"/>
            </a:xfrm>
            <a:custGeom>
              <a:avLst/>
              <a:gdLst/>
              <a:ahLst/>
              <a:cxnLst/>
              <a:rect l="0" t="0" r="0" b="0"/>
              <a:pathLst>
                <a:path w="216967" h="18999">
                  <a:moveTo>
                    <a:pt x="26466" y="9525"/>
                  </a:moveTo>
                  <a:lnTo>
                    <a:pt x="26466" y="9525"/>
                  </a:lnTo>
                  <a:lnTo>
                    <a:pt x="16353" y="9525"/>
                  </a:lnTo>
                  <a:lnTo>
                    <a:pt x="8566" y="12347"/>
                  </a:lnTo>
                  <a:lnTo>
                    <a:pt x="0" y="17726"/>
                  </a:lnTo>
                  <a:lnTo>
                    <a:pt x="39613" y="18875"/>
                  </a:lnTo>
                  <a:lnTo>
                    <a:pt x="77987" y="18998"/>
                  </a:lnTo>
                  <a:lnTo>
                    <a:pt x="117226" y="16213"/>
                  </a:lnTo>
                  <a:lnTo>
                    <a:pt x="163986" y="10846"/>
                  </a:lnTo>
                  <a:lnTo>
                    <a:pt x="216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950"/>
          <p:cNvGrpSpPr/>
          <p:nvPr/>
        </p:nvGrpSpPr>
        <p:grpSpPr>
          <a:xfrm>
            <a:off x="3238500" y="5310684"/>
            <a:ext cx="531981" cy="470992"/>
            <a:chOff x="3238500" y="5310684"/>
            <a:chExt cx="531981" cy="470992"/>
          </a:xfrm>
        </p:grpSpPr>
        <p:sp>
          <p:nvSpPr>
            <p:cNvPr id="238" name="SMARTInkShape-5319"/>
            <p:cNvSpPr/>
            <p:nvPr>
              <p:custDataLst>
                <p:tags r:id="rId36"/>
              </p:custDataLst>
            </p:nvPr>
          </p:nvSpPr>
          <p:spPr>
            <a:xfrm>
              <a:off x="3238500" y="5505450"/>
              <a:ext cx="247651" cy="247651"/>
            </a:xfrm>
            <a:custGeom>
              <a:avLst/>
              <a:gdLst/>
              <a:ahLst/>
              <a:cxnLst/>
              <a:rect l="0" t="0" r="0" b="0"/>
              <a:pathLst>
                <a:path w="247651" h="247651">
                  <a:moveTo>
                    <a:pt x="0" y="0"/>
                  </a:moveTo>
                  <a:lnTo>
                    <a:pt x="0" y="0"/>
                  </a:lnTo>
                  <a:lnTo>
                    <a:pt x="40098" y="23851"/>
                  </a:lnTo>
                  <a:lnTo>
                    <a:pt x="80931" y="54189"/>
                  </a:lnTo>
                  <a:lnTo>
                    <a:pt x="120722" y="85963"/>
                  </a:lnTo>
                  <a:lnTo>
                    <a:pt x="164548" y="126742"/>
                  </a:lnTo>
                  <a:lnTo>
                    <a:pt x="201834" y="168829"/>
                  </a:lnTo>
                  <a:lnTo>
                    <a:pt x="230819" y="215112"/>
                  </a:lnTo>
                  <a:lnTo>
                    <a:pt x="2476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320"/>
            <p:cNvSpPr/>
            <p:nvPr>
              <p:custDataLst>
                <p:tags r:id="rId37"/>
              </p:custDataLst>
            </p:nvPr>
          </p:nvSpPr>
          <p:spPr>
            <a:xfrm>
              <a:off x="3714750" y="5343525"/>
              <a:ext cx="55731" cy="209551"/>
            </a:xfrm>
            <a:custGeom>
              <a:avLst/>
              <a:gdLst/>
              <a:ahLst/>
              <a:cxnLst/>
              <a:rect l="0" t="0" r="0" b="0"/>
              <a:pathLst>
                <a:path w="55731" h="209551">
                  <a:moveTo>
                    <a:pt x="28575" y="0"/>
                  </a:moveTo>
                  <a:lnTo>
                    <a:pt x="28575" y="0"/>
                  </a:lnTo>
                  <a:lnTo>
                    <a:pt x="41832" y="0"/>
                  </a:lnTo>
                  <a:lnTo>
                    <a:pt x="47873" y="14111"/>
                  </a:lnTo>
                  <a:lnTo>
                    <a:pt x="55318" y="61232"/>
                  </a:lnTo>
                  <a:lnTo>
                    <a:pt x="55730" y="98212"/>
                  </a:lnTo>
                  <a:lnTo>
                    <a:pt x="48380" y="13093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321"/>
            <p:cNvSpPr/>
            <p:nvPr>
              <p:custDataLst>
                <p:tags r:id="rId38"/>
              </p:custDataLst>
            </p:nvPr>
          </p:nvSpPr>
          <p:spPr>
            <a:xfrm>
              <a:off x="3676702" y="5362575"/>
              <a:ext cx="9474" cy="95251"/>
            </a:xfrm>
            <a:custGeom>
              <a:avLst/>
              <a:gdLst/>
              <a:ahLst/>
              <a:cxnLst/>
              <a:rect l="0" t="0" r="0" b="0"/>
              <a:pathLst>
                <a:path w="9474" h="95251">
                  <a:moveTo>
                    <a:pt x="9473" y="0"/>
                  </a:moveTo>
                  <a:lnTo>
                    <a:pt x="9473" y="0"/>
                  </a:lnTo>
                  <a:lnTo>
                    <a:pt x="4416" y="0"/>
                  </a:lnTo>
                  <a:lnTo>
                    <a:pt x="2927" y="2117"/>
                  </a:lnTo>
                  <a:lnTo>
                    <a:pt x="831" y="16267"/>
                  </a:lnTo>
                  <a:lnTo>
                    <a:pt x="0" y="61517"/>
                  </a:lnTo>
                  <a:lnTo>
                    <a:pt x="1029" y="76024"/>
                  </a:lnTo>
                  <a:lnTo>
                    <a:pt x="947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322"/>
            <p:cNvSpPr/>
            <p:nvPr>
              <p:custDataLst>
                <p:tags r:id="rId39"/>
              </p:custDataLst>
            </p:nvPr>
          </p:nvSpPr>
          <p:spPr>
            <a:xfrm>
              <a:off x="3529018" y="5310684"/>
              <a:ext cx="71433" cy="175717"/>
            </a:xfrm>
            <a:custGeom>
              <a:avLst/>
              <a:gdLst/>
              <a:ahLst/>
              <a:cxnLst/>
              <a:rect l="0" t="0" r="0" b="0"/>
              <a:pathLst>
                <a:path w="71433" h="175717">
                  <a:moveTo>
                    <a:pt x="71432" y="32841"/>
                  </a:moveTo>
                  <a:lnTo>
                    <a:pt x="71432" y="32841"/>
                  </a:lnTo>
                  <a:lnTo>
                    <a:pt x="71432" y="1043"/>
                  </a:lnTo>
                  <a:lnTo>
                    <a:pt x="70374" y="0"/>
                  </a:lnTo>
                  <a:lnTo>
                    <a:pt x="68610" y="364"/>
                  </a:lnTo>
                  <a:lnTo>
                    <a:pt x="58249" y="8754"/>
                  </a:lnTo>
                  <a:lnTo>
                    <a:pt x="17243" y="54035"/>
                  </a:lnTo>
                  <a:lnTo>
                    <a:pt x="10306" y="69072"/>
                  </a:lnTo>
                  <a:lnTo>
                    <a:pt x="0" y="110049"/>
                  </a:lnTo>
                  <a:lnTo>
                    <a:pt x="3922" y="141629"/>
                  </a:lnTo>
                  <a:lnTo>
                    <a:pt x="14622" y="155621"/>
                  </a:lnTo>
                  <a:lnTo>
                    <a:pt x="42857" y="17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323"/>
            <p:cNvSpPr/>
            <p:nvPr>
              <p:custDataLst>
                <p:tags r:id="rId40"/>
              </p:custDataLst>
            </p:nvPr>
          </p:nvSpPr>
          <p:spPr>
            <a:xfrm>
              <a:off x="3257550" y="5481795"/>
              <a:ext cx="228601" cy="299881"/>
            </a:xfrm>
            <a:custGeom>
              <a:avLst/>
              <a:gdLst/>
              <a:ahLst/>
              <a:cxnLst/>
              <a:rect l="0" t="0" r="0" b="0"/>
              <a:pathLst>
                <a:path w="228601" h="299881">
                  <a:moveTo>
                    <a:pt x="228600" y="14130"/>
                  </a:moveTo>
                  <a:lnTo>
                    <a:pt x="228600" y="14130"/>
                  </a:lnTo>
                  <a:lnTo>
                    <a:pt x="215343" y="873"/>
                  </a:lnTo>
                  <a:lnTo>
                    <a:pt x="212353" y="0"/>
                  </a:lnTo>
                  <a:lnTo>
                    <a:pt x="209302" y="477"/>
                  </a:lnTo>
                  <a:lnTo>
                    <a:pt x="186688" y="13902"/>
                  </a:lnTo>
                  <a:lnTo>
                    <a:pt x="160310" y="43483"/>
                  </a:lnTo>
                  <a:lnTo>
                    <a:pt x="123266" y="90190"/>
                  </a:lnTo>
                  <a:lnTo>
                    <a:pt x="92001" y="129666"/>
                  </a:lnTo>
                  <a:lnTo>
                    <a:pt x="63838" y="169596"/>
                  </a:lnTo>
                  <a:lnTo>
                    <a:pt x="33071" y="212879"/>
                  </a:lnTo>
                  <a:lnTo>
                    <a:pt x="8728" y="253061"/>
                  </a:lnTo>
                  <a:lnTo>
                    <a:pt x="0" y="299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951"/>
          <p:cNvGrpSpPr/>
          <p:nvPr/>
        </p:nvGrpSpPr>
        <p:grpSpPr>
          <a:xfrm>
            <a:off x="4948757" y="5260008"/>
            <a:ext cx="189028" cy="586561"/>
            <a:chOff x="4948757" y="5260008"/>
            <a:chExt cx="189028" cy="586561"/>
          </a:xfrm>
        </p:grpSpPr>
        <p:sp>
          <p:nvSpPr>
            <p:cNvPr id="244" name="SMARTInkShape-5324"/>
            <p:cNvSpPr/>
            <p:nvPr>
              <p:custDataLst>
                <p:tags r:id="rId34"/>
              </p:custDataLst>
            </p:nvPr>
          </p:nvSpPr>
          <p:spPr>
            <a:xfrm>
              <a:off x="4948757" y="5260008"/>
              <a:ext cx="156644" cy="133458"/>
            </a:xfrm>
            <a:custGeom>
              <a:avLst/>
              <a:gdLst/>
              <a:ahLst/>
              <a:cxnLst/>
              <a:rect l="0" t="0" r="0" b="0"/>
              <a:pathLst>
                <a:path w="156644" h="133458">
                  <a:moveTo>
                    <a:pt x="42343" y="64467"/>
                  </a:moveTo>
                  <a:lnTo>
                    <a:pt x="42343" y="64467"/>
                  </a:lnTo>
                  <a:lnTo>
                    <a:pt x="42343" y="50278"/>
                  </a:lnTo>
                  <a:lnTo>
                    <a:pt x="41285" y="49716"/>
                  </a:lnTo>
                  <a:lnTo>
                    <a:pt x="39521" y="50401"/>
                  </a:lnTo>
                  <a:lnTo>
                    <a:pt x="37287" y="51914"/>
                  </a:lnTo>
                  <a:lnTo>
                    <a:pt x="29086" y="64158"/>
                  </a:lnTo>
                  <a:lnTo>
                    <a:pt x="13695" y="103781"/>
                  </a:lnTo>
                  <a:lnTo>
                    <a:pt x="4221" y="125857"/>
                  </a:lnTo>
                  <a:lnTo>
                    <a:pt x="0" y="133026"/>
                  </a:lnTo>
                  <a:lnTo>
                    <a:pt x="356" y="133457"/>
                  </a:lnTo>
                  <a:lnTo>
                    <a:pt x="1652" y="132685"/>
                  </a:lnTo>
                  <a:lnTo>
                    <a:pt x="17273" y="91505"/>
                  </a:lnTo>
                  <a:lnTo>
                    <a:pt x="40400" y="45214"/>
                  </a:lnTo>
                  <a:lnTo>
                    <a:pt x="54659" y="17390"/>
                  </a:lnTo>
                  <a:lnTo>
                    <a:pt x="64454" y="5245"/>
                  </a:lnTo>
                  <a:lnTo>
                    <a:pt x="76512" y="1104"/>
                  </a:lnTo>
                  <a:lnTo>
                    <a:pt x="84173" y="0"/>
                  </a:lnTo>
                  <a:lnTo>
                    <a:pt x="90337" y="2439"/>
                  </a:lnTo>
                  <a:lnTo>
                    <a:pt x="105129" y="21041"/>
                  </a:lnTo>
                  <a:lnTo>
                    <a:pt x="128554" y="58593"/>
                  </a:lnTo>
                  <a:lnTo>
                    <a:pt x="156643" y="131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325"/>
            <p:cNvSpPr/>
            <p:nvPr>
              <p:custDataLst>
                <p:tags r:id="rId35"/>
              </p:custDataLst>
            </p:nvPr>
          </p:nvSpPr>
          <p:spPr>
            <a:xfrm>
              <a:off x="4953000" y="5505450"/>
              <a:ext cx="184785" cy="341119"/>
            </a:xfrm>
            <a:custGeom>
              <a:avLst/>
              <a:gdLst/>
              <a:ahLst/>
              <a:cxnLst/>
              <a:rect l="0" t="0" r="0" b="0"/>
              <a:pathLst>
                <a:path w="184785" h="341119">
                  <a:moveTo>
                    <a:pt x="47625" y="0"/>
                  </a:moveTo>
                  <a:lnTo>
                    <a:pt x="47625" y="0"/>
                  </a:lnTo>
                  <a:lnTo>
                    <a:pt x="47625" y="36628"/>
                  </a:lnTo>
                  <a:lnTo>
                    <a:pt x="52681" y="71296"/>
                  </a:lnTo>
                  <a:lnTo>
                    <a:pt x="60882" y="113435"/>
                  </a:lnTo>
                  <a:lnTo>
                    <a:pt x="65531" y="155443"/>
                  </a:lnTo>
                  <a:lnTo>
                    <a:pt x="66336" y="196458"/>
                  </a:lnTo>
                  <a:lnTo>
                    <a:pt x="66575" y="240008"/>
                  </a:lnTo>
                  <a:lnTo>
                    <a:pt x="66646" y="276077"/>
                  </a:lnTo>
                  <a:lnTo>
                    <a:pt x="66669" y="320489"/>
                  </a:lnTo>
                  <a:lnTo>
                    <a:pt x="66671" y="324784"/>
                  </a:lnTo>
                  <a:lnTo>
                    <a:pt x="67731" y="327648"/>
                  </a:lnTo>
                  <a:lnTo>
                    <a:pt x="69495" y="329557"/>
                  </a:lnTo>
                  <a:lnTo>
                    <a:pt x="71731" y="330830"/>
                  </a:lnTo>
                  <a:lnTo>
                    <a:pt x="73220" y="328503"/>
                  </a:lnTo>
                  <a:lnTo>
                    <a:pt x="80864" y="288322"/>
                  </a:lnTo>
                  <a:lnTo>
                    <a:pt x="92368" y="243729"/>
                  </a:lnTo>
                  <a:lnTo>
                    <a:pt x="113045" y="207362"/>
                  </a:lnTo>
                  <a:lnTo>
                    <a:pt x="130744" y="190440"/>
                  </a:lnTo>
                  <a:lnTo>
                    <a:pt x="136904" y="188343"/>
                  </a:lnTo>
                  <a:lnTo>
                    <a:pt x="149394" y="188835"/>
                  </a:lnTo>
                  <a:lnTo>
                    <a:pt x="154629" y="191507"/>
                  </a:lnTo>
                  <a:lnTo>
                    <a:pt x="163269" y="200120"/>
                  </a:lnTo>
                  <a:lnTo>
                    <a:pt x="183989" y="243438"/>
                  </a:lnTo>
                  <a:lnTo>
                    <a:pt x="184784" y="259536"/>
                  </a:lnTo>
                  <a:lnTo>
                    <a:pt x="176671" y="290685"/>
                  </a:lnTo>
                  <a:lnTo>
                    <a:pt x="157828" y="315787"/>
                  </a:lnTo>
                  <a:lnTo>
                    <a:pt x="146698" y="325558"/>
                  </a:lnTo>
                  <a:lnTo>
                    <a:pt x="126017" y="333881"/>
                  </a:lnTo>
                  <a:lnTo>
                    <a:pt x="81102" y="341118"/>
                  </a:lnTo>
                  <a:lnTo>
                    <a:pt x="54134" y="337315"/>
                  </a:lnTo>
                  <a:lnTo>
                    <a:pt x="32738" y="324430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952"/>
          <p:cNvGrpSpPr/>
          <p:nvPr/>
        </p:nvGrpSpPr>
        <p:grpSpPr>
          <a:xfrm>
            <a:off x="5375399" y="5410200"/>
            <a:ext cx="1196688" cy="514351"/>
            <a:chOff x="5375399" y="5410200"/>
            <a:chExt cx="1196688" cy="514351"/>
          </a:xfrm>
        </p:grpSpPr>
        <p:sp>
          <p:nvSpPr>
            <p:cNvPr id="247" name="SMARTInkShape-5326"/>
            <p:cNvSpPr/>
            <p:nvPr>
              <p:custDataLst>
                <p:tags r:id="rId27"/>
              </p:custDataLst>
            </p:nvPr>
          </p:nvSpPr>
          <p:spPr>
            <a:xfrm>
              <a:off x="5905500" y="5629275"/>
              <a:ext cx="266701" cy="276226"/>
            </a:xfrm>
            <a:custGeom>
              <a:avLst/>
              <a:gdLst/>
              <a:ahLst/>
              <a:cxnLst/>
              <a:rect l="0" t="0" r="0" b="0"/>
              <a:pathLst>
                <a:path w="266701" h="276226">
                  <a:moveTo>
                    <a:pt x="0" y="0"/>
                  </a:moveTo>
                  <a:lnTo>
                    <a:pt x="0" y="0"/>
                  </a:lnTo>
                  <a:lnTo>
                    <a:pt x="43853" y="41757"/>
                  </a:lnTo>
                  <a:lnTo>
                    <a:pt x="78337" y="85753"/>
                  </a:lnTo>
                  <a:lnTo>
                    <a:pt x="114488" y="131367"/>
                  </a:lnTo>
                  <a:lnTo>
                    <a:pt x="155239" y="174099"/>
                  </a:lnTo>
                  <a:lnTo>
                    <a:pt x="196117" y="210073"/>
                  </a:lnTo>
                  <a:lnTo>
                    <a:pt x="26670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327"/>
            <p:cNvSpPr/>
            <p:nvPr>
              <p:custDataLst>
                <p:tags r:id="rId28"/>
              </p:custDataLst>
            </p:nvPr>
          </p:nvSpPr>
          <p:spPr>
            <a:xfrm>
              <a:off x="5981700" y="5659174"/>
              <a:ext cx="200026" cy="265377"/>
            </a:xfrm>
            <a:custGeom>
              <a:avLst/>
              <a:gdLst/>
              <a:ahLst/>
              <a:cxnLst/>
              <a:rect l="0" t="0" r="0" b="0"/>
              <a:pathLst>
                <a:path w="200026" h="265377">
                  <a:moveTo>
                    <a:pt x="200025" y="8201"/>
                  </a:moveTo>
                  <a:lnTo>
                    <a:pt x="200025" y="8201"/>
                  </a:lnTo>
                  <a:lnTo>
                    <a:pt x="200025" y="3145"/>
                  </a:lnTo>
                  <a:lnTo>
                    <a:pt x="198967" y="1656"/>
                  </a:lnTo>
                  <a:lnTo>
                    <a:pt x="197203" y="662"/>
                  </a:lnTo>
                  <a:lnTo>
                    <a:pt x="194969" y="0"/>
                  </a:lnTo>
                  <a:lnTo>
                    <a:pt x="176655" y="9182"/>
                  </a:lnTo>
                  <a:lnTo>
                    <a:pt x="148568" y="33364"/>
                  </a:lnTo>
                  <a:lnTo>
                    <a:pt x="114383" y="78686"/>
                  </a:lnTo>
                  <a:lnTo>
                    <a:pt x="85318" y="120180"/>
                  </a:lnTo>
                  <a:lnTo>
                    <a:pt x="73902" y="135227"/>
                  </a:lnTo>
                  <a:lnTo>
                    <a:pt x="49452" y="175016"/>
                  </a:lnTo>
                  <a:lnTo>
                    <a:pt x="26412" y="218395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328"/>
            <p:cNvSpPr/>
            <p:nvPr>
              <p:custDataLst>
                <p:tags r:id="rId29"/>
              </p:custDataLst>
            </p:nvPr>
          </p:nvSpPr>
          <p:spPr>
            <a:xfrm>
              <a:off x="6269488" y="5421049"/>
              <a:ext cx="74163" cy="189177"/>
            </a:xfrm>
            <a:custGeom>
              <a:avLst/>
              <a:gdLst/>
              <a:ahLst/>
              <a:cxnLst/>
              <a:rect l="0" t="0" r="0" b="0"/>
              <a:pathLst>
                <a:path w="74163" h="189177">
                  <a:moveTo>
                    <a:pt x="74162" y="8201"/>
                  </a:moveTo>
                  <a:lnTo>
                    <a:pt x="74162" y="8201"/>
                  </a:lnTo>
                  <a:lnTo>
                    <a:pt x="74162" y="3145"/>
                  </a:lnTo>
                  <a:lnTo>
                    <a:pt x="72045" y="1656"/>
                  </a:lnTo>
                  <a:lnTo>
                    <a:pt x="64049" y="0"/>
                  </a:lnTo>
                  <a:lnTo>
                    <a:pt x="53439" y="4909"/>
                  </a:lnTo>
                  <a:lnTo>
                    <a:pt x="29381" y="25308"/>
                  </a:lnTo>
                  <a:lnTo>
                    <a:pt x="4841" y="70486"/>
                  </a:lnTo>
                  <a:lnTo>
                    <a:pt x="0" y="95447"/>
                  </a:lnTo>
                  <a:lnTo>
                    <a:pt x="3622" y="133065"/>
                  </a:lnTo>
                  <a:lnTo>
                    <a:pt x="36062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329"/>
            <p:cNvSpPr/>
            <p:nvPr>
              <p:custDataLst>
                <p:tags r:id="rId30"/>
              </p:custDataLst>
            </p:nvPr>
          </p:nvSpPr>
          <p:spPr>
            <a:xfrm>
              <a:off x="6391320" y="5462409"/>
              <a:ext cx="95206" cy="99212"/>
            </a:xfrm>
            <a:custGeom>
              <a:avLst/>
              <a:gdLst/>
              <a:ahLst/>
              <a:cxnLst/>
              <a:rect l="0" t="0" r="0" b="0"/>
              <a:pathLst>
                <a:path w="95206" h="99212">
                  <a:moveTo>
                    <a:pt x="19005" y="43041"/>
                  </a:moveTo>
                  <a:lnTo>
                    <a:pt x="19005" y="43041"/>
                  </a:lnTo>
                  <a:lnTo>
                    <a:pt x="11401" y="51703"/>
                  </a:lnTo>
                  <a:lnTo>
                    <a:pt x="3817" y="65834"/>
                  </a:lnTo>
                  <a:lnTo>
                    <a:pt x="1100" y="78252"/>
                  </a:lnTo>
                  <a:lnTo>
                    <a:pt x="0" y="99211"/>
                  </a:lnTo>
                  <a:lnTo>
                    <a:pt x="5025" y="89788"/>
                  </a:lnTo>
                  <a:lnTo>
                    <a:pt x="11716" y="46480"/>
                  </a:lnTo>
                  <a:lnTo>
                    <a:pt x="34981" y="704"/>
                  </a:lnTo>
                  <a:lnTo>
                    <a:pt x="38122" y="0"/>
                  </a:lnTo>
                  <a:lnTo>
                    <a:pt x="47258" y="2039"/>
                  </a:lnTo>
                  <a:lnTo>
                    <a:pt x="55550" y="9296"/>
                  </a:lnTo>
                  <a:lnTo>
                    <a:pt x="83557" y="50963"/>
                  </a:lnTo>
                  <a:lnTo>
                    <a:pt x="91754" y="68319"/>
                  </a:lnTo>
                  <a:lnTo>
                    <a:pt x="95205" y="81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330"/>
            <p:cNvSpPr/>
            <p:nvPr>
              <p:custDataLst>
                <p:tags r:id="rId31"/>
              </p:custDataLst>
            </p:nvPr>
          </p:nvSpPr>
          <p:spPr>
            <a:xfrm>
              <a:off x="6524625" y="5410200"/>
              <a:ext cx="47462" cy="219076"/>
            </a:xfrm>
            <a:custGeom>
              <a:avLst/>
              <a:gdLst/>
              <a:ahLst/>
              <a:cxnLst/>
              <a:rect l="0" t="0" r="0" b="0"/>
              <a:pathLst>
                <a:path w="47462" h="219076">
                  <a:moveTo>
                    <a:pt x="9525" y="0"/>
                  </a:moveTo>
                  <a:lnTo>
                    <a:pt x="9525" y="0"/>
                  </a:lnTo>
                  <a:lnTo>
                    <a:pt x="22782" y="0"/>
                  </a:lnTo>
                  <a:lnTo>
                    <a:pt x="25771" y="2117"/>
                  </a:lnTo>
                  <a:lnTo>
                    <a:pt x="31915" y="10113"/>
                  </a:lnTo>
                  <a:lnTo>
                    <a:pt x="41324" y="31571"/>
                  </a:lnTo>
                  <a:lnTo>
                    <a:pt x="46380" y="68325"/>
                  </a:lnTo>
                  <a:lnTo>
                    <a:pt x="47461" y="112466"/>
                  </a:lnTo>
                  <a:lnTo>
                    <a:pt x="45476" y="151998"/>
                  </a:lnTo>
                  <a:lnTo>
                    <a:pt x="32407" y="184972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331"/>
            <p:cNvSpPr/>
            <p:nvPr>
              <p:custDataLst>
                <p:tags r:id="rId32"/>
              </p:custDataLst>
            </p:nvPr>
          </p:nvSpPr>
          <p:spPr>
            <a:xfrm>
              <a:off x="5448300" y="5819775"/>
              <a:ext cx="276226" cy="66676"/>
            </a:xfrm>
            <a:custGeom>
              <a:avLst/>
              <a:gdLst/>
              <a:ahLst/>
              <a:cxnLst/>
              <a:rect l="0" t="0" r="0" b="0"/>
              <a:pathLst>
                <a:path w="276226" h="66676">
                  <a:moveTo>
                    <a:pt x="276225" y="0"/>
                  </a:moveTo>
                  <a:lnTo>
                    <a:pt x="276225" y="0"/>
                  </a:lnTo>
                  <a:lnTo>
                    <a:pt x="271169" y="5056"/>
                  </a:lnTo>
                  <a:lnTo>
                    <a:pt x="234311" y="16475"/>
                  </a:lnTo>
                  <a:lnTo>
                    <a:pt x="189329" y="26363"/>
                  </a:lnTo>
                  <a:lnTo>
                    <a:pt x="152169" y="33194"/>
                  </a:lnTo>
                  <a:lnTo>
                    <a:pt x="113644" y="41703"/>
                  </a:lnTo>
                  <a:lnTo>
                    <a:pt x="68715" y="5092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332"/>
            <p:cNvSpPr/>
            <p:nvPr>
              <p:custDataLst>
                <p:tags r:id="rId33"/>
              </p:custDataLst>
            </p:nvPr>
          </p:nvSpPr>
          <p:spPr>
            <a:xfrm>
              <a:off x="5375399" y="5648325"/>
              <a:ext cx="272707" cy="190501"/>
            </a:xfrm>
            <a:custGeom>
              <a:avLst/>
              <a:gdLst/>
              <a:ahLst/>
              <a:cxnLst/>
              <a:rect l="0" t="0" r="0" b="0"/>
              <a:pathLst>
                <a:path w="272707" h="190501">
                  <a:moveTo>
                    <a:pt x="25276" y="0"/>
                  </a:moveTo>
                  <a:lnTo>
                    <a:pt x="25276" y="0"/>
                  </a:lnTo>
                  <a:lnTo>
                    <a:pt x="17075" y="0"/>
                  </a:lnTo>
                  <a:lnTo>
                    <a:pt x="16634" y="1058"/>
                  </a:lnTo>
                  <a:lnTo>
                    <a:pt x="16143" y="5056"/>
                  </a:lnTo>
                  <a:lnTo>
                    <a:pt x="27214" y="10361"/>
                  </a:lnTo>
                  <a:lnTo>
                    <a:pt x="72098" y="24452"/>
                  </a:lnTo>
                  <a:lnTo>
                    <a:pt x="112359" y="33088"/>
                  </a:lnTo>
                  <a:lnTo>
                    <a:pt x="159732" y="47801"/>
                  </a:lnTo>
                  <a:lnTo>
                    <a:pt x="207175" y="60359"/>
                  </a:lnTo>
                  <a:lnTo>
                    <a:pt x="250021" y="73032"/>
                  </a:lnTo>
                  <a:lnTo>
                    <a:pt x="266627" y="79378"/>
                  </a:lnTo>
                  <a:lnTo>
                    <a:pt x="270844" y="83610"/>
                  </a:lnTo>
                  <a:lnTo>
                    <a:pt x="272596" y="88548"/>
                  </a:lnTo>
                  <a:lnTo>
                    <a:pt x="272706" y="93957"/>
                  </a:lnTo>
                  <a:lnTo>
                    <a:pt x="268545" y="99680"/>
                  </a:lnTo>
                  <a:lnTo>
                    <a:pt x="252635" y="111683"/>
                  </a:lnTo>
                  <a:lnTo>
                    <a:pt x="214820" y="125284"/>
                  </a:lnTo>
                  <a:lnTo>
                    <a:pt x="170102" y="136017"/>
                  </a:lnTo>
                  <a:lnTo>
                    <a:pt x="122793" y="149125"/>
                  </a:lnTo>
                  <a:lnTo>
                    <a:pt x="78256" y="160031"/>
                  </a:lnTo>
                  <a:lnTo>
                    <a:pt x="34252" y="172036"/>
                  </a:lnTo>
                  <a:lnTo>
                    <a:pt x="1649" y="179210"/>
                  </a:lnTo>
                  <a:lnTo>
                    <a:pt x="0" y="180856"/>
                  </a:lnTo>
                  <a:lnTo>
                    <a:pt x="2075" y="183012"/>
                  </a:lnTo>
                  <a:lnTo>
                    <a:pt x="11790" y="187172"/>
                  </a:lnTo>
                  <a:lnTo>
                    <a:pt x="3480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953"/>
          <p:cNvGrpSpPr/>
          <p:nvPr/>
        </p:nvGrpSpPr>
        <p:grpSpPr>
          <a:xfrm>
            <a:off x="9544050" y="1699565"/>
            <a:ext cx="2524126" cy="1080285"/>
            <a:chOff x="9544050" y="1699565"/>
            <a:chExt cx="2524126" cy="1080285"/>
          </a:xfrm>
        </p:grpSpPr>
        <p:sp>
          <p:nvSpPr>
            <p:cNvPr id="255" name="SMARTInkShape-5333"/>
            <p:cNvSpPr/>
            <p:nvPr>
              <p:custDataLst>
                <p:tags r:id="rId7"/>
              </p:custDataLst>
            </p:nvPr>
          </p:nvSpPr>
          <p:spPr>
            <a:xfrm>
              <a:off x="10839450" y="1924627"/>
              <a:ext cx="55171" cy="199449"/>
            </a:xfrm>
            <a:custGeom>
              <a:avLst/>
              <a:gdLst/>
              <a:ahLst/>
              <a:cxnLst/>
              <a:rect l="0" t="0" r="0" b="0"/>
              <a:pathLst>
                <a:path w="55171" h="199449">
                  <a:moveTo>
                    <a:pt x="19050" y="37523"/>
                  </a:moveTo>
                  <a:lnTo>
                    <a:pt x="19050" y="37523"/>
                  </a:lnTo>
                  <a:lnTo>
                    <a:pt x="11512" y="19623"/>
                  </a:lnTo>
                  <a:lnTo>
                    <a:pt x="10848" y="16065"/>
                  </a:lnTo>
                  <a:lnTo>
                    <a:pt x="11466" y="12634"/>
                  </a:lnTo>
                  <a:lnTo>
                    <a:pt x="17842" y="1372"/>
                  </a:lnTo>
                  <a:lnTo>
                    <a:pt x="28805" y="0"/>
                  </a:lnTo>
                  <a:lnTo>
                    <a:pt x="32962" y="1925"/>
                  </a:lnTo>
                  <a:lnTo>
                    <a:pt x="40403" y="9707"/>
                  </a:lnTo>
                  <a:lnTo>
                    <a:pt x="44416" y="20222"/>
                  </a:lnTo>
                  <a:lnTo>
                    <a:pt x="45486" y="25989"/>
                  </a:lnTo>
                  <a:lnTo>
                    <a:pt x="41935" y="49275"/>
                  </a:lnTo>
                  <a:lnTo>
                    <a:pt x="22078" y="87906"/>
                  </a:lnTo>
                  <a:lnTo>
                    <a:pt x="11386" y="101843"/>
                  </a:lnTo>
                  <a:lnTo>
                    <a:pt x="11825" y="102629"/>
                  </a:lnTo>
                  <a:lnTo>
                    <a:pt x="40164" y="112338"/>
                  </a:lnTo>
                  <a:lnTo>
                    <a:pt x="47131" y="118752"/>
                  </a:lnTo>
                  <a:lnTo>
                    <a:pt x="52697" y="127600"/>
                  </a:lnTo>
                  <a:lnTo>
                    <a:pt x="55170" y="135060"/>
                  </a:lnTo>
                  <a:lnTo>
                    <a:pt x="50626" y="147548"/>
                  </a:lnTo>
                  <a:lnTo>
                    <a:pt x="30462" y="176378"/>
                  </a:lnTo>
                  <a:lnTo>
                    <a:pt x="0" y="199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334"/>
            <p:cNvSpPr/>
            <p:nvPr>
              <p:custDataLst>
                <p:tags r:id="rId8"/>
              </p:custDataLst>
            </p:nvPr>
          </p:nvSpPr>
          <p:spPr>
            <a:xfrm>
              <a:off x="10725150" y="2086091"/>
              <a:ext cx="38101" cy="18935"/>
            </a:xfrm>
            <a:custGeom>
              <a:avLst/>
              <a:gdLst/>
              <a:ahLst/>
              <a:cxnLst/>
              <a:rect l="0" t="0" r="0" b="0"/>
              <a:pathLst>
                <a:path w="38101" h="18935">
                  <a:moveTo>
                    <a:pt x="0" y="9409"/>
                  </a:moveTo>
                  <a:lnTo>
                    <a:pt x="0" y="9409"/>
                  </a:lnTo>
                  <a:lnTo>
                    <a:pt x="9134" y="276"/>
                  </a:lnTo>
                  <a:lnTo>
                    <a:pt x="14465" y="0"/>
                  </a:lnTo>
                  <a:lnTo>
                    <a:pt x="27804" y="4975"/>
                  </a:lnTo>
                  <a:lnTo>
                    <a:pt x="31235" y="7511"/>
                  </a:lnTo>
                  <a:lnTo>
                    <a:pt x="38100" y="18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335"/>
            <p:cNvSpPr/>
            <p:nvPr>
              <p:custDataLst>
                <p:tags r:id="rId9"/>
              </p:custDataLst>
            </p:nvPr>
          </p:nvSpPr>
          <p:spPr>
            <a:xfrm>
              <a:off x="10925175" y="21050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66675" y="0"/>
                  </a:moveTo>
                  <a:lnTo>
                    <a:pt x="66675" y="0"/>
                  </a:lnTo>
                  <a:lnTo>
                    <a:pt x="66675" y="13258"/>
                  </a:lnTo>
                  <a:lnTo>
                    <a:pt x="63851" y="19298"/>
                  </a:lnTo>
                  <a:lnTo>
                    <a:pt x="30488" y="6270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336"/>
            <p:cNvSpPr/>
            <p:nvPr>
              <p:custDataLst>
                <p:tags r:id="rId10"/>
              </p:custDataLst>
            </p:nvPr>
          </p:nvSpPr>
          <p:spPr>
            <a:xfrm>
              <a:off x="11074475" y="1929231"/>
              <a:ext cx="126926" cy="194845"/>
            </a:xfrm>
            <a:custGeom>
              <a:avLst/>
              <a:gdLst/>
              <a:ahLst/>
              <a:cxnLst/>
              <a:rect l="0" t="0" r="0" b="0"/>
              <a:pathLst>
                <a:path w="126926" h="194845">
                  <a:moveTo>
                    <a:pt x="22150" y="23394"/>
                  </a:moveTo>
                  <a:lnTo>
                    <a:pt x="22150" y="23394"/>
                  </a:lnTo>
                  <a:lnTo>
                    <a:pt x="22150" y="18338"/>
                  </a:lnTo>
                  <a:lnTo>
                    <a:pt x="27794" y="13033"/>
                  </a:lnTo>
                  <a:lnTo>
                    <a:pt x="43608" y="1004"/>
                  </a:lnTo>
                  <a:lnTo>
                    <a:pt x="48098" y="0"/>
                  </a:lnTo>
                  <a:lnTo>
                    <a:pt x="58728" y="1708"/>
                  </a:lnTo>
                  <a:lnTo>
                    <a:pt x="67688" y="8817"/>
                  </a:lnTo>
                  <a:lnTo>
                    <a:pt x="87120" y="40741"/>
                  </a:lnTo>
                  <a:lnTo>
                    <a:pt x="90537" y="60737"/>
                  </a:lnTo>
                  <a:lnTo>
                    <a:pt x="86934" y="102473"/>
                  </a:lnTo>
                  <a:lnTo>
                    <a:pt x="62340" y="147598"/>
                  </a:lnTo>
                  <a:lnTo>
                    <a:pt x="49110" y="165793"/>
                  </a:lnTo>
                  <a:lnTo>
                    <a:pt x="33431" y="177887"/>
                  </a:lnTo>
                  <a:lnTo>
                    <a:pt x="15379" y="183117"/>
                  </a:lnTo>
                  <a:lnTo>
                    <a:pt x="1683" y="184667"/>
                  </a:lnTo>
                  <a:lnTo>
                    <a:pt x="39" y="182767"/>
                  </a:lnTo>
                  <a:lnTo>
                    <a:pt x="0" y="179384"/>
                  </a:lnTo>
                  <a:lnTo>
                    <a:pt x="1034" y="175013"/>
                  </a:lnTo>
                  <a:lnTo>
                    <a:pt x="2781" y="172098"/>
                  </a:lnTo>
                  <a:lnTo>
                    <a:pt x="5004" y="170155"/>
                  </a:lnTo>
                  <a:lnTo>
                    <a:pt x="26289" y="161980"/>
                  </a:lnTo>
                  <a:lnTo>
                    <a:pt x="43039" y="161893"/>
                  </a:lnTo>
                  <a:lnTo>
                    <a:pt x="61068" y="166441"/>
                  </a:lnTo>
                  <a:lnTo>
                    <a:pt x="102926" y="187471"/>
                  </a:lnTo>
                  <a:lnTo>
                    <a:pt x="126925" y="194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337"/>
            <p:cNvSpPr/>
            <p:nvPr>
              <p:custDataLst>
                <p:tags r:id="rId11"/>
              </p:custDataLst>
            </p:nvPr>
          </p:nvSpPr>
          <p:spPr>
            <a:xfrm>
              <a:off x="11220450" y="1924442"/>
              <a:ext cx="115141" cy="199634"/>
            </a:xfrm>
            <a:custGeom>
              <a:avLst/>
              <a:gdLst/>
              <a:ahLst/>
              <a:cxnLst/>
              <a:rect l="0" t="0" r="0" b="0"/>
              <a:pathLst>
                <a:path w="115141" h="199634">
                  <a:moveTo>
                    <a:pt x="0" y="9133"/>
                  </a:moveTo>
                  <a:lnTo>
                    <a:pt x="0" y="9133"/>
                  </a:lnTo>
                  <a:lnTo>
                    <a:pt x="5057" y="4077"/>
                  </a:lnTo>
                  <a:lnTo>
                    <a:pt x="13184" y="1594"/>
                  </a:lnTo>
                  <a:lnTo>
                    <a:pt x="40704" y="0"/>
                  </a:lnTo>
                  <a:lnTo>
                    <a:pt x="67447" y="4781"/>
                  </a:lnTo>
                  <a:lnTo>
                    <a:pt x="90422" y="17956"/>
                  </a:lnTo>
                  <a:lnTo>
                    <a:pt x="110635" y="40322"/>
                  </a:lnTo>
                  <a:lnTo>
                    <a:pt x="115140" y="60742"/>
                  </a:lnTo>
                  <a:lnTo>
                    <a:pt x="114467" y="108345"/>
                  </a:lnTo>
                  <a:lnTo>
                    <a:pt x="109293" y="145891"/>
                  </a:lnTo>
                  <a:lnTo>
                    <a:pt x="95250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338"/>
            <p:cNvSpPr/>
            <p:nvPr>
              <p:custDataLst>
                <p:tags r:id="rId12"/>
              </p:custDataLst>
            </p:nvPr>
          </p:nvSpPr>
          <p:spPr>
            <a:xfrm>
              <a:off x="11240823" y="2048428"/>
              <a:ext cx="103453" cy="37548"/>
            </a:xfrm>
            <a:custGeom>
              <a:avLst/>
              <a:gdLst/>
              <a:ahLst/>
              <a:cxnLst/>
              <a:rect l="0" t="0" r="0" b="0"/>
              <a:pathLst>
                <a:path w="103453" h="37548">
                  <a:moveTo>
                    <a:pt x="8202" y="37547"/>
                  </a:moveTo>
                  <a:lnTo>
                    <a:pt x="8202" y="37547"/>
                  </a:lnTo>
                  <a:lnTo>
                    <a:pt x="3145" y="32490"/>
                  </a:lnTo>
                  <a:lnTo>
                    <a:pt x="664" y="27186"/>
                  </a:lnTo>
                  <a:lnTo>
                    <a:pt x="0" y="24289"/>
                  </a:lnTo>
                  <a:lnTo>
                    <a:pt x="1675" y="21300"/>
                  </a:lnTo>
                  <a:lnTo>
                    <a:pt x="20253" y="5748"/>
                  </a:lnTo>
                  <a:lnTo>
                    <a:pt x="29785" y="2248"/>
                  </a:lnTo>
                  <a:lnTo>
                    <a:pt x="58209" y="0"/>
                  </a:lnTo>
                  <a:lnTo>
                    <a:pt x="103452" y="8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339"/>
            <p:cNvSpPr/>
            <p:nvPr>
              <p:custDataLst>
                <p:tags r:id="rId13"/>
              </p:custDataLst>
            </p:nvPr>
          </p:nvSpPr>
          <p:spPr>
            <a:xfrm>
              <a:off x="11412273" y="2076450"/>
              <a:ext cx="8203" cy="1"/>
            </a:xfrm>
            <a:custGeom>
              <a:avLst/>
              <a:gdLst/>
              <a:ahLst/>
              <a:cxnLst/>
              <a:rect l="0" t="0" r="0" b="0"/>
              <a:pathLst>
                <a:path w="8203" h="1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340"/>
            <p:cNvSpPr/>
            <p:nvPr>
              <p:custDataLst>
                <p:tags r:id="rId14"/>
              </p:custDataLst>
            </p:nvPr>
          </p:nvSpPr>
          <p:spPr>
            <a:xfrm>
              <a:off x="11506200" y="1953017"/>
              <a:ext cx="19051" cy="180584"/>
            </a:xfrm>
            <a:custGeom>
              <a:avLst/>
              <a:gdLst/>
              <a:ahLst/>
              <a:cxnLst/>
              <a:rect l="0" t="0" r="0" b="0"/>
              <a:pathLst>
                <a:path w="19051" h="180584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9050" y="39415"/>
                  </a:lnTo>
                  <a:lnTo>
                    <a:pt x="19050" y="76902"/>
                  </a:lnTo>
                  <a:lnTo>
                    <a:pt x="12504" y="122826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341"/>
            <p:cNvSpPr/>
            <p:nvPr>
              <p:custDataLst>
                <p:tags r:id="rId15"/>
              </p:custDataLst>
            </p:nvPr>
          </p:nvSpPr>
          <p:spPr>
            <a:xfrm>
              <a:off x="11534775" y="2133600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85725" y="0"/>
                  </a:moveTo>
                  <a:lnTo>
                    <a:pt x="85725" y="0"/>
                  </a:lnTo>
                  <a:lnTo>
                    <a:pt x="65003" y="1790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342"/>
            <p:cNvSpPr/>
            <p:nvPr>
              <p:custDataLst>
                <p:tags r:id="rId16"/>
              </p:custDataLst>
            </p:nvPr>
          </p:nvSpPr>
          <p:spPr>
            <a:xfrm>
              <a:off x="11774223" y="1972999"/>
              <a:ext cx="8203" cy="208227"/>
            </a:xfrm>
            <a:custGeom>
              <a:avLst/>
              <a:gdLst/>
              <a:ahLst/>
              <a:cxnLst/>
              <a:rect l="0" t="0" r="0" b="0"/>
              <a:pathLst>
                <a:path w="8203" h="208227">
                  <a:moveTo>
                    <a:pt x="8202" y="8201"/>
                  </a:moveTo>
                  <a:lnTo>
                    <a:pt x="8202" y="8201"/>
                  </a:lnTo>
                  <a:lnTo>
                    <a:pt x="8202" y="0"/>
                  </a:lnTo>
                  <a:lnTo>
                    <a:pt x="8202" y="39910"/>
                  </a:lnTo>
                  <a:lnTo>
                    <a:pt x="5378" y="85647"/>
                  </a:lnTo>
                  <a:lnTo>
                    <a:pt x="0" y="125334"/>
                  </a:lnTo>
                  <a:lnTo>
                    <a:pt x="8202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343"/>
            <p:cNvSpPr/>
            <p:nvPr>
              <p:custDataLst>
                <p:tags r:id="rId17"/>
              </p:custDataLst>
            </p:nvPr>
          </p:nvSpPr>
          <p:spPr>
            <a:xfrm>
              <a:off x="11850200" y="2001771"/>
              <a:ext cx="75101" cy="169930"/>
            </a:xfrm>
            <a:custGeom>
              <a:avLst/>
              <a:gdLst/>
              <a:ahLst/>
              <a:cxnLst/>
              <a:rect l="0" t="0" r="0" b="0"/>
              <a:pathLst>
                <a:path w="75101" h="169930">
                  <a:moveTo>
                    <a:pt x="75100" y="46104"/>
                  </a:moveTo>
                  <a:lnTo>
                    <a:pt x="75100" y="46104"/>
                  </a:lnTo>
                  <a:lnTo>
                    <a:pt x="74042" y="30895"/>
                  </a:lnTo>
                  <a:lnTo>
                    <a:pt x="67494" y="14669"/>
                  </a:lnTo>
                  <a:lnTo>
                    <a:pt x="61844" y="6380"/>
                  </a:lnTo>
                  <a:lnTo>
                    <a:pt x="57796" y="3746"/>
                  </a:lnTo>
                  <a:lnTo>
                    <a:pt x="41986" y="40"/>
                  </a:lnTo>
                  <a:lnTo>
                    <a:pt x="23896" y="0"/>
                  </a:lnTo>
                  <a:lnTo>
                    <a:pt x="11421" y="3741"/>
                  </a:lnTo>
                  <a:lnTo>
                    <a:pt x="7247" y="7279"/>
                  </a:lnTo>
                  <a:lnTo>
                    <a:pt x="2611" y="16854"/>
                  </a:lnTo>
                  <a:lnTo>
                    <a:pt x="0" y="29088"/>
                  </a:lnTo>
                  <a:lnTo>
                    <a:pt x="1749" y="31585"/>
                  </a:lnTo>
                  <a:lnTo>
                    <a:pt x="9339" y="34360"/>
                  </a:lnTo>
                  <a:lnTo>
                    <a:pt x="35509" y="36384"/>
                  </a:lnTo>
                  <a:lnTo>
                    <a:pt x="44451" y="33670"/>
                  </a:lnTo>
                  <a:lnTo>
                    <a:pt x="51953" y="29995"/>
                  </a:lnTo>
                  <a:lnTo>
                    <a:pt x="58813" y="28361"/>
                  </a:lnTo>
                  <a:lnTo>
                    <a:pt x="61069" y="31100"/>
                  </a:lnTo>
                  <a:lnTo>
                    <a:pt x="64239" y="50125"/>
                  </a:lnTo>
                  <a:lnTo>
                    <a:pt x="65398" y="94259"/>
                  </a:lnTo>
                  <a:lnTo>
                    <a:pt x="72086" y="136363"/>
                  </a:lnTo>
                  <a:lnTo>
                    <a:pt x="75100" y="169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344"/>
            <p:cNvSpPr/>
            <p:nvPr>
              <p:custDataLst>
                <p:tags r:id="rId18"/>
              </p:custDataLst>
            </p:nvPr>
          </p:nvSpPr>
          <p:spPr>
            <a:xfrm>
              <a:off x="11972925" y="1953133"/>
              <a:ext cx="80518" cy="313818"/>
            </a:xfrm>
            <a:custGeom>
              <a:avLst/>
              <a:gdLst/>
              <a:ahLst/>
              <a:cxnLst/>
              <a:rect l="0" t="0" r="0" b="0"/>
              <a:pathLst>
                <a:path w="80518" h="313818">
                  <a:moveTo>
                    <a:pt x="47625" y="18542"/>
                  </a:moveTo>
                  <a:lnTo>
                    <a:pt x="47625" y="18542"/>
                  </a:lnTo>
                  <a:lnTo>
                    <a:pt x="47625" y="1208"/>
                  </a:lnTo>
                  <a:lnTo>
                    <a:pt x="48683" y="636"/>
                  </a:lnTo>
                  <a:lnTo>
                    <a:pt x="52683" y="0"/>
                  </a:lnTo>
                  <a:lnTo>
                    <a:pt x="65939" y="4699"/>
                  </a:lnTo>
                  <a:lnTo>
                    <a:pt x="69360" y="8255"/>
                  </a:lnTo>
                  <a:lnTo>
                    <a:pt x="80357" y="35153"/>
                  </a:lnTo>
                  <a:lnTo>
                    <a:pt x="80517" y="50266"/>
                  </a:lnTo>
                  <a:lnTo>
                    <a:pt x="71996" y="85839"/>
                  </a:lnTo>
                  <a:lnTo>
                    <a:pt x="50740" y="129164"/>
                  </a:lnTo>
                  <a:lnTo>
                    <a:pt x="40496" y="153812"/>
                  </a:lnTo>
                  <a:lnTo>
                    <a:pt x="39698" y="159522"/>
                  </a:lnTo>
                  <a:lnTo>
                    <a:pt x="44455" y="171511"/>
                  </a:lnTo>
                  <a:lnTo>
                    <a:pt x="72901" y="214180"/>
                  </a:lnTo>
                  <a:lnTo>
                    <a:pt x="79319" y="230376"/>
                  </a:lnTo>
                  <a:lnTo>
                    <a:pt x="80055" y="248157"/>
                  </a:lnTo>
                  <a:lnTo>
                    <a:pt x="78771" y="257344"/>
                  </a:lnTo>
                  <a:lnTo>
                    <a:pt x="71698" y="270373"/>
                  </a:lnTo>
                  <a:lnTo>
                    <a:pt x="44915" y="296376"/>
                  </a:lnTo>
                  <a:lnTo>
                    <a:pt x="0" y="313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345"/>
            <p:cNvSpPr/>
            <p:nvPr>
              <p:custDataLst>
                <p:tags r:id="rId19"/>
              </p:custDataLst>
            </p:nvPr>
          </p:nvSpPr>
          <p:spPr>
            <a:xfrm>
              <a:off x="9620288" y="1699565"/>
              <a:ext cx="171413" cy="1031918"/>
            </a:xfrm>
            <a:custGeom>
              <a:avLst/>
              <a:gdLst/>
              <a:ahLst/>
              <a:cxnLst/>
              <a:rect l="0" t="0" r="0" b="0"/>
              <a:pathLst>
                <a:path w="171413" h="1031918">
                  <a:moveTo>
                    <a:pt x="38062" y="14935"/>
                  </a:moveTo>
                  <a:lnTo>
                    <a:pt x="38062" y="14935"/>
                  </a:lnTo>
                  <a:lnTo>
                    <a:pt x="33005" y="9879"/>
                  </a:lnTo>
                  <a:lnTo>
                    <a:pt x="27701" y="7396"/>
                  </a:lnTo>
                  <a:lnTo>
                    <a:pt x="15672" y="5802"/>
                  </a:lnTo>
                  <a:lnTo>
                    <a:pt x="13610" y="4613"/>
                  </a:lnTo>
                  <a:lnTo>
                    <a:pt x="12236" y="2762"/>
                  </a:lnTo>
                  <a:lnTo>
                    <a:pt x="11320" y="470"/>
                  </a:lnTo>
                  <a:lnTo>
                    <a:pt x="9651" y="0"/>
                  </a:lnTo>
                  <a:lnTo>
                    <a:pt x="7479" y="745"/>
                  </a:lnTo>
                  <a:lnTo>
                    <a:pt x="402" y="5137"/>
                  </a:lnTo>
                  <a:lnTo>
                    <a:pt x="0" y="18644"/>
                  </a:lnTo>
                  <a:lnTo>
                    <a:pt x="19261" y="62829"/>
                  </a:lnTo>
                  <a:lnTo>
                    <a:pt x="34920" y="101950"/>
                  </a:lnTo>
                  <a:lnTo>
                    <a:pt x="47593" y="141837"/>
                  </a:lnTo>
                  <a:lnTo>
                    <a:pt x="60289" y="185111"/>
                  </a:lnTo>
                  <a:lnTo>
                    <a:pt x="74868" y="224696"/>
                  </a:lnTo>
                  <a:lnTo>
                    <a:pt x="87539" y="269938"/>
                  </a:lnTo>
                  <a:lnTo>
                    <a:pt x="97996" y="316857"/>
                  </a:lnTo>
                  <a:lnTo>
                    <a:pt x="107797" y="364273"/>
                  </a:lnTo>
                  <a:lnTo>
                    <a:pt x="114210" y="398796"/>
                  </a:lnTo>
                  <a:lnTo>
                    <a:pt x="120590" y="435307"/>
                  </a:lnTo>
                  <a:lnTo>
                    <a:pt x="126952" y="472700"/>
                  </a:lnTo>
                  <a:lnTo>
                    <a:pt x="133307" y="510486"/>
                  </a:lnTo>
                  <a:lnTo>
                    <a:pt x="138602" y="548447"/>
                  </a:lnTo>
                  <a:lnTo>
                    <a:pt x="140955" y="586485"/>
                  </a:lnTo>
                  <a:lnTo>
                    <a:pt x="142001" y="624557"/>
                  </a:lnTo>
                  <a:lnTo>
                    <a:pt x="143525" y="662644"/>
                  </a:lnTo>
                  <a:lnTo>
                    <a:pt x="147729" y="700739"/>
                  </a:lnTo>
                  <a:lnTo>
                    <a:pt x="150303" y="738837"/>
                  </a:lnTo>
                  <a:lnTo>
                    <a:pt x="151447" y="775878"/>
                  </a:lnTo>
                  <a:lnTo>
                    <a:pt x="151955" y="809979"/>
                  </a:lnTo>
                  <a:lnTo>
                    <a:pt x="152180" y="842774"/>
                  </a:lnTo>
                  <a:lnTo>
                    <a:pt x="152309" y="888165"/>
                  </a:lnTo>
                  <a:lnTo>
                    <a:pt x="155168" y="928426"/>
                  </a:lnTo>
                  <a:lnTo>
                    <a:pt x="160560" y="969842"/>
                  </a:lnTo>
                  <a:lnTo>
                    <a:pt x="161772" y="1014683"/>
                  </a:lnTo>
                  <a:lnTo>
                    <a:pt x="161877" y="1031917"/>
                  </a:lnTo>
                  <a:lnTo>
                    <a:pt x="162938" y="1031589"/>
                  </a:lnTo>
                  <a:lnTo>
                    <a:pt x="166940" y="1028404"/>
                  </a:lnTo>
                  <a:lnTo>
                    <a:pt x="169425" y="1020637"/>
                  </a:lnTo>
                  <a:lnTo>
                    <a:pt x="171412" y="986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346"/>
            <p:cNvSpPr/>
            <p:nvPr>
              <p:custDataLst>
                <p:tags r:id="rId20"/>
              </p:custDataLst>
            </p:nvPr>
          </p:nvSpPr>
          <p:spPr>
            <a:xfrm>
              <a:off x="9544050" y="1724199"/>
              <a:ext cx="2428876" cy="133177"/>
            </a:xfrm>
            <a:custGeom>
              <a:avLst/>
              <a:gdLst/>
              <a:ahLst/>
              <a:cxnLst/>
              <a:rect l="0" t="0" r="0" b="0"/>
              <a:pathLst>
                <a:path w="2428876" h="133177">
                  <a:moveTo>
                    <a:pt x="0" y="9351"/>
                  </a:moveTo>
                  <a:lnTo>
                    <a:pt x="0" y="9351"/>
                  </a:lnTo>
                  <a:lnTo>
                    <a:pt x="10113" y="4295"/>
                  </a:lnTo>
                  <a:lnTo>
                    <a:pt x="56496" y="415"/>
                  </a:lnTo>
                  <a:lnTo>
                    <a:pt x="96820" y="0"/>
                  </a:lnTo>
                  <a:lnTo>
                    <a:pt x="134048" y="962"/>
                  </a:lnTo>
                  <a:lnTo>
                    <a:pt x="171760" y="4917"/>
                  </a:lnTo>
                  <a:lnTo>
                    <a:pt x="212510" y="7380"/>
                  </a:lnTo>
                  <a:lnTo>
                    <a:pt x="257432" y="9534"/>
                  </a:lnTo>
                  <a:lnTo>
                    <a:pt x="282746" y="11589"/>
                  </a:lnTo>
                  <a:lnTo>
                    <a:pt x="309147" y="14018"/>
                  </a:lnTo>
                  <a:lnTo>
                    <a:pt x="336274" y="15638"/>
                  </a:lnTo>
                  <a:lnTo>
                    <a:pt x="363882" y="16717"/>
                  </a:lnTo>
                  <a:lnTo>
                    <a:pt x="391813" y="17437"/>
                  </a:lnTo>
                  <a:lnTo>
                    <a:pt x="422076" y="17917"/>
                  </a:lnTo>
                  <a:lnTo>
                    <a:pt x="453892" y="18236"/>
                  </a:lnTo>
                  <a:lnTo>
                    <a:pt x="486745" y="18449"/>
                  </a:lnTo>
                  <a:lnTo>
                    <a:pt x="521347" y="18592"/>
                  </a:lnTo>
                  <a:lnTo>
                    <a:pt x="557116" y="18686"/>
                  </a:lnTo>
                  <a:lnTo>
                    <a:pt x="593659" y="18749"/>
                  </a:lnTo>
                  <a:lnTo>
                    <a:pt x="632839" y="18792"/>
                  </a:lnTo>
                  <a:lnTo>
                    <a:pt x="673776" y="18820"/>
                  </a:lnTo>
                  <a:lnTo>
                    <a:pt x="715884" y="18839"/>
                  </a:lnTo>
                  <a:lnTo>
                    <a:pt x="758772" y="19909"/>
                  </a:lnTo>
                  <a:lnTo>
                    <a:pt x="802183" y="21681"/>
                  </a:lnTo>
                  <a:lnTo>
                    <a:pt x="845938" y="23921"/>
                  </a:lnTo>
                  <a:lnTo>
                    <a:pt x="890984" y="25415"/>
                  </a:lnTo>
                  <a:lnTo>
                    <a:pt x="936889" y="26410"/>
                  </a:lnTo>
                  <a:lnTo>
                    <a:pt x="983367" y="27074"/>
                  </a:lnTo>
                  <a:lnTo>
                    <a:pt x="1030229" y="27516"/>
                  </a:lnTo>
                  <a:lnTo>
                    <a:pt x="1077344" y="27811"/>
                  </a:lnTo>
                  <a:lnTo>
                    <a:pt x="1124629" y="28008"/>
                  </a:lnTo>
                  <a:lnTo>
                    <a:pt x="1172028" y="28139"/>
                  </a:lnTo>
                  <a:lnTo>
                    <a:pt x="1219502" y="28226"/>
                  </a:lnTo>
                  <a:lnTo>
                    <a:pt x="1267027" y="28285"/>
                  </a:lnTo>
                  <a:lnTo>
                    <a:pt x="1314583" y="28323"/>
                  </a:lnTo>
                  <a:lnTo>
                    <a:pt x="1362165" y="28349"/>
                  </a:lnTo>
                  <a:lnTo>
                    <a:pt x="1409760" y="28367"/>
                  </a:lnTo>
                  <a:lnTo>
                    <a:pt x="1457365" y="29436"/>
                  </a:lnTo>
                  <a:lnTo>
                    <a:pt x="1504977" y="31208"/>
                  </a:lnTo>
                  <a:lnTo>
                    <a:pt x="1552593" y="33447"/>
                  </a:lnTo>
                  <a:lnTo>
                    <a:pt x="1598095" y="34940"/>
                  </a:lnTo>
                  <a:lnTo>
                    <a:pt x="1642188" y="35936"/>
                  </a:lnTo>
                  <a:lnTo>
                    <a:pt x="1685342" y="36599"/>
                  </a:lnTo>
                  <a:lnTo>
                    <a:pt x="1726812" y="38100"/>
                  </a:lnTo>
                  <a:lnTo>
                    <a:pt x="1767157" y="40158"/>
                  </a:lnTo>
                  <a:lnTo>
                    <a:pt x="1806755" y="42589"/>
                  </a:lnTo>
                  <a:lnTo>
                    <a:pt x="1846911" y="45268"/>
                  </a:lnTo>
                  <a:lnTo>
                    <a:pt x="1887441" y="48112"/>
                  </a:lnTo>
                  <a:lnTo>
                    <a:pt x="1928218" y="51067"/>
                  </a:lnTo>
                  <a:lnTo>
                    <a:pt x="1967046" y="54095"/>
                  </a:lnTo>
                  <a:lnTo>
                    <a:pt x="2004570" y="57172"/>
                  </a:lnTo>
                  <a:lnTo>
                    <a:pt x="2041230" y="60282"/>
                  </a:lnTo>
                  <a:lnTo>
                    <a:pt x="2076254" y="64471"/>
                  </a:lnTo>
                  <a:lnTo>
                    <a:pt x="2110185" y="69381"/>
                  </a:lnTo>
                  <a:lnTo>
                    <a:pt x="2143389" y="74771"/>
                  </a:lnTo>
                  <a:lnTo>
                    <a:pt x="2175051" y="79423"/>
                  </a:lnTo>
                  <a:lnTo>
                    <a:pt x="2205685" y="83582"/>
                  </a:lnTo>
                  <a:lnTo>
                    <a:pt x="2235631" y="87413"/>
                  </a:lnTo>
                  <a:lnTo>
                    <a:pt x="2264063" y="92084"/>
                  </a:lnTo>
                  <a:lnTo>
                    <a:pt x="2291484" y="97315"/>
                  </a:lnTo>
                  <a:lnTo>
                    <a:pt x="2318230" y="102919"/>
                  </a:lnTo>
                  <a:lnTo>
                    <a:pt x="2428875" y="133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347"/>
            <p:cNvSpPr/>
            <p:nvPr>
              <p:custDataLst>
                <p:tags r:id="rId21"/>
              </p:custDataLst>
            </p:nvPr>
          </p:nvSpPr>
          <p:spPr>
            <a:xfrm>
              <a:off x="9620250" y="2695575"/>
              <a:ext cx="2447926" cy="84275"/>
            </a:xfrm>
            <a:custGeom>
              <a:avLst/>
              <a:gdLst/>
              <a:ahLst/>
              <a:cxnLst/>
              <a:rect l="0" t="0" r="0" b="0"/>
              <a:pathLst>
                <a:path w="2447926" h="84275">
                  <a:moveTo>
                    <a:pt x="0" y="0"/>
                  </a:moveTo>
                  <a:lnTo>
                    <a:pt x="0" y="0"/>
                  </a:lnTo>
                  <a:lnTo>
                    <a:pt x="38623" y="2822"/>
                  </a:lnTo>
                  <a:lnTo>
                    <a:pt x="72474" y="10361"/>
                  </a:lnTo>
                  <a:lnTo>
                    <a:pt x="116018" y="16476"/>
                  </a:lnTo>
                  <a:lnTo>
                    <a:pt x="148930" y="18964"/>
                  </a:lnTo>
                  <a:lnTo>
                    <a:pt x="188252" y="23598"/>
                  </a:lnTo>
                  <a:lnTo>
                    <a:pt x="230423" y="26363"/>
                  </a:lnTo>
                  <a:lnTo>
                    <a:pt x="275977" y="28650"/>
                  </a:lnTo>
                  <a:lnTo>
                    <a:pt x="301460" y="30742"/>
                  </a:lnTo>
                  <a:lnTo>
                    <a:pt x="327973" y="33194"/>
                  </a:lnTo>
                  <a:lnTo>
                    <a:pt x="356232" y="34830"/>
                  </a:lnTo>
                  <a:lnTo>
                    <a:pt x="385655" y="35920"/>
                  </a:lnTo>
                  <a:lnTo>
                    <a:pt x="415854" y="36646"/>
                  </a:lnTo>
                  <a:lnTo>
                    <a:pt x="446569" y="37131"/>
                  </a:lnTo>
                  <a:lnTo>
                    <a:pt x="477630" y="37454"/>
                  </a:lnTo>
                  <a:lnTo>
                    <a:pt x="508920" y="37670"/>
                  </a:lnTo>
                  <a:lnTo>
                    <a:pt x="542481" y="38871"/>
                  </a:lnTo>
                  <a:lnTo>
                    <a:pt x="577553" y="40731"/>
                  </a:lnTo>
                  <a:lnTo>
                    <a:pt x="613636" y="43029"/>
                  </a:lnTo>
                  <a:lnTo>
                    <a:pt x="650389" y="44561"/>
                  </a:lnTo>
                  <a:lnTo>
                    <a:pt x="687593" y="45582"/>
                  </a:lnTo>
                  <a:lnTo>
                    <a:pt x="725095" y="46263"/>
                  </a:lnTo>
                  <a:lnTo>
                    <a:pt x="764914" y="46717"/>
                  </a:lnTo>
                  <a:lnTo>
                    <a:pt x="806276" y="47020"/>
                  </a:lnTo>
                  <a:lnTo>
                    <a:pt x="848668" y="47221"/>
                  </a:lnTo>
                  <a:lnTo>
                    <a:pt x="893862" y="47356"/>
                  </a:lnTo>
                  <a:lnTo>
                    <a:pt x="940925" y="47445"/>
                  </a:lnTo>
                  <a:lnTo>
                    <a:pt x="989233" y="47505"/>
                  </a:lnTo>
                  <a:lnTo>
                    <a:pt x="1037313" y="48603"/>
                  </a:lnTo>
                  <a:lnTo>
                    <a:pt x="1085242" y="50394"/>
                  </a:lnTo>
                  <a:lnTo>
                    <a:pt x="1133070" y="52646"/>
                  </a:lnTo>
                  <a:lnTo>
                    <a:pt x="1180830" y="54147"/>
                  </a:lnTo>
                  <a:lnTo>
                    <a:pt x="1228545" y="55148"/>
                  </a:lnTo>
                  <a:lnTo>
                    <a:pt x="1276230" y="55815"/>
                  </a:lnTo>
                  <a:lnTo>
                    <a:pt x="1322837" y="56260"/>
                  </a:lnTo>
                  <a:lnTo>
                    <a:pt x="1368723" y="56557"/>
                  </a:lnTo>
                  <a:lnTo>
                    <a:pt x="1414132" y="56754"/>
                  </a:lnTo>
                  <a:lnTo>
                    <a:pt x="1461337" y="57945"/>
                  </a:lnTo>
                  <a:lnTo>
                    <a:pt x="1509741" y="59796"/>
                  </a:lnTo>
                  <a:lnTo>
                    <a:pt x="1558944" y="62089"/>
                  </a:lnTo>
                  <a:lnTo>
                    <a:pt x="1607622" y="63618"/>
                  </a:lnTo>
                  <a:lnTo>
                    <a:pt x="1655948" y="64637"/>
                  </a:lnTo>
                  <a:lnTo>
                    <a:pt x="1704041" y="65316"/>
                  </a:lnTo>
                  <a:lnTo>
                    <a:pt x="1750919" y="66828"/>
                  </a:lnTo>
                  <a:lnTo>
                    <a:pt x="1796988" y="68893"/>
                  </a:lnTo>
                  <a:lnTo>
                    <a:pt x="1842517" y="71328"/>
                  </a:lnTo>
                  <a:lnTo>
                    <a:pt x="1885569" y="72953"/>
                  </a:lnTo>
                  <a:lnTo>
                    <a:pt x="1926972" y="74035"/>
                  </a:lnTo>
                  <a:lnTo>
                    <a:pt x="1967274" y="74756"/>
                  </a:lnTo>
                  <a:lnTo>
                    <a:pt x="2006840" y="76296"/>
                  </a:lnTo>
                  <a:lnTo>
                    <a:pt x="2045919" y="78381"/>
                  </a:lnTo>
                  <a:lnTo>
                    <a:pt x="2084672" y="80829"/>
                  </a:lnTo>
                  <a:lnTo>
                    <a:pt x="2122147" y="82461"/>
                  </a:lnTo>
                  <a:lnTo>
                    <a:pt x="2158774" y="83549"/>
                  </a:lnTo>
                  <a:lnTo>
                    <a:pt x="2194833" y="84274"/>
                  </a:lnTo>
                  <a:lnTo>
                    <a:pt x="2229455" y="83700"/>
                  </a:lnTo>
                  <a:lnTo>
                    <a:pt x="2263120" y="82258"/>
                  </a:lnTo>
                  <a:lnTo>
                    <a:pt x="2296147" y="80239"/>
                  </a:lnTo>
                  <a:lnTo>
                    <a:pt x="2327690" y="78892"/>
                  </a:lnTo>
                  <a:lnTo>
                    <a:pt x="2358244" y="77995"/>
                  </a:lnTo>
                  <a:lnTo>
                    <a:pt x="2388137" y="77396"/>
                  </a:lnTo>
                  <a:lnTo>
                    <a:pt x="24479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348"/>
            <p:cNvSpPr/>
            <p:nvPr>
              <p:custDataLst>
                <p:tags r:id="rId22"/>
              </p:custDataLst>
            </p:nvPr>
          </p:nvSpPr>
          <p:spPr>
            <a:xfrm>
              <a:off x="9915525" y="1903416"/>
              <a:ext cx="119108" cy="246740"/>
            </a:xfrm>
            <a:custGeom>
              <a:avLst/>
              <a:gdLst/>
              <a:ahLst/>
              <a:cxnLst/>
              <a:rect l="0" t="0" r="0" b="0"/>
              <a:pathLst>
                <a:path w="119108" h="246740">
                  <a:moveTo>
                    <a:pt x="0" y="68259"/>
                  </a:moveTo>
                  <a:lnTo>
                    <a:pt x="0" y="68259"/>
                  </a:lnTo>
                  <a:lnTo>
                    <a:pt x="5057" y="68259"/>
                  </a:lnTo>
                  <a:lnTo>
                    <a:pt x="6546" y="70376"/>
                  </a:lnTo>
                  <a:lnTo>
                    <a:pt x="8937" y="88981"/>
                  </a:lnTo>
                  <a:lnTo>
                    <a:pt x="9448" y="135546"/>
                  </a:lnTo>
                  <a:lnTo>
                    <a:pt x="8444" y="176155"/>
                  </a:lnTo>
                  <a:lnTo>
                    <a:pt x="1982" y="216572"/>
                  </a:lnTo>
                  <a:lnTo>
                    <a:pt x="391" y="235139"/>
                  </a:lnTo>
                  <a:lnTo>
                    <a:pt x="5173" y="223186"/>
                  </a:lnTo>
                  <a:lnTo>
                    <a:pt x="8951" y="176921"/>
                  </a:lnTo>
                  <a:lnTo>
                    <a:pt x="12177" y="143847"/>
                  </a:lnTo>
                  <a:lnTo>
                    <a:pt x="17014" y="99475"/>
                  </a:lnTo>
                  <a:lnTo>
                    <a:pt x="21268" y="62339"/>
                  </a:lnTo>
                  <a:lnTo>
                    <a:pt x="32055" y="31227"/>
                  </a:lnTo>
                  <a:lnTo>
                    <a:pt x="49606" y="2383"/>
                  </a:lnTo>
                  <a:lnTo>
                    <a:pt x="55297" y="0"/>
                  </a:lnTo>
                  <a:lnTo>
                    <a:pt x="70083" y="175"/>
                  </a:lnTo>
                  <a:lnTo>
                    <a:pt x="76356" y="3819"/>
                  </a:lnTo>
                  <a:lnTo>
                    <a:pt x="102666" y="41233"/>
                  </a:lnTo>
                  <a:lnTo>
                    <a:pt x="115590" y="82796"/>
                  </a:lnTo>
                  <a:lnTo>
                    <a:pt x="119107" y="103295"/>
                  </a:lnTo>
                  <a:lnTo>
                    <a:pt x="110086" y="150575"/>
                  </a:lnTo>
                  <a:lnTo>
                    <a:pt x="92732" y="190352"/>
                  </a:lnTo>
                  <a:lnTo>
                    <a:pt x="88840" y="205778"/>
                  </a:lnTo>
                  <a:lnTo>
                    <a:pt x="78641" y="219690"/>
                  </a:lnTo>
                  <a:lnTo>
                    <a:pt x="63528" y="231870"/>
                  </a:lnTo>
                  <a:lnTo>
                    <a:pt x="38226" y="243619"/>
                  </a:lnTo>
                  <a:lnTo>
                    <a:pt x="23692" y="246739"/>
                  </a:lnTo>
                  <a:lnTo>
                    <a:pt x="18969" y="246512"/>
                  </a:lnTo>
                  <a:lnTo>
                    <a:pt x="9525" y="239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349"/>
            <p:cNvSpPr/>
            <p:nvPr>
              <p:custDataLst>
                <p:tags r:id="rId23"/>
              </p:custDataLst>
            </p:nvPr>
          </p:nvSpPr>
          <p:spPr>
            <a:xfrm>
              <a:off x="10152731" y="2019300"/>
              <a:ext cx="39020" cy="1"/>
            </a:xfrm>
            <a:custGeom>
              <a:avLst/>
              <a:gdLst/>
              <a:ahLst/>
              <a:cxnLst/>
              <a:rect l="0" t="0" r="0" b="0"/>
              <a:pathLst>
                <a:path w="39020" h="1">
                  <a:moveTo>
                    <a:pt x="10444" y="0"/>
                  </a:moveTo>
                  <a:lnTo>
                    <a:pt x="10444" y="0"/>
                  </a:lnTo>
                  <a:lnTo>
                    <a:pt x="18646" y="0"/>
                  </a:lnTo>
                  <a:lnTo>
                    <a:pt x="0" y="0"/>
                  </a:lnTo>
                  <a:lnTo>
                    <a:pt x="390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350"/>
            <p:cNvSpPr/>
            <p:nvPr>
              <p:custDataLst>
                <p:tags r:id="rId24"/>
              </p:custDataLst>
            </p:nvPr>
          </p:nvSpPr>
          <p:spPr>
            <a:xfrm>
              <a:off x="10116873" y="2085975"/>
              <a:ext cx="122503" cy="18659"/>
            </a:xfrm>
            <a:custGeom>
              <a:avLst/>
              <a:gdLst/>
              <a:ahLst/>
              <a:cxnLst/>
              <a:rect l="0" t="0" r="0" b="0"/>
              <a:pathLst>
                <a:path w="122503" h="18659">
                  <a:moveTo>
                    <a:pt x="8202" y="9525"/>
                  </a:moveTo>
                  <a:lnTo>
                    <a:pt x="8202" y="9525"/>
                  </a:lnTo>
                  <a:lnTo>
                    <a:pt x="0" y="17726"/>
                  </a:lnTo>
                  <a:lnTo>
                    <a:pt x="9182" y="18658"/>
                  </a:lnTo>
                  <a:lnTo>
                    <a:pt x="53330" y="8637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351"/>
            <p:cNvSpPr/>
            <p:nvPr>
              <p:custDataLst>
                <p:tags r:id="rId25"/>
              </p:custDataLst>
            </p:nvPr>
          </p:nvSpPr>
          <p:spPr>
            <a:xfrm>
              <a:off x="10373323" y="1891209"/>
              <a:ext cx="132753" cy="270509"/>
            </a:xfrm>
            <a:custGeom>
              <a:avLst/>
              <a:gdLst/>
              <a:ahLst/>
              <a:cxnLst/>
              <a:rect l="0" t="0" r="0" b="0"/>
              <a:pathLst>
                <a:path w="132753" h="270509">
                  <a:moveTo>
                    <a:pt x="94652" y="32841"/>
                  </a:moveTo>
                  <a:lnTo>
                    <a:pt x="94652" y="32841"/>
                  </a:lnTo>
                  <a:lnTo>
                    <a:pt x="94652" y="19583"/>
                  </a:lnTo>
                  <a:lnTo>
                    <a:pt x="91828" y="13543"/>
                  </a:lnTo>
                  <a:lnTo>
                    <a:pt x="81395" y="1042"/>
                  </a:lnTo>
                  <a:lnTo>
                    <a:pt x="77348" y="0"/>
                  </a:lnTo>
                  <a:lnTo>
                    <a:pt x="67206" y="1664"/>
                  </a:lnTo>
                  <a:lnTo>
                    <a:pt x="54652" y="8552"/>
                  </a:lnTo>
                  <a:lnTo>
                    <a:pt x="39174" y="22352"/>
                  </a:lnTo>
                  <a:lnTo>
                    <a:pt x="32953" y="33823"/>
                  </a:lnTo>
                  <a:lnTo>
                    <a:pt x="31295" y="39846"/>
                  </a:lnTo>
                  <a:lnTo>
                    <a:pt x="34017" y="63491"/>
                  </a:lnTo>
                  <a:lnTo>
                    <a:pt x="41527" y="80493"/>
                  </a:lnTo>
                  <a:lnTo>
                    <a:pt x="52486" y="96777"/>
                  </a:lnTo>
                  <a:lnTo>
                    <a:pt x="55749" y="122102"/>
                  </a:lnTo>
                  <a:lnTo>
                    <a:pt x="56016" y="130448"/>
                  </a:lnTo>
                  <a:lnTo>
                    <a:pt x="54079" y="137071"/>
                  </a:lnTo>
                  <a:lnTo>
                    <a:pt x="20758" y="180865"/>
                  </a:lnTo>
                  <a:lnTo>
                    <a:pt x="6208" y="202133"/>
                  </a:lnTo>
                  <a:lnTo>
                    <a:pt x="745" y="232204"/>
                  </a:lnTo>
                  <a:lnTo>
                    <a:pt x="0" y="242450"/>
                  </a:lnTo>
                  <a:lnTo>
                    <a:pt x="4636" y="259224"/>
                  </a:lnTo>
                  <a:lnTo>
                    <a:pt x="7125" y="263138"/>
                  </a:lnTo>
                  <a:lnTo>
                    <a:pt x="12712" y="267487"/>
                  </a:lnTo>
                  <a:lnTo>
                    <a:pt x="51603" y="270508"/>
                  </a:lnTo>
                  <a:lnTo>
                    <a:pt x="96980" y="269847"/>
                  </a:lnTo>
                  <a:lnTo>
                    <a:pt x="132752" y="261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352"/>
            <p:cNvSpPr/>
            <p:nvPr>
              <p:custDataLst>
                <p:tags r:id="rId26"/>
              </p:custDataLst>
            </p:nvPr>
          </p:nvSpPr>
          <p:spPr>
            <a:xfrm>
              <a:off x="10603642" y="1954341"/>
              <a:ext cx="109659" cy="149166"/>
            </a:xfrm>
            <a:custGeom>
              <a:avLst/>
              <a:gdLst/>
              <a:ahLst/>
              <a:cxnLst/>
              <a:rect l="0" t="0" r="0" b="0"/>
              <a:pathLst>
                <a:path w="109659" h="149166">
                  <a:moveTo>
                    <a:pt x="64358" y="17334"/>
                  </a:moveTo>
                  <a:lnTo>
                    <a:pt x="64358" y="17334"/>
                  </a:lnTo>
                  <a:lnTo>
                    <a:pt x="64358" y="4076"/>
                  </a:lnTo>
                  <a:lnTo>
                    <a:pt x="63300" y="2146"/>
                  </a:lnTo>
                  <a:lnTo>
                    <a:pt x="61534" y="858"/>
                  </a:lnTo>
                  <a:lnTo>
                    <a:pt x="59301" y="0"/>
                  </a:lnTo>
                  <a:lnTo>
                    <a:pt x="57812" y="487"/>
                  </a:lnTo>
                  <a:lnTo>
                    <a:pt x="56820" y="1869"/>
                  </a:lnTo>
                  <a:lnTo>
                    <a:pt x="56156" y="3849"/>
                  </a:lnTo>
                  <a:lnTo>
                    <a:pt x="45113" y="16749"/>
                  </a:lnTo>
                  <a:lnTo>
                    <a:pt x="37107" y="22365"/>
                  </a:lnTo>
                  <a:lnTo>
                    <a:pt x="33491" y="23863"/>
                  </a:lnTo>
                  <a:lnTo>
                    <a:pt x="26649" y="33994"/>
                  </a:lnTo>
                  <a:lnTo>
                    <a:pt x="10435" y="74366"/>
                  </a:lnTo>
                  <a:lnTo>
                    <a:pt x="515" y="102408"/>
                  </a:lnTo>
                  <a:lnTo>
                    <a:pt x="0" y="116528"/>
                  </a:lnTo>
                  <a:lnTo>
                    <a:pt x="3299" y="133387"/>
                  </a:lnTo>
                  <a:lnTo>
                    <a:pt x="7778" y="139152"/>
                  </a:lnTo>
                  <a:lnTo>
                    <a:pt x="21219" y="145559"/>
                  </a:lnTo>
                  <a:lnTo>
                    <a:pt x="41581" y="149165"/>
                  </a:lnTo>
                  <a:lnTo>
                    <a:pt x="54588" y="144365"/>
                  </a:lnTo>
                  <a:lnTo>
                    <a:pt x="91069" y="114065"/>
                  </a:lnTo>
                  <a:lnTo>
                    <a:pt x="104139" y="91151"/>
                  </a:lnTo>
                  <a:lnTo>
                    <a:pt x="109658" y="74366"/>
                  </a:lnTo>
                  <a:lnTo>
                    <a:pt x="106238" y="52577"/>
                  </a:lnTo>
                  <a:lnTo>
                    <a:pt x="98523" y="36125"/>
                  </a:lnTo>
                  <a:lnTo>
                    <a:pt x="84477" y="24548"/>
                  </a:lnTo>
                  <a:lnTo>
                    <a:pt x="79886" y="23202"/>
                  </a:lnTo>
                  <a:lnTo>
                    <a:pt x="75769" y="23363"/>
                  </a:lnTo>
                  <a:lnTo>
                    <a:pt x="64358" y="26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" name="SMARTInkShape-5353"/>
          <p:cNvSpPr/>
          <p:nvPr>
            <p:custDataLst>
              <p:tags r:id="rId5"/>
            </p:custDataLst>
          </p:nvPr>
        </p:nvSpPr>
        <p:spPr>
          <a:xfrm>
            <a:off x="2095500" y="5981700"/>
            <a:ext cx="1766708" cy="142876"/>
          </a:xfrm>
          <a:custGeom>
            <a:avLst/>
            <a:gdLst/>
            <a:ahLst/>
            <a:cxnLst/>
            <a:rect l="0" t="0" r="0" b="0"/>
            <a:pathLst>
              <a:path w="1766708" h="142876">
                <a:moveTo>
                  <a:pt x="142875" y="0"/>
                </a:moveTo>
                <a:lnTo>
                  <a:pt x="142875" y="0"/>
                </a:lnTo>
                <a:lnTo>
                  <a:pt x="135271" y="8662"/>
                </a:lnTo>
                <a:lnTo>
                  <a:pt x="120485" y="35648"/>
                </a:lnTo>
                <a:lnTo>
                  <a:pt x="119481" y="41757"/>
                </a:lnTo>
                <a:lnTo>
                  <a:pt x="121189" y="54189"/>
                </a:lnTo>
                <a:lnTo>
                  <a:pt x="125243" y="59409"/>
                </a:lnTo>
                <a:lnTo>
                  <a:pt x="138213" y="68032"/>
                </a:lnTo>
                <a:lnTo>
                  <a:pt x="180015" y="81132"/>
                </a:lnTo>
                <a:lnTo>
                  <a:pt x="220790" y="84365"/>
                </a:lnTo>
                <a:lnTo>
                  <a:pt x="261818" y="85120"/>
                </a:lnTo>
                <a:lnTo>
                  <a:pt x="302630" y="85456"/>
                </a:lnTo>
                <a:lnTo>
                  <a:pt x="341936" y="84547"/>
                </a:lnTo>
                <a:lnTo>
                  <a:pt x="380572" y="80615"/>
                </a:lnTo>
                <a:lnTo>
                  <a:pt x="421732" y="78162"/>
                </a:lnTo>
                <a:lnTo>
                  <a:pt x="465778" y="77072"/>
                </a:lnTo>
                <a:lnTo>
                  <a:pt x="489377" y="76781"/>
                </a:lnTo>
                <a:lnTo>
                  <a:pt x="513576" y="76587"/>
                </a:lnTo>
                <a:lnTo>
                  <a:pt x="538176" y="76459"/>
                </a:lnTo>
                <a:lnTo>
                  <a:pt x="563042" y="76372"/>
                </a:lnTo>
                <a:lnTo>
                  <a:pt x="588087" y="76315"/>
                </a:lnTo>
                <a:lnTo>
                  <a:pt x="615366" y="75218"/>
                </a:lnTo>
                <a:lnTo>
                  <a:pt x="644135" y="73428"/>
                </a:lnTo>
                <a:lnTo>
                  <a:pt x="673899" y="71177"/>
                </a:lnTo>
                <a:lnTo>
                  <a:pt x="703266" y="69676"/>
                </a:lnTo>
                <a:lnTo>
                  <a:pt x="732369" y="68676"/>
                </a:lnTo>
                <a:lnTo>
                  <a:pt x="761296" y="68009"/>
                </a:lnTo>
                <a:lnTo>
                  <a:pt x="792222" y="67564"/>
                </a:lnTo>
                <a:lnTo>
                  <a:pt x="824481" y="67268"/>
                </a:lnTo>
                <a:lnTo>
                  <a:pt x="857629" y="67070"/>
                </a:lnTo>
                <a:lnTo>
                  <a:pt x="890311" y="66939"/>
                </a:lnTo>
                <a:lnTo>
                  <a:pt x="922682" y="66851"/>
                </a:lnTo>
                <a:lnTo>
                  <a:pt x="954847" y="66792"/>
                </a:lnTo>
                <a:lnTo>
                  <a:pt x="986873" y="66753"/>
                </a:lnTo>
                <a:lnTo>
                  <a:pt x="1018807" y="66727"/>
                </a:lnTo>
                <a:lnTo>
                  <a:pt x="1050680" y="66709"/>
                </a:lnTo>
                <a:lnTo>
                  <a:pt x="1082511" y="67756"/>
                </a:lnTo>
                <a:lnTo>
                  <a:pt x="1114316" y="69512"/>
                </a:lnTo>
                <a:lnTo>
                  <a:pt x="1146102" y="71743"/>
                </a:lnTo>
                <a:lnTo>
                  <a:pt x="1177877" y="73228"/>
                </a:lnTo>
                <a:lnTo>
                  <a:pt x="1209642" y="74219"/>
                </a:lnTo>
                <a:lnTo>
                  <a:pt x="1241403" y="74879"/>
                </a:lnTo>
                <a:lnTo>
                  <a:pt x="1272102" y="75319"/>
                </a:lnTo>
                <a:lnTo>
                  <a:pt x="1302093" y="75614"/>
                </a:lnTo>
                <a:lnTo>
                  <a:pt x="1331612" y="75809"/>
                </a:lnTo>
                <a:lnTo>
                  <a:pt x="1359758" y="76998"/>
                </a:lnTo>
                <a:lnTo>
                  <a:pt x="1386989" y="78849"/>
                </a:lnTo>
                <a:lnTo>
                  <a:pt x="1413609" y="81140"/>
                </a:lnTo>
                <a:lnTo>
                  <a:pt x="1439823" y="82669"/>
                </a:lnTo>
                <a:lnTo>
                  <a:pt x="1465765" y="83688"/>
                </a:lnTo>
                <a:lnTo>
                  <a:pt x="1491527" y="84367"/>
                </a:lnTo>
                <a:lnTo>
                  <a:pt x="1534262" y="85121"/>
                </a:lnTo>
                <a:lnTo>
                  <a:pt x="1571952" y="86515"/>
                </a:lnTo>
                <a:lnTo>
                  <a:pt x="1609870" y="90663"/>
                </a:lnTo>
                <a:lnTo>
                  <a:pt x="1645067" y="93211"/>
                </a:lnTo>
                <a:lnTo>
                  <a:pt x="1691811" y="94646"/>
                </a:lnTo>
                <a:lnTo>
                  <a:pt x="1729649" y="95071"/>
                </a:lnTo>
                <a:lnTo>
                  <a:pt x="1765823" y="95215"/>
                </a:lnTo>
                <a:lnTo>
                  <a:pt x="1766707" y="96284"/>
                </a:lnTo>
                <a:lnTo>
                  <a:pt x="1756400" y="100296"/>
                </a:lnTo>
                <a:lnTo>
                  <a:pt x="1715290" y="103890"/>
                </a:lnTo>
                <a:lnTo>
                  <a:pt x="1676752" y="104513"/>
                </a:lnTo>
                <a:lnTo>
                  <a:pt x="1643748" y="104659"/>
                </a:lnTo>
                <a:lnTo>
                  <a:pt x="1607913" y="104723"/>
                </a:lnTo>
                <a:lnTo>
                  <a:pt x="1568703" y="104752"/>
                </a:lnTo>
                <a:lnTo>
                  <a:pt x="1523054" y="104765"/>
                </a:lnTo>
                <a:lnTo>
                  <a:pt x="1499027" y="104768"/>
                </a:lnTo>
                <a:lnTo>
                  <a:pt x="1474543" y="104770"/>
                </a:lnTo>
                <a:lnTo>
                  <a:pt x="1449754" y="104772"/>
                </a:lnTo>
                <a:lnTo>
                  <a:pt x="1423703" y="104773"/>
                </a:lnTo>
                <a:lnTo>
                  <a:pt x="1396810" y="104774"/>
                </a:lnTo>
                <a:lnTo>
                  <a:pt x="1369356" y="104775"/>
                </a:lnTo>
                <a:lnTo>
                  <a:pt x="1341529" y="104775"/>
                </a:lnTo>
                <a:lnTo>
                  <a:pt x="1313453" y="104775"/>
                </a:lnTo>
                <a:lnTo>
                  <a:pt x="1285210" y="104775"/>
                </a:lnTo>
                <a:lnTo>
                  <a:pt x="1255798" y="103717"/>
                </a:lnTo>
                <a:lnTo>
                  <a:pt x="1225607" y="101953"/>
                </a:lnTo>
                <a:lnTo>
                  <a:pt x="1194896" y="99719"/>
                </a:lnTo>
                <a:lnTo>
                  <a:pt x="1162781" y="99287"/>
                </a:lnTo>
                <a:lnTo>
                  <a:pt x="1129729" y="100059"/>
                </a:lnTo>
                <a:lnTo>
                  <a:pt x="1096053" y="101631"/>
                </a:lnTo>
                <a:lnTo>
                  <a:pt x="1061961" y="102679"/>
                </a:lnTo>
                <a:lnTo>
                  <a:pt x="1027590" y="103378"/>
                </a:lnTo>
                <a:lnTo>
                  <a:pt x="993035" y="103844"/>
                </a:lnTo>
                <a:lnTo>
                  <a:pt x="958356" y="104154"/>
                </a:lnTo>
                <a:lnTo>
                  <a:pt x="923596" y="104361"/>
                </a:lnTo>
                <a:lnTo>
                  <a:pt x="888781" y="104499"/>
                </a:lnTo>
                <a:lnTo>
                  <a:pt x="853929" y="104591"/>
                </a:lnTo>
                <a:lnTo>
                  <a:pt x="819053" y="104653"/>
                </a:lnTo>
                <a:lnTo>
                  <a:pt x="784160" y="104693"/>
                </a:lnTo>
                <a:lnTo>
                  <a:pt x="749257" y="104721"/>
                </a:lnTo>
                <a:lnTo>
                  <a:pt x="714346" y="104739"/>
                </a:lnTo>
                <a:lnTo>
                  <a:pt x="679431" y="104751"/>
                </a:lnTo>
                <a:lnTo>
                  <a:pt x="644512" y="105817"/>
                </a:lnTo>
                <a:lnTo>
                  <a:pt x="609591" y="107586"/>
                </a:lnTo>
                <a:lnTo>
                  <a:pt x="574669" y="109824"/>
                </a:lnTo>
                <a:lnTo>
                  <a:pt x="540805" y="111316"/>
                </a:lnTo>
                <a:lnTo>
                  <a:pt x="507644" y="112311"/>
                </a:lnTo>
                <a:lnTo>
                  <a:pt x="474955" y="112974"/>
                </a:lnTo>
                <a:lnTo>
                  <a:pt x="443636" y="114475"/>
                </a:lnTo>
                <a:lnTo>
                  <a:pt x="413233" y="116533"/>
                </a:lnTo>
                <a:lnTo>
                  <a:pt x="383439" y="118963"/>
                </a:lnTo>
                <a:lnTo>
                  <a:pt x="354050" y="120584"/>
                </a:lnTo>
                <a:lnTo>
                  <a:pt x="324934" y="121665"/>
                </a:lnTo>
                <a:lnTo>
                  <a:pt x="295997" y="122385"/>
                </a:lnTo>
                <a:lnTo>
                  <a:pt x="269298" y="123923"/>
                </a:lnTo>
                <a:lnTo>
                  <a:pt x="244091" y="126007"/>
                </a:lnTo>
                <a:lnTo>
                  <a:pt x="219877" y="128455"/>
                </a:lnTo>
                <a:lnTo>
                  <a:pt x="173218" y="133997"/>
                </a:lnTo>
                <a:lnTo>
                  <a:pt x="129902" y="138930"/>
                </a:lnTo>
                <a:lnTo>
                  <a:pt x="93012" y="141122"/>
                </a:lnTo>
                <a:lnTo>
                  <a:pt x="0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MARTInkShape-5354"/>
          <p:cNvSpPr/>
          <p:nvPr>
            <p:custDataLst>
              <p:tags r:id="rId6"/>
            </p:custDataLst>
          </p:nvPr>
        </p:nvSpPr>
        <p:spPr>
          <a:xfrm>
            <a:off x="4970599" y="6124702"/>
            <a:ext cx="1449252" cy="76074"/>
          </a:xfrm>
          <a:custGeom>
            <a:avLst/>
            <a:gdLst/>
            <a:ahLst/>
            <a:cxnLst/>
            <a:rect l="0" t="0" r="0" b="0"/>
            <a:pathLst>
              <a:path w="1449252" h="76074">
                <a:moveTo>
                  <a:pt x="10976" y="28448"/>
                </a:moveTo>
                <a:lnTo>
                  <a:pt x="10976" y="28448"/>
                </a:lnTo>
                <a:lnTo>
                  <a:pt x="0" y="28448"/>
                </a:lnTo>
                <a:lnTo>
                  <a:pt x="39452" y="23392"/>
                </a:lnTo>
                <a:lnTo>
                  <a:pt x="74800" y="20247"/>
                </a:lnTo>
                <a:lnTo>
                  <a:pt x="115495" y="19316"/>
                </a:lnTo>
                <a:lnTo>
                  <a:pt x="148446" y="16275"/>
                </a:lnTo>
                <a:lnTo>
                  <a:pt x="184257" y="12454"/>
                </a:lnTo>
                <a:lnTo>
                  <a:pt x="221340" y="10756"/>
                </a:lnTo>
                <a:lnTo>
                  <a:pt x="261809" y="7180"/>
                </a:lnTo>
                <a:lnTo>
                  <a:pt x="304491" y="3120"/>
                </a:lnTo>
                <a:lnTo>
                  <a:pt x="348155" y="1316"/>
                </a:lnTo>
                <a:lnTo>
                  <a:pt x="372286" y="835"/>
                </a:lnTo>
                <a:lnTo>
                  <a:pt x="397900" y="515"/>
                </a:lnTo>
                <a:lnTo>
                  <a:pt x="424500" y="301"/>
                </a:lnTo>
                <a:lnTo>
                  <a:pt x="450701" y="158"/>
                </a:lnTo>
                <a:lnTo>
                  <a:pt x="476633" y="63"/>
                </a:lnTo>
                <a:lnTo>
                  <a:pt x="502389" y="0"/>
                </a:lnTo>
                <a:lnTo>
                  <a:pt x="528027" y="1016"/>
                </a:lnTo>
                <a:lnTo>
                  <a:pt x="553585" y="2752"/>
                </a:lnTo>
                <a:lnTo>
                  <a:pt x="579090" y="4967"/>
                </a:lnTo>
                <a:lnTo>
                  <a:pt x="605619" y="6444"/>
                </a:lnTo>
                <a:lnTo>
                  <a:pt x="632830" y="7428"/>
                </a:lnTo>
                <a:lnTo>
                  <a:pt x="660495" y="8085"/>
                </a:lnTo>
                <a:lnTo>
                  <a:pt x="687405" y="9581"/>
                </a:lnTo>
                <a:lnTo>
                  <a:pt x="713812" y="11637"/>
                </a:lnTo>
                <a:lnTo>
                  <a:pt x="739883" y="14066"/>
                </a:lnTo>
                <a:lnTo>
                  <a:pt x="765731" y="15685"/>
                </a:lnTo>
                <a:lnTo>
                  <a:pt x="791430" y="16764"/>
                </a:lnTo>
                <a:lnTo>
                  <a:pt x="817029" y="17483"/>
                </a:lnTo>
                <a:lnTo>
                  <a:pt x="841502" y="19022"/>
                </a:lnTo>
                <a:lnTo>
                  <a:pt x="888452" y="23553"/>
                </a:lnTo>
                <a:lnTo>
                  <a:pt x="931190" y="29095"/>
                </a:lnTo>
                <a:lnTo>
                  <a:pt x="970294" y="34028"/>
                </a:lnTo>
                <a:lnTo>
                  <a:pt x="1005312" y="36220"/>
                </a:lnTo>
                <a:lnTo>
                  <a:pt x="1049720" y="42510"/>
                </a:lnTo>
                <a:lnTo>
                  <a:pt x="1089690" y="46020"/>
                </a:lnTo>
                <a:lnTo>
                  <a:pt x="1108117" y="47060"/>
                </a:lnTo>
                <a:lnTo>
                  <a:pt x="1108587" y="48264"/>
                </a:lnTo>
                <a:lnTo>
                  <a:pt x="1103464" y="52424"/>
                </a:lnTo>
                <a:lnTo>
                  <a:pt x="1063397" y="55660"/>
                </a:lnTo>
                <a:lnTo>
                  <a:pt x="1030816" y="56417"/>
                </a:lnTo>
                <a:lnTo>
                  <a:pt x="997638" y="55696"/>
                </a:lnTo>
                <a:lnTo>
                  <a:pt x="961726" y="51847"/>
                </a:lnTo>
                <a:lnTo>
                  <a:pt x="921776" y="49431"/>
                </a:lnTo>
                <a:lnTo>
                  <a:pt x="879326" y="48357"/>
                </a:lnTo>
                <a:lnTo>
                  <a:pt x="835765" y="47880"/>
                </a:lnTo>
                <a:lnTo>
                  <a:pt x="788888" y="47667"/>
                </a:lnTo>
                <a:lnTo>
                  <a:pt x="764534" y="47611"/>
                </a:lnTo>
                <a:lnTo>
                  <a:pt x="739832" y="47574"/>
                </a:lnTo>
                <a:lnTo>
                  <a:pt x="714896" y="47548"/>
                </a:lnTo>
                <a:lnTo>
                  <a:pt x="689806" y="47531"/>
                </a:lnTo>
                <a:lnTo>
                  <a:pt x="664612" y="48578"/>
                </a:lnTo>
                <a:lnTo>
                  <a:pt x="639350" y="50335"/>
                </a:lnTo>
                <a:lnTo>
                  <a:pt x="614042" y="52564"/>
                </a:lnTo>
                <a:lnTo>
                  <a:pt x="588704" y="54051"/>
                </a:lnTo>
                <a:lnTo>
                  <a:pt x="563344" y="55041"/>
                </a:lnTo>
                <a:lnTo>
                  <a:pt x="537972" y="55702"/>
                </a:lnTo>
                <a:lnTo>
                  <a:pt x="512590" y="56142"/>
                </a:lnTo>
                <a:lnTo>
                  <a:pt x="487202" y="56435"/>
                </a:lnTo>
                <a:lnTo>
                  <a:pt x="461809" y="56632"/>
                </a:lnTo>
                <a:lnTo>
                  <a:pt x="437473" y="57821"/>
                </a:lnTo>
                <a:lnTo>
                  <a:pt x="390678" y="61963"/>
                </a:lnTo>
                <a:lnTo>
                  <a:pt x="348008" y="64511"/>
                </a:lnTo>
                <a:lnTo>
                  <a:pt x="307876" y="65642"/>
                </a:lnTo>
                <a:lnTo>
                  <a:pt x="268873" y="66146"/>
                </a:lnTo>
                <a:lnTo>
                  <a:pt x="221328" y="71486"/>
                </a:lnTo>
                <a:lnTo>
                  <a:pt x="180429" y="74715"/>
                </a:lnTo>
                <a:lnTo>
                  <a:pt x="166782" y="75671"/>
                </a:lnTo>
                <a:lnTo>
                  <a:pt x="209675" y="62902"/>
                </a:lnTo>
                <a:lnTo>
                  <a:pt x="243220" y="59636"/>
                </a:lnTo>
                <a:lnTo>
                  <a:pt x="284940" y="55362"/>
                </a:lnTo>
                <a:lnTo>
                  <a:pt x="331704" y="49935"/>
                </a:lnTo>
                <a:lnTo>
                  <a:pt x="356028" y="47005"/>
                </a:lnTo>
                <a:lnTo>
                  <a:pt x="380711" y="43996"/>
                </a:lnTo>
                <a:lnTo>
                  <a:pt x="409865" y="41988"/>
                </a:lnTo>
                <a:lnTo>
                  <a:pt x="442002" y="40650"/>
                </a:lnTo>
                <a:lnTo>
                  <a:pt x="476127" y="39758"/>
                </a:lnTo>
                <a:lnTo>
                  <a:pt x="510519" y="38104"/>
                </a:lnTo>
                <a:lnTo>
                  <a:pt x="545088" y="35944"/>
                </a:lnTo>
                <a:lnTo>
                  <a:pt x="579775" y="33445"/>
                </a:lnTo>
                <a:lnTo>
                  <a:pt x="616659" y="32837"/>
                </a:lnTo>
                <a:lnTo>
                  <a:pt x="655006" y="33491"/>
                </a:lnTo>
                <a:lnTo>
                  <a:pt x="694329" y="34986"/>
                </a:lnTo>
                <a:lnTo>
                  <a:pt x="734304" y="35981"/>
                </a:lnTo>
                <a:lnTo>
                  <a:pt x="774710" y="36645"/>
                </a:lnTo>
                <a:lnTo>
                  <a:pt x="815407" y="37088"/>
                </a:lnTo>
                <a:lnTo>
                  <a:pt x="858413" y="38442"/>
                </a:lnTo>
                <a:lnTo>
                  <a:pt x="902959" y="40402"/>
                </a:lnTo>
                <a:lnTo>
                  <a:pt x="948531" y="42768"/>
                </a:lnTo>
                <a:lnTo>
                  <a:pt x="993730" y="45402"/>
                </a:lnTo>
                <a:lnTo>
                  <a:pt x="1038679" y="48218"/>
                </a:lnTo>
                <a:lnTo>
                  <a:pt x="1083461" y="51152"/>
                </a:lnTo>
                <a:lnTo>
                  <a:pt x="1128132" y="54168"/>
                </a:lnTo>
                <a:lnTo>
                  <a:pt x="1172730" y="57236"/>
                </a:lnTo>
                <a:lnTo>
                  <a:pt x="1217279" y="60339"/>
                </a:lnTo>
                <a:lnTo>
                  <a:pt x="1262853" y="63468"/>
                </a:lnTo>
                <a:lnTo>
                  <a:pt x="1449251" y="7607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8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956"/>
          <p:cNvGrpSpPr/>
          <p:nvPr/>
        </p:nvGrpSpPr>
        <p:grpSpPr>
          <a:xfrm>
            <a:off x="835798" y="595685"/>
            <a:ext cx="211953" cy="388474"/>
            <a:chOff x="835798" y="595685"/>
            <a:chExt cx="211953" cy="388474"/>
          </a:xfrm>
        </p:grpSpPr>
        <p:sp>
          <p:nvSpPr>
            <p:cNvPr id="2" name="SMARTInkShape-5355"/>
            <p:cNvSpPr/>
            <p:nvPr>
              <p:custDataLst>
                <p:tags r:id="rId173"/>
              </p:custDataLst>
            </p:nvPr>
          </p:nvSpPr>
          <p:spPr>
            <a:xfrm>
              <a:off x="895388" y="595685"/>
              <a:ext cx="104738" cy="99641"/>
            </a:xfrm>
            <a:custGeom>
              <a:avLst/>
              <a:gdLst/>
              <a:ahLst/>
              <a:cxnLst/>
              <a:rect l="0" t="0" r="0" b="0"/>
              <a:pathLst>
                <a:path w="104738" h="99641">
                  <a:moveTo>
                    <a:pt x="28537" y="23440"/>
                  </a:moveTo>
                  <a:lnTo>
                    <a:pt x="28537" y="23440"/>
                  </a:lnTo>
                  <a:lnTo>
                    <a:pt x="14348" y="23440"/>
                  </a:lnTo>
                  <a:lnTo>
                    <a:pt x="12728" y="24498"/>
                  </a:lnTo>
                  <a:lnTo>
                    <a:pt x="11647" y="26262"/>
                  </a:lnTo>
                  <a:lnTo>
                    <a:pt x="929" y="66235"/>
                  </a:lnTo>
                  <a:lnTo>
                    <a:pt x="89" y="78491"/>
                  </a:lnTo>
                  <a:lnTo>
                    <a:pt x="0" y="74911"/>
                  </a:lnTo>
                  <a:lnTo>
                    <a:pt x="16211" y="29096"/>
                  </a:lnTo>
                  <a:lnTo>
                    <a:pt x="22353" y="12196"/>
                  </a:lnTo>
                  <a:lnTo>
                    <a:pt x="26531" y="6419"/>
                  </a:lnTo>
                  <a:lnTo>
                    <a:pt x="36818" y="0"/>
                  </a:lnTo>
                  <a:lnTo>
                    <a:pt x="41466" y="405"/>
                  </a:lnTo>
                  <a:lnTo>
                    <a:pt x="45623" y="2792"/>
                  </a:lnTo>
                  <a:lnTo>
                    <a:pt x="49452" y="6499"/>
                  </a:lnTo>
                  <a:lnTo>
                    <a:pt x="59899" y="26887"/>
                  </a:lnTo>
                  <a:lnTo>
                    <a:pt x="76158" y="72692"/>
                  </a:lnTo>
                  <a:lnTo>
                    <a:pt x="104737" y="99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356"/>
            <p:cNvSpPr/>
            <p:nvPr>
              <p:custDataLst>
                <p:tags r:id="rId174"/>
              </p:custDataLst>
            </p:nvPr>
          </p:nvSpPr>
          <p:spPr>
            <a:xfrm>
              <a:off x="835798" y="774096"/>
              <a:ext cx="211953" cy="210063"/>
            </a:xfrm>
            <a:custGeom>
              <a:avLst/>
              <a:gdLst/>
              <a:ahLst/>
              <a:cxnLst/>
              <a:rect l="0" t="0" r="0" b="0"/>
              <a:pathLst>
                <a:path w="211953" h="210063">
                  <a:moveTo>
                    <a:pt x="145277" y="54579"/>
                  </a:moveTo>
                  <a:lnTo>
                    <a:pt x="145277" y="54579"/>
                  </a:lnTo>
                  <a:lnTo>
                    <a:pt x="137076" y="54579"/>
                  </a:lnTo>
                  <a:lnTo>
                    <a:pt x="136635" y="53521"/>
                  </a:lnTo>
                  <a:lnTo>
                    <a:pt x="136144" y="49523"/>
                  </a:lnTo>
                  <a:lnTo>
                    <a:pt x="133104" y="44218"/>
                  </a:lnTo>
                  <a:lnTo>
                    <a:pt x="129283" y="38332"/>
                  </a:lnTo>
                  <a:lnTo>
                    <a:pt x="121573" y="17724"/>
                  </a:lnTo>
                  <a:lnTo>
                    <a:pt x="113222" y="8918"/>
                  </a:lnTo>
                  <a:lnTo>
                    <a:pt x="108032" y="5088"/>
                  </a:lnTo>
                  <a:lnTo>
                    <a:pt x="93799" y="833"/>
                  </a:lnTo>
                  <a:lnTo>
                    <a:pt x="80064" y="0"/>
                  </a:lnTo>
                  <a:lnTo>
                    <a:pt x="76402" y="1260"/>
                  </a:lnTo>
                  <a:lnTo>
                    <a:pt x="41459" y="29999"/>
                  </a:lnTo>
                  <a:lnTo>
                    <a:pt x="24558" y="55763"/>
                  </a:lnTo>
                  <a:lnTo>
                    <a:pt x="15670" y="80683"/>
                  </a:lnTo>
                  <a:lnTo>
                    <a:pt x="7391" y="107116"/>
                  </a:lnTo>
                  <a:lnTo>
                    <a:pt x="2553" y="118179"/>
                  </a:lnTo>
                  <a:lnTo>
                    <a:pt x="0" y="141759"/>
                  </a:lnTo>
                  <a:lnTo>
                    <a:pt x="1928" y="176222"/>
                  </a:lnTo>
                  <a:lnTo>
                    <a:pt x="7835" y="188370"/>
                  </a:lnTo>
                  <a:lnTo>
                    <a:pt x="12374" y="194573"/>
                  </a:lnTo>
                  <a:lnTo>
                    <a:pt x="25884" y="204288"/>
                  </a:lnTo>
                  <a:lnTo>
                    <a:pt x="33932" y="208360"/>
                  </a:lnTo>
                  <a:lnTo>
                    <a:pt x="51340" y="210062"/>
                  </a:lnTo>
                  <a:lnTo>
                    <a:pt x="67544" y="207291"/>
                  </a:lnTo>
                  <a:lnTo>
                    <a:pt x="78274" y="202532"/>
                  </a:lnTo>
                  <a:lnTo>
                    <a:pt x="95320" y="188846"/>
                  </a:lnTo>
                  <a:lnTo>
                    <a:pt x="108720" y="166328"/>
                  </a:lnTo>
                  <a:lnTo>
                    <a:pt x="121058" y="119706"/>
                  </a:lnTo>
                  <a:lnTo>
                    <a:pt x="133974" y="79138"/>
                  </a:lnTo>
                  <a:lnTo>
                    <a:pt x="134567" y="78360"/>
                  </a:lnTo>
                  <a:lnTo>
                    <a:pt x="134962" y="78900"/>
                  </a:lnTo>
                  <a:lnTo>
                    <a:pt x="135225" y="80318"/>
                  </a:lnTo>
                  <a:lnTo>
                    <a:pt x="162568" y="127780"/>
                  </a:lnTo>
                  <a:lnTo>
                    <a:pt x="166329" y="135130"/>
                  </a:lnTo>
                  <a:lnTo>
                    <a:pt x="178975" y="146118"/>
                  </a:lnTo>
                  <a:lnTo>
                    <a:pt x="198301" y="155432"/>
                  </a:lnTo>
                  <a:lnTo>
                    <a:pt x="211952" y="159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957"/>
          <p:cNvGrpSpPr/>
          <p:nvPr/>
        </p:nvGrpSpPr>
        <p:grpSpPr>
          <a:xfrm>
            <a:off x="1371223" y="781442"/>
            <a:ext cx="286128" cy="265973"/>
            <a:chOff x="1371223" y="781442"/>
            <a:chExt cx="286128" cy="265973"/>
          </a:xfrm>
        </p:grpSpPr>
        <p:sp>
          <p:nvSpPr>
            <p:cNvPr id="5" name="SMARTInkShape-5357"/>
            <p:cNvSpPr/>
            <p:nvPr>
              <p:custDataLst>
                <p:tags r:id="rId171"/>
              </p:custDataLst>
            </p:nvPr>
          </p:nvSpPr>
          <p:spPr>
            <a:xfrm>
              <a:off x="1371223" y="1000125"/>
              <a:ext cx="286128" cy="47290"/>
            </a:xfrm>
            <a:custGeom>
              <a:avLst/>
              <a:gdLst/>
              <a:ahLst/>
              <a:cxnLst/>
              <a:rect l="0" t="0" r="0" b="0"/>
              <a:pathLst>
                <a:path w="286128" h="47290">
                  <a:moveTo>
                    <a:pt x="48002" y="0"/>
                  </a:moveTo>
                  <a:lnTo>
                    <a:pt x="48002" y="0"/>
                  </a:lnTo>
                  <a:lnTo>
                    <a:pt x="1399" y="39019"/>
                  </a:lnTo>
                  <a:lnTo>
                    <a:pt x="0" y="41888"/>
                  </a:lnTo>
                  <a:lnTo>
                    <a:pt x="126" y="43800"/>
                  </a:lnTo>
                  <a:lnTo>
                    <a:pt x="11554" y="45925"/>
                  </a:lnTo>
                  <a:lnTo>
                    <a:pt x="58441" y="47289"/>
                  </a:lnTo>
                  <a:lnTo>
                    <a:pt x="104509" y="41013"/>
                  </a:lnTo>
                  <a:lnTo>
                    <a:pt x="140827" y="38963"/>
                  </a:lnTo>
                  <a:lnTo>
                    <a:pt x="188203" y="35448"/>
                  </a:lnTo>
                  <a:lnTo>
                    <a:pt x="2861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358"/>
            <p:cNvSpPr/>
            <p:nvPr>
              <p:custDataLst>
                <p:tags r:id="rId172"/>
              </p:custDataLst>
            </p:nvPr>
          </p:nvSpPr>
          <p:spPr>
            <a:xfrm>
              <a:off x="1399282" y="781442"/>
              <a:ext cx="172344" cy="161161"/>
            </a:xfrm>
            <a:custGeom>
              <a:avLst/>
              <a:gdLst/>
              <a:ahLst/>
              <a:cxnLst/>
              <a:rect l="0" t="0" r="0" b="0"/>
              <a:pathLst>
                <a:path w="172344" h="161161">
                  <a:moveTo>
                    <a:pt x="153293" y="9133"/>
                  </a:moveTo>
                  <a:lnTo>
                    <a:pt x="153293" y="9133"/>
                  </a:lnTo>
                  <a:lnTo>
                    <a:pt x="171559" y="0"/>
                  </a:lnTo>
                  <a:lnTo>
                    <a:pt x="156980" y="8348"/>
                  </a:lnTo>
                  <a:lnTo>
                    <a:pt x="117429" y="35266"/>
                  </a:lnTo>
                  <a:lnTo>
                    <a:pt x="80118" y="66380"/>
                  </a:lnTo>
                  <a:lnTo>
                    <a:pt x="36412" y="98046"/>
                  </a:lnTo>
                  <a:lnTo>
                    <a:pt x="11770" y="118145"/>
                  </a:lnTo>
                  <a:lnTo>
                    <a:pt x="1141" y="134841"/>
                  </a:lnTo>
                  <a:lnTo>
                    <a:pt x="0" y="141622"/>
                  </a:lnTo>
                  <a:lnTo>
                    <a:pt x="1356" y="147201"/>
                  </a:lnTo>
                  <a:lnTo>
                    <a:pt x="4377" y="151978"/>
                  </a:lnTo>
                  <a:lnTo>
                    <a:pt x="21844" y="157286"/>
                  </a:lnTo>
                  <a:lnTo>
                    <a:pt x="58606" y="160275"/>
                  </a:lnTo>
                  <a:lnTo>
                    <a:pt x="96310" y="161160"/>
                  </a:lnTo>
                  <a:lnTo>
                    <a:pt x="134292" y="158600"/>
                  </a:lnTo>
                  <a:lnTo>
                    <a:pt x="172343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958"/>
          <p:cNvGrpSpPr/>
          <p:nvPr/>
        </p:nvGrpSpPr>
        <p:grpSpPr>
          <a:xfrm>
            <a:off x="2077774" y="519793"/>
            <a:ext cx="970227" cy="566058"/>
            <a:chOff x="2077774" y="519793"/>
            <a:chExt cx="970227" cy="566058"/>
          </a:xfrm>
        </p:grpSpPr>
        <p:sp>
          <p:nvSpPr>
            <p:cNvPr id="8" name="SMARTInkShape-5359"/>
            <p:cNvSpPr/>
            <p:nvPr>
              <p:custDataLst>
                <p:tags r:id="rId164"/>
              </p:custDataLst>
            </p:nvPr>
          </p:nvSpPr>
          <p:spPr>
            <a:xfrm>
              <a:off x="2900422" y="1000125"/>
              <a:ext cx="147579" cy="44629"/>
            </a:xfrm>
            <a:custGeom>
              <a:avLst/>
              <a:gdLst/>
              <a:ahLst/>
              <a:cxnLst/>
              <a:rect l="0" t="0" r="0" b="0"/>
              <a:pathLst>
                <a:path w="147579" h="44629">
                  <a:moveTo>
                    <a:pt x="33278" y="0"/>
                  </a:moveTo>
                  <a:lnTo>
                    <a:pt x="33278" y="0"/>
                  </a:lnTo>
                  <a:lnTo>
                    <a:pt x="6293" y="28044"/>
                  </a:lnTo>
                  <a:lnTo>
                    <a:pt x="824" y="37511"/>
                  </a:lnTo>
                  <a:lnTo>
                    <a:pt x="0" y="40882"/>
                  </a:lnTo>
                  <a:lnTo>
                    <a:pt x="509" y="43130"/>
                  </a:lnTo>
                  <a:lnTo>
                    <a:pt x="1907" y="44628"/>
                  </a:lnTo>
                  <a:lnTo>
                    <a:pt x="42172" y="39429"/>
                  </a:lnTo>
                  <a:lnTo>
                    <a:pt x="85772" y="30145"/>
                  </a:lnTo>
                  <a:lnTo>
                    <a:pt x="126913" y="16575"/>
                  </a:lnTo>
                  <a:lnTo>
                    <a:pt x="14757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360"/>
            <p:cNvSpPr/>
            <p:nvPr>
              <p:custDataLst>
                <p:tags r:id="rId165"/>
              </p:custDataLst>
            </p:nvPr>
          </p:nvSpPr>
          <p:spPr>
            <a:xfrm>
              <a:off x="2886075" y="937487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8663" y="0"/>
                  </a:lnTo>
                  <a:lnTo>
                    <a:pt x="49361" y="4867"/>
                  </a:lnTo>
                  <a:lnTo>
                    <a:pt x="1143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361"/>
            <p:cNvSpPr/>
            <p:nvPr>
              <p:custDataLst>
                <p:tags r:id="rId166"/>
              </p:custDataLst>
            </p:nvPr>
          </p:nvSpPr>
          <p:spPr>
            <a:xfrm>
              <a:off x="2628900" y="546962"/>
              <a:ext cx="55539" cy="243614"/>
            </a:xfrm>
            <a:custGeom>
              <a:avLst/>
              <a:gdLst/>
              <a:ahLst/>
              <a:cxnLst/>
              <a:rect l="0" t="0" r="0" b="0"/>
              <a:pathLst>
                <a:path w="55539" h="2436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31057" y="49605"/>
                  </a:lnTo>
                  <a:lnTo>
                    <a:pt x="42716" y="77826"/>
                  </a:lnTo>
                  <a:lnTo>
                    <a:pt x="51712" y="116438"/>
                  </a:lnTo>
                  <a:lnTo>
                    <a:pt x="55538" y="157483"/>
                  </a:lnTo>
                  <a:lnTo>
                    <a:pt x="51616" y="187989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362"/>
            <p:cNvSpPr/>
            <p:nvPr>
              <p:custDataLst>
                <p:tags r:id="rId167"/>
              </p:custDataLst>
            </p:nvPr>
          </p:nvSpPr>
          <p:spPr>
            <a:xfrm>
              <a:off x="2543175" y="600467"/>
              <a:ext cx="9526" cy="85334"/>
            </a:xfrm>
            <a:custGeom>
              <a:avLst/>
              <a:gdLst/>
              <a:ahLst/>
              <a:cxnLst/>
              <a:rect l="0" t="0" r="0" b="0"/>
              <a:pathLst>
                <a:path w="9526" h="853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4360"/>
                  </a:lnTo>
                  <a:lnTo>
                    <a:pt x="1058" y="58656"/>
                  </a:lnTo>
                  <a:lnTo>
                    <a:pt x="9525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363"/>
            <p:cNvSpPr/>
            <p:nvPr>
              <p:custDataLst>
                <p:tags r:id="rId168"/>
              </p:custDataLst>
            </p:nvPr>
          </p:nvSpPr>
          <p:spPr>
            <a:xfrm>
              <a:off x="2391461" y="519793"/>
              <a:ext cx="104090" cy="223158"/>
            </a:xfrm>
            <a:custGeom>
              <a:avLst/>
              <a:gdLst/>
              <a:ahLst/>
              <a:cxnLst/>
              <a:rect l="0" t="0" r="0" b="0"/>
              <a:pathLst>
                <a:path w="104090" h="223158">
                  <a:moveTo>
                    <a:pt x="104089" y="32657"/>
                  </a:moveTo>
                  <a:lnTo>
                    <a:pt x="104089" y="32657"/>
                  </a:lnTo>
                  <a:lnTo>
                    <a:pt x="104089" y="22544"/>
                  </a:lnTo>
                  <a:lnTo>
                    <a:pt x="101972" y="18507"/>
                  </a:lnTo>
                  <a:lnTo>
                    <a:pt x="82630" y="1134"/>
                  </a:lnTo>
                  <a:lnTo>
                    <a:pt x="78142" y="0"/>
                  </a:lnTo>
                  <a:lnTo>
                    <a:pt x="67510" y="1562"/>
                  </a:lnTo>
                  <a:lnTo>
                    <a:pt x="44567" y="13448"/>
                  </a:lnTo>
                  <a:lnTo>
                    <a:pt x="32479" y="30117"/>
                  </a:lnTo>
                  <a:lnTo>
                    <a:pt x="11039" y="75312"/>
                  </a:lnTo>
                  <a:lnTo>
                    <a:pt x="2788" y="102328"/>
                  </a:lnTo>
                  <a:lnTo>
                    <a:pt x="0" y="143511"/>
                  </a:lnTo>
                  <a:lnTo>
                    <a:pt x="576" y="167220"/>
                  </a:lnTo>
                  <a:lnTo>
                    <a:pt x="8037" y="188709"/>
                  </a:lnTo>
                  <a:lnTo>
                    <a:pt x="22125" y="211539"/>
                  </a:lnTo>
                  <a:lnTo>
                    <a:pt x="29913" y="217994"/>
                  </a:lnTo>
                  <a:lnTo>
                    <a:pt x="46939" y="22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364"/>
            <p:cNvSpPr/>
            <p:nvPr>
              <p:custDataLst>
                <p:tags r:id="rId169"/>
              </p:custDataLst>
            </p:nvPr>
          </p:nvSpPr>
          <p:spPr>
            <a:xfrm>
              <a:off x="2114550" y="730473"/>
              <a:ext cx="171451" cy="355378"/>
            </a:xfrm>
            <a:custGeom>
              <a:avLst/>
              <a:gdLst/>
              <a:ahLst/>
              <a:cxnLst/>
              <a:rect l="0" t="0" r="0" b="0"/>
              <a:pathLst>
                <a:path w="171451" h="355378">
                  <a:moveTo>
                    <a:pt x="171450" y="31527"/>
                  </a:moveTo>
                  <a:lnTo>
                    <a:pt x="171450" y="31527"/>
                  </a:lnTo>
                  <a:lnTo>
                    <a:pt x="171450" y="1868"/>
                  </a:lnTo>
                  <a:lnTo>
                    <a:pt x="170392" y="112"/>
                  </a:lnTo>
                  <a:lnTo>
                    <a:pt x="168628" y="0"/>
                  </a:lnTo>
                  <a:lnTo>
                    <a:pt x="166394" y="984"/>
                  </a:lnTo>
                  <a:lnTo>
                    <a:pt x="147599" y="26435"/>
                  </a:lnTo>
                  <a:lnTo>
                    <a:pt x="126326" y="68308"/>
                  </a:lnTo>
                  <a:lnTo>
                    <a:pt x="111619" y="107466"/>
                  </a:lnTo>
                  <a:lnTo>
                    <a:pt x="90918" y="145776"/>
                  </a:lnTo>
                  <a:lnTo>
                    <a:pt x="69269" y="183917"/>
                  </a:lnTo>
                  <a:lnTo>
                    <a:pt x="55096" y="209677"/>
                  </a:lnTo>
                  <a:lnTo>
                    <a:pt x="40314" y="233537"/>
                  </a:lnTo>
                  <a:lnTo>
                    <a:pt x="22516" y="278380"/>
                  </a:lnTo>
                  <a:lnTo>
                    <a:pt x="6388" y="318635"/>
                  </a:lnTo>
                  <a:lnTo>
                    <a:pt x="0" y="35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365"/>
            <p:cNvSpPr/>
            <p:nvPr>
              <p:custDataLst>
                <p:tags r:id="rId170"/>
              </p:custDataLst>
            </p:nvPr>
          </p:nvSpPr>
          <p:spPr>
            <a:xfrm>
              <a:off x="2077774" y="695325"/>
              <a:ext cx="227277" cy="333376"/>
            </a:xfrm>
            <a:custGeom>
              <a:avLst/>
              <a:gdLst/>
              <a:ahLst/>
              <a:cxnLst/>
              <a:rect l="0" t="0" r="0" b="0"/>
              <a:pathLst>
                <a:path w="227277" h="33337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2117"/>
                  </a:lnTo>
                  <a:lnTo>
                    <a:pt x="0" y="10113"/>
                  </a:lnTo>
                  <a:lnTo>
                    <a:pt x="2087" y="17900"/>
                  </a:lnTo>
                  <a:lnTo>
                    <a:pt x="23663" y="56528"/>
                  </a:lnTo>
                  <a:lnTo>
                    <a:pt x="56999" y="100772"/>
                  </a:lnTo>
                  <a:lnTo>
                    <a:pt x="89101" y="144671"/>
                  </a:lnTo>
                  <a:lnTo>
                    <a:pt x="122284" y="187914"/>
                  </a:lnTo>
                  <a:lnTo>
                    <a:pt x="161882" y="234799"/>
                  </a:lnTo>
                  <a:lnTo>
                    <a:pt x="200020" y="279391"/>
                  </a:lnTo>
                  <a:lnTo>
                    <a:pt x="212250" y="304798"/>
                  </a:lnTo>
                  <a:lnTo>
                    <a:pt x="222824" y="321027"/>
                  </a:lnTo>
                  <a:lnTo>
                    <a:pt x="227276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959"/>
          <p:cNvGrpSpPr/>
          <p:nvPr/>
        </p:nvGrpSpPr>
        <p:grpSpPr>
          <a:xfrm>
            <a:off x="3514725" y="706682"/>
            <a:ext cx="1149027" cy="341069"/>
            <a:chOff x="3514725" y="706682"/>
            <a:chExt cx="1149027" cy="341069"/>
          </a:xfrm>
        </p:grpSpPr>
        <p:sp>
          <p:nvSpPr>
            <p:cNvPr id="16" name="SMARTInkShape-5366"/>
            <p:cNvSpPr/>
            <p:nvPr>
              <p:custDataLst>
                <p:tags r:id="rId156"/>
              </p:custDataLst>
            </p:nvPr>
          </p:nvSpPr>
          <p:spPr>
            <a:xfrm>
              <a:off x="3752850" y="838200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63619"/>
                  </a:lnTo>
                  <a:lnTo>
                    <a:pt x="0" y="2346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367"/>
            <p:cNvSpPr/>
            <p:nvPr>
              <p:custDataLst>
                <p:tags r:id="rId157"/>
              </p:custDataLst>
            </p:nvPr>
          </p:nvSpPr>
          <p:spPr>
            <a:xfrm>
              <a:off x="3743325" y="963349"/>
              <a:ext cx="9526" cy="36777"/>
            </a:xfrm>
            <a:custGeom>
              <a:avLst/>
              <a:gdLst/>
              <a:ahLst/>
              <a:cxnLst/>
              <a:rect l="0" t="0" r="0" b="0"/>
              <a:pathLst>
                <a:path w="9526" h="367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25" y="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368"/>
            <p:cNvSpPr/>
            <p:nvPr>
              <p:custDataLst>
                <p:tags r:id="rId158"/>
              </p:custDataLst>
            </p:nvPr>
          </p:nvSpPr>
          <p:spPr>
            <a:xfrm>
              <a:off x="3514725" y="910668"/>
              <a:ext cx="142876" cy="129072"/>
            </a:xfrm>
            <a:custGeom>
              <a:avLst/>
              <a:gdLst/>
              <a:ahLst/>
              <a:cxnLst/>
              <a:rect l="0" t="0" r="0" b="0"/>
              <a:pathLst>
                <a:path w="142876" h="129072">
                  <a:moveTo>
                    <a:pt x="0" y="13257"/>
                  </a:moveTo>
                  <a:lnTo>
                    <a:pt x="0" y="13257"/>
                  </a:lnTo>
                  <a:lnTo>
                    <a:pt x="0" y="0"/>
                  </a:lnTo>
                  <a:lnTo>
                    <a:pt x="0" y="6036"/>
                  </a:lnTo>
                  <a:lnTo>
                    <a:pt x="2822" y="12870"/>
                  </a:lnTo>
                  <a:lnTo>
                    <a:pt x="5057" y="16174"/>
                  </a:lnTo>
                  <a:lnTo>
                    <a:pt x="8201" y="30937"/>
                  </a:lnTo>
                  <a:lnTo>
                    <a:pt x="9263" y="69039"/>
                  </a:lnTo>
                  <a:lnTo>
                    <a:pt x="9491" y="112795"/>
                  </a:lnTo>
                  <a:lnTo>
                    <a:pt x="6688" y="123819"/>
                  </a:lnTo>
                  <a:lnTo>
                    <a:pt x="4030" y="129071"/>
                  </a:lnTo>
                  <a:lnTo>
                    <a:pt x="6378" y="124349"/>
                  </a:lnTo>
                  <a:lnTo>
                    <a:pt x="14755" y="84958"/>
                  </a:lnTo>
                  <a:lnTo>
                    <a:pt x="35958" y="42825"/>
                  </a:lnTo>
                  <a:lnTo>
                    <a:pt x="49225" y="23664"/>
                  </a:lnTo>
                  <a:lnTo>
                    <a:pt x="56450" y="17882"/>
                  </a:lnTo>
                  <a:lnTo>
                    <a:pt x="59859" y="16341"/>
                  </a:lnTo>
                  <a:lnTo>
                    <a:pt x="62131" y="17429"/>
                  </a:lnTo>
                  <a:lnTo>
                    <a:pt x="63645" y="20272"/>
                  </a:lnTo>
                  <a:lnTo>
                    <a:pt x="75199" y="65369"/>
                  </a:lnTo>
                  <a:lnTo>
                    <a:pt x="75903" y="74088"/>
                  </a:lnTo>
                  <a:lnTo>
                    <a:pt x="76002" y="73919"/>
                  </a:lnTo>
                  <a:lnTo>
                    <a:pt x="76068" y="72749"/>
                  </a:lnTo>
                  <a:lnTo>
                    <a:pt x="103643" y="34820"/>
                  </a:lnTo>
                  <a:lnTo>
                    <a:pt x="112386" y="28132"/>
                  </a:lnTo>
                  <a:lnTo>
                    <a:pt x="116199" y="26349"/>
                  </a:lnTo>
                  <a:lnTo>
                    <a:pt x="119799" y="26218"/>
                  </a:lnTo>
                  <a:lnTo>
                    <a:pt x="126622" y="28895"/>
                  </a:lnTo>
                  <a:lnTo>
                    <a:pt x="136413" y="41409"/>
                  </a:lnTo>
                  <a:lnTo>
                    <a:pt x="140960" y="63579"/>
                  </a:lnTo>
                  <a:lnTo>
                    <a:pt x="142875" y="118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369"/>
            <p:cNvSpPr/>
            <p:nvPr>
              <p:custDataLst>
                <p:tags r:id="rId159"/>
              </p:custDataLst>
            </p:nvPr>
          </p:nvSpPr>
          <p:spPr>
            <a:xfrm>
              <a:off x="4581525" y="706682"/>
              <a:ext cx="82227" cy="341069"/>
            </a:xfrm>
            <a:custGeom>
              <a:avLst/>
              <a:gdLst/>
              <a:ahLst/>
              <a:cxnLst/>
              <a:rect l="0" t="0" r="0" b="0"/>
              <a:pathLst>
                <a:path w="82227" h="341069">
                  <a:moveTo>
                    <a:pt x="38100" y="26743"/>
                  </a:moveTo>
                  <a:lnTo>
                    <a:pt x="38100" y="26743"/>
                  </a:lnTo>
                  <a:lnTo>
                    <a:pt x="33043" y="21687"/>
                  </a:lnTo>
                  <a:lnTo>
                    <a:pt x="30561" y="16382"/>
                  </a:lnTo>
                  <a:lnTo>
                    <a:pt x="28967" y="4353"/>
                  </a:lnTo>
                  <a:lnTo>
                    <a:pt x="30954" y="2291"/>
                  </a:lnTo>
                  <a:lnTo>
                    <a:pt x="38804" y="0"/>
                  </a:lnTo>
                  <a:lnTo>
                    <a:pt x="49349" y="1805"/>
                  </a:lnTo>
                  <a:lnTo>
                    <a:pt x="61091" y="7192"/>
                  </a:lnTo>
                  <a:lnTo>
                    <a:pt x="73365" y="16643"/>
                  </a:lnTo>
                  <a:lnTo>
                    <a:pt x="80232" y="30721"/>
                  </a:lnTo>
                  <a:lnTo>
                    <a:pt x="82226" y="46502"/>
                  </a:lnTo>
                  <a:lnTo>
                    <a:pt x="70322" y="92339"/>
                  </a:lnTo>
                  <a:lnTo>
                    <a:pt x="56527" y="134742"/>
                  </a:lnTo>
                  <a:lnTo>
                    <a:pt x="49383" y="165198"/>
                  </a:lnTo>
                  <a:lnTo>
                    <a:pt x="49031" y="192655"/>
                  </a:lnTo>
                  <a:lnTo>
                    <a:pt x="60928" y="236818"/>
                  </a:lnTo>
                  <a:lnTo>
                    <a:pt x="66171" y="272031"/>
                  </a:lnTo>
                  <a:lnTo>
                    <a:pt x="61469" y="295565"/>
                  </a:lnTo>
                  <a:lnTo>
                    <a:pt x="53425" y="307792"/>
                  </a:lnTo>
                  <a:lnTo>
                    <a:pt x="24910" y="333237"/>
                  </a:lnTo>
                  <a:lnTo>
                    <a:pt x="0" y="341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370"/>
            <p:cNvSpPr/>
            <p:nvPr>
              <p:custDataLst>
                <p:tags r:id="rId160"/>
              </p:custDataLst>
            </p:nvPr>
          </p:nvSpPr>
          <p:spPr>
            <a:xfrm>
              <a:off x="4337211" y="737823"/>
              <a:ext cx="124402" cy="303015"/>
            </a:xfrm>
            <a:custGeom>
              <a:avLst/>
              <a:gdLst/>
              <a:ahLst/>
              <a:cxnLst/>
              <a:rect l="0" t="0" r="0" b="0"/>
              <a:pathLst>
                <a:path w="124402" h="303015">
                  <a:moveTo>
                    <a:pt x="15714" y="176577"/>
                  </a:moveTo>
                  <a:lnTo>
                    <a:pt x="15714" y="176577"/>
                  </a:lnTo>
                  <a:lnTo>
                    <a:pt x="8175" y="137954"/>
                  </a:lnTo>
                  <a:lnTo>
                    <a:pt x="6581" y="95217"/>
                  </a:lnTo>
                  <a:lnTo>
                    <a:pt x="12813" y="49185"/>
                  </a:lnTo>
                  <a:lnTo>
                    <a:pt x="20389" y="12510"/>
                  </a:lnTo>
                  <a:lnTo>
                    <a:pt x="25905" y="3117"/>
                  </a:lnTo>
                  <a:lnTo>
                    <a:pt x="28858" y="612"/>
                  </a:lnTo>
                  <a:lnTo>
                    <a:pt x="32943" y="0"/>
                  </a:lnTo>
                  <a:lnTo>
                    <a:pt x="43127" y="2143"/>
                  </a:lnTo>
                  <a:lnTo>
                    <a:pt x="73458" y="19746"/>
                  </a:lnTo>
                  <a:lnTo>
                    <a:pt x="94324" y="39562"/>
                  </a:lnTo>
                  <a:lnTo>
                    <a:pt x="111795" y="69187"/>
                  </a:lnTo>
                  <a:lnTo>
                    <a:pt x="124401" y="111021"/>
                  </a:lnTo>
                  <a:lnTo>
                    <a:pt x="123295" y="143865"/>
                  </a:lnTo>
                  <a:lnTo>
                    <a:pt x="116264" y="170295"/>
                  </a:lnTo>
                  <a:lnTo>
                    <a:pt x="84914" y="216286"/>
                  </a:lnTo>
                  <a:lnTo>
                    <a:pt x="47622" y="259712"/>
                  </a:lnTo>
                  <a:lnTo>
                    <a:pt x="18820" y="295327"/>
                  </a:lnTo>
                  <a:lnTo>
                    <a:pt x="7922" y="302733"/>
                  </a:lnTo>
                  <a:lnTo>
                    <a:pt x="4169" y="303014"/>
                  </a:lnTo>
                  <a:lnTo>
                    <a:pt x="1668" y="301085"/>
                  </a:lnTo>
                  <a:lnTo>
                    <a:pt x="0" y="297682"/>
                  </a:lnTo>
                  <a:lnTo>
                    <a:pt x="6189" y="26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371"/>
            <p:cNvSpPr/>
            <p:nvPr>
              <p:custDataLst>
                <p:tags r:id="rId161"/>
              </p:custDataLst>
            </p:nvPr>
          </p:nvSpPr>
          <p:spPr>
            <a:xfrm>
              <a:off x="4354069" y="809625"/>
              <a:ext cx="17907" cy="180976"/>
            </a:xfrm>
            <a:custGeom>
              <a:avLst/>
              <a:gdLst/>
              <a:ahLst/>
              <a:cxnLst/>
              <a:rect l="0" t="0" r="0" b="0"/>
              <a:pathLst>
                <a:path w="17907" h="180976">
                  <a:moveTo>
                    <a:pt x="17906" y="0"/>
                  </a:moveTo>
                  <a:lnTo>
                    <a:pt x="17906" y="0"/>
                  </a:lnTo>
                  <a:lnTo>
                    <a:pt x="15084" y="18828"/>
                  </a:lnTo>
                  <a:lnTo>
                    <a:pt x="4649" y="57106"/>
                  </a:lnTo>
                  <a:lnTo>
                    <a:pt x="0" y="100729"/>
                  </a:lnTo>
                  <a:lnTo>
                    <a:pt x="253" y="125919"/>
                  </a:lnTo>
                  <a:lnTo>
                    <a:pt x="4444" y="150904"/>
                  </a:lnTo>
                  <a:lnTo>
                    <a:pt x="2040" y="165950"/>
                  </a:lnTo>
                  <a:lnTo>
                    <a:pt x="8381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372"/>
            <p:cNvSpPr/>
            <p:nvPr>
              <p:custDataLst>
                <p:tags r:id="rId162"/>
              </p:custDataLst>
            </p:nvPr>
          </p:nvSpPr>
          <p:spPr>
            <a:xfrm>
              <a:off x="4098114" y="724016"/>
              <a:ext cx="111937" cy="323735"/>
            </a:xfrm>
            <a:custGeom>
              <a:avLst/>
              <a:gdLst/>
              <a:ahLst/>
              <a:cxnLst/>
              <a:rect l="0" t="0" r="0" b="0"/>
              <a:pathLst>
                <a:path w="111937" h="323735">
                  <a:moveTo>
                    <a:pt x="64311" y="9409"/>
                  </a:moveTo>
                  <a:lnTo>
                    <a:pt x="64311" y="9409"/>
                  </a:lnTo>
                  <a:lnTo>
                    <a:pt x="64311" y="1208"/>
                  </a:lnTo>
                  <a:lnTo>
                    <a:pt x="63253" y="767"/>
                  </a:lnTo>
                  <a:lnTo>
                    <a:pt x="51054" y="0"/>
                  </a:lnTo>
                  <a:lnTo>
                    <a:pt x="36865" y="10031"/>
                  </a:lnTo>
                  <a:lnTo>
                    <a:pt x="24312" y="31466"/>
                  </a:lnTo>
                  <a:lnTo>
                    <a:pt x="22897" y="46023"/>
                  </a:lnTo>
                  <a:lnTo>
                    <a:pt x="26855" y="60607"/>
                  </a:lnTo>
                  <a:lnTo>
                    <a:pt x="46643" y="93017"/>
                  </a:lnTo>
                  <a:lnTo>
                    <a:pt x="61898" y="116379"/>
                  </a:lnTo>
                  <a:lnTo>
                    <a:pt x="70299" y="140587"/>
                  </a:lnTo>
                  <a:lnTo>
                    <a:pt x="71206" y="154494"/>
                  </a:lnTo>
                  <a:lnTo>
                    <a:pt x="68081" y="167730"/>
                  </a:lnTo>
                  <a:lnTo>
                    <a:pt x="48240" y="196108"/>
                  </a:lnTo>
                  <a:lnTo>
                    <a:pt x="24931" y="217309"/>
                  </a:lnTo>
                  <a:lnTo>
                    <a:pt x="14001" y="225634"/>
                  </a:lnTo>
                  <a:lnTo>
                    <a:pt x="2955" y="241163"/>
                  </a:lnTo>
                  <a:lnTo>
                    <a:pt x="0" y="249288"/>
                  </a:lnTo>
                  <a:lnTo>
                    <a:pt x="3393" y="269926"/>
                  </a:lnTo>
                  <a:lnTo>
                    <a:pt x="11131" y="281475"/>
                  </a:lnTo>
                  <a:lnTo>
                    <a:pt x="38402" y="302569"/>
                  </a:lnTo>
                  <a:lnTo>
                    <a:pt x="79850" y="318456"/>
                  </a:lnTo>
                  <a:lnTo>
                    <a:pt x="111936" y="3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373"/>
            <p:cNvSpPr/>
            <p:nvPr>
              <p:custDataLst>
                <p:tags r:id="rId163"/>
              </p:custDataLst>
            </p:nvPr>
          </p:nvSpPr>
          <p:spPr>
            <a:xfrm>
              <a:off x="3810117" y="869521"/>
              <a:ext cx="142759" cy="118878"/>
            </a:xfrm>
            <a:custGeom>
              <a:avLst/>
              <a:gdLst/>
              <a:ahLst/>
              <a:cxnLst/>
              <a:rect l="0" t="0" r="0" b="0"/>
              <a:pathLst>
                <a:path w="142759" h="118878">
                  <a:moveTo>
                    <a:pt x="9408" y="6779"/>
                  </a:moveTo>
                  <a:lnTo>
                    <a:pt x="9408" y="6779"/>
                  </a:lnTo>
                  <a:lnTo>
                    <a:pt x="9408" y="46799"/>
                  </a:lnTo>
                  <a:lnTo>
                    <a:pt x="6586" y="74023"/>
                  </a:lnTo>
                  <a:lnTo>
                    <a:pt x="0" y="118877"/>
                  </a:lnTo>
                  <a:lnTo>
                    <a:pt x="16136" y="74327"/>
                  </a:lnTo>
                  <a:lnTo>
                    <a:pt x="36958" y="34538"/>
                  </a:lnTo>
                  <a:lnTo>
                    <a:pt x="67089" y="5796"/>
                  </a:lnTo>
                  <a:lnTo>
                    <a:pt x="80552" y="1051"/>
                  </a:lnTo>
                  <a:lnTo>
                    <a:pt x="98177" y="0"/>
                  </a:lnTo>
                  <a:lnTo>
                    <a:pt x="120123" y="3061"/>
                  </a:lnTo>
                  <a:lnTo>
                    <a:pt x="127668" y="7475"/>
                  </a:lnTo>
                  <a:lnTo>
                    <a:pt x="132698" y="13593"/>
                  </a:lnTo>
                  <a:lnTo>
                    <a:pt x="138287" y="29916"/>
                  </a:lnTo>
                  <a:lnTo>
                    <a:pt x="142758" y="92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960"/>
          <p:cNvGrpSpPr/>
          <p:nvPr/>
        </p:nvGrpSpPr>
        <p:grpSpPr>
          <a:xfrm>
            <a:off x="6381750" y="492559"/>
            <a:ext cx="155292" cy="550127"/>
            <a:chOff x="6381750" y="492559"/>
            <a:chExt cx="155292" cy="550127"/>
          </a:xfrm>
        </p:grpSpPr>
        <p:sp>
          <p:nvSpPr>
            <p:cNvPr id="25" name="SMARTInkShape-5374"/>
            <p:cNvSpPr/>
            <p:nvPr>
              <p:custDataLst>
                <p:tags r:id="rId154"/>
              </p:custDataLst>
            </p:nvPr>
          </p:nvSpPr>
          <p:spPr>
            <a:xfrm>
              <a:off x="6382188" y="492559"/>
              <a:ext cx="132913" cy="117042"/>
            </a:xfrm>
            <a:custGeom>
              <a:avLst/>
              <a:gdLst/>
              <a:ahLst/>
              <a:cxnLst/>
              <a:rect l="0" t="0" r="0" b="0"/>
              <a:pathLst>
                <a:path w="132913" h="117042">
                  <a:moveTo>
                    <a:pt x="37662" y="59891"/>
                  </a:moveTo>
                  <a:lnTo>
                    <a:pt x="37662" y="59891"/>
                  </a:lnTo>
                  <a:lnTo>
                    <a:pt x="29461" y="51690"/>
                  </a:lnTo>
                  <a:lnTo>
                    <a:pt x="23473" y="50758"/>
                  </a:lnTo>
                  <a:lnTo>
                    <a:pt x="17950" y="53363"/>
                  </a:lnTo>
                  <a:lnTo>
                    <a:pt x="14996" y="55539"/>
                  </a:lnTo>
                  <a:lnTo>
                    <a:pt x="11713" y="60779"/>
                  </a:lnTo>
                  <a:lnTo>
                    <a:pt x="9196" y="66636"/>
                  </a:lnTo>
                  <a:lnTo>
                    <a:pt x="0" y="78399"/>
                  </a:lnTo>
                  <a:lnTo>
                    <a:pt x="16893" y="33324"/>
                  </a:lnTo>
                  <a:lnTo>
                    <a:pt x="39565" y="2130"/>
                  </a:lnTo>
                  <a:lnTo>
                    <a:pt x="43164" y="217"/>
                  </a:lnTo>
                  <a:lnTo>
                    <a:pt x="46622" y="0"/>
                  </a:lnTo>
                  <a:lnTo>
                    <a:pt x="49985" y="914"/>
                  </a:lnTo>
                  <a:lnTo>
                    <a:pt x="64831" y="12313"/>
                  </a:lnTo>
                  <a:lnTo>
                    <a:pt x="87753" y="42732"/>
                  </a:lnTo>
                  <a:lnTo>
                    <a:pt x="100748" y="73670"/>
                  </a:lnTo>
                  <a:lnTo>
                    <a:pt x="101945" y="78602"/>
                  </a:lnTo>
                  <a:lnTo>
                    <a:pt x="118015" y="100668"/>
                  </a:lnTo>
                  <a:lnTo>
                    <a:pt x="132912" y="117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375"/>
            <p:cNvSpPr/>
            <p:nvPr>
              <p:custDataLst>
                <p:tags r:id="rId155"/>
              </p:custDataLst>
            </p:nvPr>
          </p:nvSpPr>
          <p:spPr>
            <a:xfrm>
              <a:off x="6381750" y="688840"/>
              <a:ext cx="155292" cy="353846"/>
            </a:xfrm>
            <a:custGeom>
              <a:avLst/>
              <a:gdLst/>
              <a:ahLst/>
              <a:cxnLst/>
              <a:rect l="0" t="0" r="0" b="0"/>
              <a:pathLst>
                <a:path w="155292" h="353846">
                  <a:moveTo>
                    <a:pt x="0" y="25535"/>
                  </a:moveTo>
                  <a:lnTo>
                    <a:pt x="0" y="25535"/>
                  </a:lnTo>
                  <a:lnTo>
                    <a:pt x="0" y="7221"/>
                  </a:lnTo>
                  <a:lnTo>
                    <a:pt x="1058" y="3801"/>
                  </a:lnTo>
                  <a:lnTo>
                    <a:pt x="2822" y="1520"/>
                  </a:lnTo>
                  <a:lnTo>
                    <a:pt x="5056" y="0"/>
                  </a:lnTo>
                  <a:lnTo>
                    <a:pt x="6545" y="1103"/>
                  </a:lnTo>
                  <a:lnTo>
                    <a:pt x="14189" y="38911"/>
                  </a:lnTo>
                  <a:lnTo>
                    <a:pt x="16890" y="69580"/>
                  </a:lnTo>
                  <a:lnTo>
                    <a:pt x="21232" y="114080"/>
                  </a:lnTo>
                  <a:lnTo>
                    <a:pt x="26400" y="150195"/>
                  </a:lnTo>
                  <a:lnTo>
                    <a:pt x="28145" y="195269"/>
                  </a:lnTo>
                  <a:lnTo>
                    <a:pt x="21944" y="237921"/>
                  </a:lnTo>
                  <a:lnTo>
                    <a:pt x="18849" y="284256"/>
                  </a:lnTo>
                  <a:lnTo>
                    <a:pt x="11700" y="323620"/>
                  </a:lnTo>
                  <a:lnTo>
                    <a:pt x="1750" y="353845"/>
                  </a:lnTo>
                  <a:lnTo>
                    <a:pt x="9009" y="328550"/>
                  </a:lnTo>
                  <a:lnTo>
                    <a:pt x="35694" y="282475"/>
                  </a:lnTo>
                  <a:lnTo>
                    <a:pt x="54203" y="264178"/>
                  </a:lnTo>
                  <a:lnTo>
                    <a:pt x="75243" y="258599"/>
                  </a:lnTo>
                  <a:lnTo>
                    <a:pt x="99058" y="257177"/>
                  </a:lnTo>
                  <a:lnTo>
                    <a:pt x="131594" y="264888"/>
                  </a:lnTo>
                  <a:lnTo>
                    <a:pt x="138529" y="267654"/>
                  </a:lnTo>
                  <a:lnTo>
                    <a:pt x="149057" y="279193"/>
                  </a:lnTo>
                  <a:lnTo>
                    <a:pt x="153346" y="286716"/>
                  </a:lnTo>
                  <a:lnTo>
                    <a:pt x="155291" y="303540"/>
                  </a:lnTo>
                  <a:lnTo>
                    <a:pt x="154326" y="312472"/>
                  </a:lnTo>
                  <a:lnTo>
                    <a:pt x="144790" y="328040"/>
                  </a:lnTo>
                  <a:lnTo>
                    <a:pt x="137801" y="335155"/>
                  </a:lnTo>
                  <a:lnTo>
                    <a:pt x="121570" y="343061"/>
                  </a:lnTo>
                  <a:lnTo>
                    <a:pt x="80223" y="348136"/>
                  </a:lnTo>
                  <a:lnTo>
                    <a:pt x="58931" y="349015"/>
                  </a:lnTo>
                  <a:lnTo>
                    <a:pt x="30749" y="334106"/>
                  </a:lnTo>
                  <a:lnTo>
                    <a:pt x="0" y="31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961"/>
          <p:cNvGrpSpPr/>
          <p:nvPr/>
        </p:nvGrpSpPr>
        <p:grpSpPr>
          <a:xfrm>
            <a:off x="6849800" y="866775"/>
            <a:ext cx="436826" cy="209551"/>
            <a:chOff x="6849800" y="866775"/>
            <a:chExt cx="436826" cy="209551"/>
          </a:xfrm>
        </p:grpSpPr>
        <p:sp>
          <p:nvSpPr>
            <p:cNvPr id="28" name="SMARTInkShape-5376"/>
            <p:cNvSpPr/>
            <p:nvPr>
              <p:custDataLst>
                <p:tags r:id="rId152"/>
              </p:custDataLst>
            </p:nvPr>
          </p:nvSpPr>
          <p:spPr>
            <a:xfrm>
              <a:off x="6934200" y="1000125"/>
              <a:ext cx="352426" cy="76201"/>
            </a:xfrm>
            <a:custGeom>
              <a:avLst/>
              <a:gdLst/>
              <a:ahLst/>
              <a:cxnLst/>
              <a:rect l="0" t="0" r="0" b="0"/>
              <a:pathLst>
                <a:path w="352426" h="76201">
                  <a:moveTo>
                    <a:pt x="352425" y="0"/>
                  </a:moveTo>
                  <a:lnTo>
                    <a:pt x="352425" y="0"/>
                  </a:lnTo>
                  <a:lnTo>
                    <a:pt x="312651" y="13257"/>
                  </a:lnTo>
                  <a:lnTo>
                    <a:pt x="266479" y="21109"/>
                  </a:lnTo>
                  <a:lnTo>
                    <a:pt x="223500" y="32157"/>
                  </a:lnTo>
                  <a:lnTo>
                    <a:pt x="180791" y="43472"/>
                  </a:lnTo>
                  <a:lnTo>
                    <a:pt x="145055" y="47453"/>
                  </a:lnTo>
                  <a:lnTo>
                    <a:pt x="97875" y="57743"/>
                  </a:lnTo>
                  <a:lnTo>
                    <a:pt x="57668" y="6996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377"/>
            <p:cNvSpPr/>
            <p:nvPr>
              <p:custDataLst>
                <p:tags r:id="rId153"/>
              </p:custDataLst>
            </p:nvPr>
          </p:nvSpPr>
          <p:spPr>
            <a:xfrm>
              <a:off x="6849800" y="866775"/>
              <a:ext cx="239101" cy="167043"/>
            </a:xfrm>
            <a:custGeom>
              <a:avLst/>
              <a:gdLst/>
              <a:ahLst/>
              <a:cxnLst/>
              <a:rect l="0" t="0" r="0" b="0"/>
              <a:pathLst>
                <a:path w="239101" h="167043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14145" y="1058"/>
                  </a:lnTo>
                  <a:lnTo>
                    <a:pt x="53603" y="13257"/>
                  </a:lnTo>
                  <a:lnTo>
                    <a:pt x="95603" y="25510"/>
                  </a:lnTo>
                  <a:lnTo>
                    <a:pt x="136520" y="36016"/>
                  </a:lnTo>
                  <a:lnTo>
                    <a:pt x="183165" y="55170"/>
                  </a:lnTo>
                  <a:lnTo>
                    <a:pt x="225622" y="73823"/>
                  </a:lnTo>
                  <a:lnTo>
                    <a:pt x="236418" y="84316"/>
                  </a:lnTo>
                  <a:lnTo>
                    <a:pt x="238662" y="89019"/>
                  </a:lnTo>
                  <a:lnTo>
                    <a:pt x="239100" y="93212"/>
                  </a:lnTo>
                  <a:lnTo>
                    <a:pt x="238333" y="97067"/>
                  </a:lnTo>
                  <a:lnTo>
                    <a:pt x="222085" y="112604"/>
                  </a:lnTo>
                  <a:lnTo>
                    <a:pt x="208740" y="118838"/>
                  </a:lnTo>
                  <a:lnTo>
                    <a:pt x="162632" y="133748"/>
                  </a:lnTo>
                  <a:lnTo>
                    <a:pt x="120431" y="146129"/>
                  </a:lnTo>
                  <a:lnTo>
                    <a:pt x="81553" y="155598"/>
                  </a:lnTo>
                  <a:lnTo>
                    <a:pt x="41313" y="163914"/>
                  </a:lnTo>
                  <a:lnTo>
                    <a:pt x="36625" y="166426"/>
                  </a:lnTo>
                  <a:lnTo>
                    <a:pt x="36675" y="167042"/>
                  </a:lnTo>
                  <a:lnTo>
                    <a:pt x="558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962"/>
          <p:cNvGrpSpPr/>
          <p:nvPr/>
        </p:nvGrpSpPr>
        <p:grpSpPr>
          <a:xfrm>
            <a:off x="7591425" y="486283"/>
            <a:ext cx="712059" cy="599568"/>
            <a:chOff x="7591425" y="486283"/>
            <a:chExt cx="712059" cy="599568"/>
          </a:xfrm>
        </p:grpSpPr>
        <p:sp>
          <p:nvSpPr>
            <p:cNvPr id="31" name="SMARTInkShape-5378"/>
            <p:cNvSpPr/>
            <p:nvPr>
              <p:custDataLst>
                <p:tags r:id="rId147"/>
              </p:custDataLst>
            </p:nvPr>
          </p:nvSpPr>
          <p:spPr>
            <a:xfrm>
              <a:off x="8096793" y="565819"/>
              <a:ext cx="104233" cy="91407"/>
            </a:xfrm>
            <a:custGeom>
              <a:avLst/>
              <a:gdLst/>
              <a:ahLst/>
              <a:cxnLst/>
              <a:rect l="0" t="0" r="0" b="0"/>
              <a:pathLst>
                <a:path w="104233" h="91407">
                  <a:moveTo>
                    <a:pt x="28032" y="15206"/>
                  </a:moveTo>
                  <a:lnTo>
                    <a:pt x="28032" y="15206"/>
                  </a:lnTo>
                  <a:lnTo>
                    <a:pt x="28032" y="7005"/>
                  </a:lnTo>
                  <a:lnTo>
                    <a:pt x="8735" y="47150"/>
                  </a:lnTo>
                  <a:lnTo>
                    <a:pt x="0" y="79082"/>
                  </a:lnTo>
                  <a:lnTo>
                    <a:pt x="26315" y="35637"/>
                  </a:lnTo>
                  <a:lnTo>
                    <a:pt x="45449" y="9129"/>
                  </a:lnTo>
                  <a:lnTo>
                    <a:pt x="54470" y="1922"/>
                  </a:lnTo>
                  <a:lnTo>
                    <a:pt x="58357" y="0"/>
                  </a:lnTo>
                  <a:lnTo>
                    <a:pt x="68321" y="687"/>
                  </a:lnTo>
                  <a:lnTo>
                    <a:pt x="73942" y="2351"/>
                  </a:lnTo>
                  <a:lnTo>
                    <a:pt x="78746" y="6636"/>
                  </a:lnTo>
                  <a:lnTo>
                    <a:pt x="86908" y="19864"/>
                  </a:lnTo>
                  <a:lnTo>
                    <a:pt x="96502" y="60622"/>
                  </a:lnTo>
                  <a:lnTo>
                    <a:pt x="104232" y="9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379"/>
            <p:cNvSpPr/>
            <p:nvPr>
              <p:custDataLst>
                <p:tags r:id="rId148"/>
              </p:custDataLst>
            </p:nvPr>
          </p:nvSpPr>
          <p:spPr>
            <a:xfrm>
              <a:off x="7963376" y="486283"/>
              <a:ext cx="74400" cy="218568"/>
            </a:xfrm>
            <a:custGeom>
              <a:avLst/>
              <a:gdLst/>
              <a:ahLst/>
              <a:cxnLst/>
              <a:rect l="0" t="0" r="0" b="0"/>
              <a:pathLst>
                <a:path w="74400" h="218568">
                  <a:moveTo>
                    <a:pt x="66199" y="18542"/>
                  </a:moveTo>
                  <a:lnTo>
                    <a:pt x="66199" y="18542"/>
                  </a:lnTo>
                  <a:lnTo>
                    <a:pt x="71255" y="13485"/>
                  </a:lnTo>
                  <a:lnTo>
                    <a:pt x="73737" y="8181"/>
                  </a:lnTo>
                  <a:lnTo>
                    <a:pt x="74399" y="5285"/>
                  </a:lnTo>
                  <a:lnTo>
                    <a:pt x="73783" y="3354"/>
                  </a:lnTo>
                  <a:lnTo>
                    <a:pt x="72313" y="2067"/>
                  </a:lnTo>
                  <a:lnTo>
                    <a:pt x="67407" y="0"/>
                  </a:lnTo>
                  <a:lnTo>
                    <a:pt x="44846" y="20995"/>
                  </a:lnTo>
                  <a:lnTo>
                    <a:pt x="25391" y="61042"/>
                  </a:lnTo>
                  <a:lnTo>
                    <a:pt x="13891" y="90401"/>
                  </a:lnTo>
                  <a:lnTo>
                    <a:pt x="4948" y="129397"/>
                  </a:lnTo>
                  <a:lnTo>
                    <a:pt x="238" y="172474"/>
                  </a:lnTo>
                  <a:lnTo>
                    <a:pt x="0" y="181489"/>
                  </a:lnTo>
                  <a:lnTo>
                    <a:pt x="3017" y="189615"/>
                  </a:lnTo>
                  <a:lnTo>
                    <a:pt x="14835" y="204288"/>
                  </a:lnTo>
                  <a:lnTo>
                    <a:pt x="37624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380"/>
            <p:cNvSpPr/>
            <p:nvPr>
              <p:custDataLst>
                <p:tags r:id="rId149"/>
              </p:custDataLst>
            </p:nvPr>
          </p:nvSpPr>
          <p:spPr>
            <a:xfrm>
              <a:off x="7591425" y="806961"/>
              <a:ext cx="285751" cy="278890"/>
            </a:xfrm>
            <a:custGeom>
              <a:avLst/>
              <a:gdLst/>
              <a:ahLst/>
              <a:cxnLst/>
              <a:rect l="0" t="0" r="0" b="0"/>
              <a:pathLst>
                <a:path w="285751" h="278890">
                  <a:moveTo>
                    <a:pt x="285750" y="21714"/>
                  </a:moveTo>
                  <a:lnTo>
                    <a:pt x="285750" y="21714"/>
                  </a:lnTo>
                  <a:lnTo>
                    <a:pt x="285750" y="11601"/>
                  </a:lnTo>
                  <a:lnTo>
                    <a:pt x="282928" y="3814"/>
                  </a:lnTo>
                  <a:lnTo>
                    <a:pt x="280694" y="255"/>
                  </a:lnTo>
                  <a:lnTo>
                    <a:pt x="277088" y="0"/>
                  </a:lnTo>
                  <a:lnTo>
                    <a:pt x="267436" y="5361"/>
                  </a:lnTo>
                  <a:lnTo>
                    <a:pt x="225283" y="44282"/>
                  </a:lnTo>
                  <a:lnTo>
                    <a:pt x="180766" y="88615"/>
                  </a:lnTo>
                  <a:lnTo>
                    <a:pt x="141384" y="127982"/>
                  </a:lnTo>
                  <a:lnTo>
                    <a:pt x="102593" y="171488"/>
                  </a:lnTo>
                  <a:lnTo>
                    <a:pt x="57921" y="212064"/>
                  </a:lnTo>
                  <a:lnTo>
                    <a:pt x="29354" y="245777"/>
                  </a:lnTo>
                  <a:lnTo>
                    <a:pt x="17280" y="264172"/>
                  </a:lnTo>
                  <a:lnTo>
                    <a:pt x="0" y="278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381"/>
            <p:cNvSpPr/>
            <p:nvPr>
              <p:custDataLst>
                <p:tags r:id="rId150"/>
              </p:custDataLst>
            </p:nvPr>
          </p:nvSpPr>
          <p:spPr>
            <a:xfrm>
              <a:off x="7629525" y="771525"/>
              <a:ext cx="228601" cy="285751"/>
            </a:xfrm>
            <a:custGeom>
              <a:avLst/>
              <a:gdLst/>
              <a:ahLst/>
              <a:cxnLst/>
              <a:rect l="0" t="0" r="0" b="0"/>
              <a:pathLst>
                <a:path w="228601" h="285751">
                  <a:moveTo>
                    <a:pt x="0" y="0"/>
                  </a:moveTo>
                  <a:lnTo>
                    <a:pt x="0" y="0"/>
                  </a:lnTo>
                  <a:lnTo>
                    <a:pt x="32481" y="40020"/>
                  </a:lnTo>
                  <a:lnTo>
                    <a:pt x="75707" y="80341"/>
                  </a:lnTo>
                  <a:lnTo>
                    <a:pt x="114257" y="123352"/>
                  </a:lnTo>
                  <a:lnTo>
                    <a:pt x="152396" y="169423"/>
                  </a:lnTo>
                  <a:lnTo>
                    <a:pt x="183092" y="203991"/>
                  </a:lnTo>
                  <a:lnTo>
                    <a:pt x="207700" y="248172"/>
                  </a:lnTo>
                  <a:lnTo>
                    <a:pt x="2286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382"/>
            <p:cNvSpPr/>
            <p:nvPr>
              <p:custDataLst>
                <p:tags r:id="rId151"/>
              </p:custDataLst>
            </p:nvPr>
          </p:nvSpPr>
          <p:spPr>
            <a:xfrm>
              <a:off x="8248650" y="504825"/>
              <a:ext cx="54834" cy="209551"/>
            </a:xfrm>
            <a:custGeom>
              <a:avLst/>
              <a:gdLst/>
              <a:ahLst/>
              <a:cxnLst/>
              <a:rect l="0" t="0" r="0" b="0"/>
              <a:pathLst>
                <a:path w="54834" h="209551">
                  <a:moveTo>
                    <a:pt x="0" y="0"/>
                  </a:moveTo>
                  <a:lnTo>
                    <a:pt x="0" y="0"/>
                  </a:lnTo>
                  <a:lnTo>
                    <a:pt x="21458" y="0"/>
                  </a:lnTo>
                  <a:lnTo>
                    <a:pt x="24889" y="3175"/>
                  </a:lnTo>
                  <a:lnTo>
                    <a:pt x="41208" y="39772"/>
                  </a:lnTo>
                  <a:lnTo>
                    <a:pt x="52904" y="84135"/>
                  </a:lnTo>
                  <a:lnTo>
                    <a:pt x="54833" y="119003"/>
                  </a:lnTo>
                  <a:lnTo>
                    <a:pt x="48114" y="145797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963"/>
          <p:cNvGrpSpPr/>
          <p:nvPr/>
        </p:nvGrpSpPr>
        <p:grpSpPr>
          <a:xfrm>
            <a:off x="8543925" y="991920"/>
            <a:ext cx="152401" cy="112803"/>
            <a:chOff x="8543925" y="991920"/>
            <a:chExt cx="152401" cy="112803"/>
          </a:xfrm>
        </p:grpSpPr>
        <p:sp>
          <p:nvSpPr>
            <p:cNvPr id="37" name="SMARTInkShape-5383"/>
            <p:cNvSpPr/>
            <p:nvPr>
              <p:custDataLst>
                <p:tags r:id="rId145"/>
              </p:custDataLst>
            </p:nvPr>
          </p:nvSpPr>
          <p:spPr>
            <a:xfrm>
              <a:off x="8543925" y="991920"/>
              <a:ext cx="104776" cy="8206"/>
            </a:xfrm>
            <a:custGeom>
              <a:avLst/>
              <a:gdLst/>
              <a:ahLst/>
              <a:cxnLst/>
              <a:rect l="0" t="0" r="0" b="0"/>
              <a:pathLst>
                <a:path w="104776" h="8206">
                  <a:moveTo>
                    <a:pt x="0" y="8205"/>
                  </a:moveTo>
                  <a:lnTo>
                    <a:pt x="0" y="8205"/>
                  </a:lnTo>
                  <a:lnTo>
                    <a:pt x="5056" y="8205"/>
                  </a:lnTo>
                  <a:lnTo>
                    <a:pt x="35648" y="4"/>
                  </a:lnTo>
                  <a:lnTo>
                    <a:pt x="79047" y="0"/>
                  </a:lnTo>
                  <a:lnTo>
                    <a:pt x="104775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384"/>
            <p:cNvSpPr/>
            <p:nvPr>
              <p:custDataLst>
                <p:tags r:id="rId146"/>
              </p:custDataLst>
            </p:nvPr>
          </p:nvSpPr>
          <p:spPr>
            <a:xfrm>
              <a:off x="8567896" y="1076325"/>
              <a:ext cx="128430" cy="28398"/>
            </a:xfrm>
            <a:custGeom>
              <a:avLst/>
              <a:gdLst/>
              <a:ahLst/>
              <a:cxnLst/>
              <a:rect l="0" t="0" r="0" b="0"/>
              <a:pathLst>
                <a:path w="128430" h="28398">
                  <a:moveTo>
                    <a:pt x="14129" y="0"/>
                  </a:moveTo>
                  <a:lnTo>
                    <a:pt x="14129" y="0"/>
                  </a:lnTo>
                  <a:lnTo>
                    <a:pt x="6525" y="8663"/>
                  </a:lnTo>
                  <a:lnTo>
                    <a:pt x="872" y="18314"/>
                  </a:lnTo>
                  <a:lnTo>
                    <a:pt x="0" y="21734"/>
                  </a:lnTo>
                  <a:lnTo>
                    <a:pt x="476" y="24015"/>
                  </a:lnTo>
                  <a:lnTo>
                    <a:pt x="1851" y="25535"/>
                  </a:lnTo>
                  <a:lnTo>
                    <a:pt x="9025" y="27224"/>
                  </a:lnTo>
                  <a:lnTo>
                    <a:pt x="51086" y="28397"/>
                  </a:lnTo>
                  <a:lnTo>
                    <a:pt x="12842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964"/>
          <p:cNvGrpSpPr/>
          <p:nvPr/>
        </p:nvGrpSpPr>
        <p:grpSpPr>
          <a:xfrm>
            <a:off x="9001240" y="839675"/>
            <a:ext cx="1348399" cy="341426"/>
            <a:chOff x="9001240" y="839675"/>
            <a:chExt cx="1348399" cy="341426"/>
          </a:xfrm>
        </p:grpSpPr>
        <p:sp>
          <p:nvSpPr>
            <p:cNvPr id="40" name="SMARTInkShape-5385"/>
            <p:cNvSpPr/>
            <p:nvPr>
              <p:custDataLst>
                <p:tags r:id="rId137"/>
              </p:custDataLst>
            </p:nvPr>
          </p:nvSpPr>
          <p:spPr>
            <a:xfrm>
              <a:off x="10344150" y="116205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386"/>
            <p:cNvSpPr/>
            <p:nvPr>
              <p:custDataLst>
                <p:tags r:id="rId138"/>
              </p:custDataLst>
            </p:nvPr>
          </p:nvSpPr>
          <p:spPr>
            <a:xfrm>
              <a:off x="10144125" y="839675"/>
              <a:ext cx="80483" cy="336615"/>
            </a:xfrm>
            <a:custGeom>
              <a:avLst/>
              <a:gdLst/>
              <a:ahLst/>
              <a:cxnLst/>
              <a:rect l="0" t="0" r="0" b="0"/>
              <a:pathLst>
                <a:path w="80483" h="336615">
                  <a:moveTo>
                    <a:pt x="38100" y="27100"/>
                  </a:moveTo>
                  <a:lnTo>
                    <a:pt x="38100" y="27100"/>
                  </a:lnTo>
                  <a:lnTo>
                    <a:pt x="38100" y="22043"/>
                  </a:lnTo>
                  <a:lnTo>
                    <a:pt x="32456" y="16739"/>
                  </a:lnTo>
                  <a:lnTo>
                    <a:pt x="21699" y="9766"/>
                  </a:lnTo>
                  <a:lnTo>
                    <a:pt x="21875" y="8136"/>
                  </a:lnTo>
                  <a:lnTo>
                    <a:pt x="24892" y="3502"/>
                  </a:lnTo>
                  <a:lnTo>
                    <a:pt x="32582" y="737"/>
                  </a:lnTo>
                  <a:lnTo>
                    <a:pt x="37597" y="0"/>
                  </a:lnTo>
                  <a:lnTo>
                    <a:pt x="45990" y="2003"/>
                  </a:lnTo>
                  <a:lnTo>
                    <a:pt x="49709" y="4018"/>
                  </a:lnTo>
                  <a:lnTo>
                    <a:pt x="65059" y="22025"/>
                  </a:lnTo>
                  <a:lnTo>
                    <a:pt x="80278" y="53657"/>
                  </a:lnTo>
                  <a:lnTo>
                    <a:pt x="80482" y="68536"/>
                  </a:lnTo>
                  <a:lnTo>
                    <a:pt x="71394" y="110612"/>
                  </a:lnTo>
                  <a:lnTo>
                    <a:pt x="54515" y="136298"/>
                  </a:lnTo>
                  <a:lnTo>
                    <a:pt x="48533" y="175026"/>
                  </a:lnTo>
                  <a:lnTo>
                    <a:pt x="47706" y="222512"/>
                  </a:lnTo>
                  <a:lnTo>
                    <a:pt x="52353" y="265872"/>
                  </a:lnTo>
                  <a:lnTo>
                    <a:pt x="46131" y="305331"/>
                  </a:lnTo>
                  <a:lnTo>
                    <a:pt x="31306" y="327983"/>
                  </a:lnTo>
                  <a:lnTo>
                    <a:pt x="19271" y="335796"/>
                  </a:lnTo>
                  <a:lnTo>
                    <a:pt x="14964" y="336614"/>
                  </a:lnTo>
                  <a:lnTo>
                    <a:pt x="11034" y="336101"/>
                  </a:lnTo>
                  <a:lnTo>
                    <a:pt x="7357" y="334701"/>
                  </a:lnTo>
                  <a:lnTo>
                    <a:pt x="4904" y="331650"/>
                  </a:lnTo>
                  <a:lnTo>
                    <a:pt x="0" y="31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387"/>
            <p:cNvSpPr/>
            <p:nvPr>
              <p:custDataLst>
                <p:tags r:id="rId139"/>
              </p:custDataLst>
            </p:nvPr>
          </p:nvSpPr>
          <p:spPr>
            <a:xfrm>
              <a:off x="9942571" y="884701"/>
              <a:ext cx="99381" cy="257589"/>
            </a:xfrm>
            <a:custGeom>
              <a:avLst/>
              <a:gdLst/>
              <a:ahLst/>
              <a:cxnLst/>
              <a:rect l="0" t="0" r="0" b="0"/>
              <a:pathLst>
                <a:path w="99381" h="257589">
                  <a:moveTo>
                    <a:pt x="11054" y="48749"/>
                  </a:moveTo>
                  <a:lnTo>
                    <a:pt x="11054" y="48749"/>
                  </a:lnTo>
                  <a:lnTo>
                    <a:pt x="11054" y="43692"/>
                  </a:lnTo>
                  <a:lnTo>
                    <a:pt x="9996" y="43261"/>
                  </a:lnTo>
                  <a:lnTo>
                    <a:pt x="5997" y="45604"/>
                  </a:lnTo>
                  <a:lnTo>
                    <a:pt x="5566" y="47711"/>
                  </a:lnTo>
                  <a:lnTo>
                    <a:pt x="7909" y="52874"/>
                  </a:lnTo>
                  <a:lnTo>
                    <a:pt x="6834" y="64340"/>
                  </a:lnTo>
                  <a:lnTo>
                    <a:pt x="2227" y="107756"/>
                  </a:lnTo>
                  <a:lnTo>
                    <a:pt x="1666" y="148874"/>
                  </a:lnTo>
                  <a:lnTo>
                    <a:pt x="1548" y="192266"/>
                  </a:lnTo>
                  <a:lnTo>
                    <a:pt x="1531" y="224164"/>
                  </a:lnTo>
                  <a:lnTo>
                    <a:pt x="1529" y="179600"/>
                  </a:lnTo>
                  <a:lnTo>
                    <a:pt x="1529" y="136176"/>
                  </a:lnTo>
                  <a:lnTo>
                    <a:pt x="1529" y="100759"/>
                  </a:lnTo>
                  <a:lnTo>
                    <a:pt x="4353" y="65218"/>
                  </a:lnTo>
                  <a:lnTo>
                    <a:pt x="9731" y="24133"/>
                  </a:lnTo>
                  <a:lnTo>
                    <a:pt x="13289" y="8528"/>
                  </a:lnTo>
                  <a:lnTo>
                    <a:pt x="15720" y="2885"/>
                  </a:lnTo>
                  <a:lnTo>
                    <a:pt x="20514" y="181"/>
                  </a:lnTo>
                  <a:lnTo>
                    <a:pt x="34308" y="0"/>
                  </a:lnTo>
                  <a:lnTo>
                    <a:pt x="48201" y="9091"/>
                  </a:lnTo>
                  <a:lnTo>
                    <a:pt x="67921" y="34882"/>
                  </a:lnTo>
                  <a:lnTo>
                    <a:pt x="92312" y="80789"/>
                  </a:lnTo>
                  <a:lnTo>
                    <a:pt x="99380" y="102500"/>
                  </a:lnTo>
                  <a:lnTo>
                    <a:pt x="99197" y="138523"/>
                  </a:lnTo>
                  <a:lnTo>
                    <a:pt x="88593" y="175530"/>
                  </a:lnTo>
                  <a:lnTo>
                    <a:pt x="66251" y="218537"/>
                  </a:lnTo>
                  <a:lnTo>
                    <a:pt x="50809" y="236522"/>
                  </a:lnTo>
                  <a:lnTo>
                    <a:pt x="16006" y="255899"/>
                  </a:lnTo>
                  <a:lnTo>
                    <a:pt x="2407" y="257588"/>
                  </a:lnTo>
                  <a:lnTo>
                    <a:pt x="0" y="254650"/>
                  </a:lnTo>
                  <a:lnTo>
                    <a:pt x="143" y="242919"/>
                  </a:lnTo>
                  <a:lnTo>
                    <a:pt x="11054" y="22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388"/>
            <p:cNvSpPr/>
            <p:nvPr>
              <p:custDataLst>
                <p:tags r:id="rId140"/>
              </p:custDataLst>
            </p:nvPr>
          </p:nvSpPr>
          <p:spPr>
            <a:xfrm>
              <a:off x="9001240" y="959082"/>
              <a:ext cx="180861" cy="122506"/>
            </a:xfrm>
            <a:custGeom>
              <a:avLst/>
              <a:gdLst/>
              <a:ahLst/>
              <a:cxnLst/>
              <a:rect l="0" t="0" r="0" b="0"/>
              <a:pathLst>
                <a:path w="180861" h="122506">
                  <a:moveTo>
                    <a:pt x="9410" y="12468"/>
                  </a:moveTo>
                  <a:lnTo>
                    <a:pt x="9410" y="12468"/>
                  </a:lnTo>
                  <a:lnTo>
                    <a:pt x="9410" y="53886"/>
                  </a:lnTo>
                  <a:lnTo>
                    <a:pt x="6588" y="80126"/>
                  </a:lnTo>
                  <a:lnTo>
                    <a:pt x="276" y="122505"/>
                  </a:lnTo>
                  <a:lnTo>
                    <a:pt x="0" y="115392"/>
                  </a:lnTo>
                  <a:lnTo>
                    <a:pt x="13152" y="71764"/>
                  </a:lnTo>
                  <a:lnTo>
                    <a:pt x="36742" y="29058"/>
                  </a:lnTo>
                  <a:lnTo>
                    <a:pt x="54433" y="12327"/>
                  </a:lnTo>
                  <a:lnTo>
                    <a:pt x="59534" y="10257"/>
                  </a:lnTo>
                  <a:lnTo>
                    <a:pt x="63993" y="9936"/>
                  </a:lnTo>
                  <a:lnTo>
                    <a:pt x="68023" y="10780"/>
                  </a:lnTo>
                  <a:lnTo>
                    <a:pt x="70711" y="13459"/>
                  </a:lnTo>
                  <a:lnTo>
                    <a:pt x="80434" y="38835"/>
                  </a:lnTo>
                  <a:lnTo>
                    <a:pt x="80488" y="50998"/>
                  </a:lnTo>
                  <a:lnTo>
                    <a:pt x="76665" y="71595"/>
                  </a:lnTo>
                  <a:lnTo>
                    <a:pt x="76342" y="66616"/>
                  </a:lnTo>
                  <a:lnTo>
                    <a:pt x="79021" y="60170"/>
                  </a:lnTo>
                  <a:lnTo>
                    <a:pt x="86479" y="44946"/>
                  </a:lnTo>
                  <a:lnTo>
                    <a:pt x="98481" y="16414"/>
                  </a:lnTo>
                  <a:lnTo>
                    <a:pt x="107558" y="6108"/>
                  </a:lnTo>
                  <a:lnTo>
                    <a:pt x="112942" y="1878"/>
                  </a:lnTo>
                  <a:lnTo>
                    <a:pt x="117589" y="116"/>
                  </a:lnTo>
                  <a:lnTo>
                    <a:pt x="121747" y="0"/>
                  </a:lnTo>
                  <a:lnTo>
                    <a:pt x="125576" y="981"/>
                  </a:lnTo>
                  <a:lnTo>
                    <a:pt x="132653" y="7715"/>
                  </a:lnTo>
                  <a:lnTo>
                    <a:pt x="142587" y="26229"/>
                  </a:lnTo>
                  <a:lnTo>
                    <a:pt x="157554" y="68059"/>
                  </a:lnTo>
                  <a:lnTo>
                    <a:pt x="159919" y="78803"/>
                  </a:lnTo>
                  <a:lnTo>
                    <a:pt x="180860" y="10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389"/>
            <p:cNvSpPr/>
            <p:nvPr>
              <p:custDataLst>
                <p:tags r:id="rId141"/>
              </p:custDataLst>
            </p:nvPr>
          </p:nvSpPr>
          <p:spPr>
            <a:xfrm>
              <a:off x="9220791" y="967885"/>
              <a:ext cx="66085" cy="102377"/>
            </a:xfrm>
            <a:custGeom>
              <a:avLst/>
              <a:gdLst/>
              <a:ahLst/>
              <a:cxnLst/>
              <a:rect l="0" t="0" r="0" b="0"/>
              <a:pathLst>
                <a:path w="66085" h="102377">
                  <a:moveTo>
                    <a:pt x="47034" y="60815"/>
                  </a:moveTo>
                  <a:lnTo>
                    <a:pt x="47034" y="60815"/>
                  </a:lnTo>
                  <a:lnTo>
                    <a:pt x="52091" y="50702"/>
                  </a:lnTo>
                  <a:lnTo>
                    <a:pt x="55235" y="29244"/>
                  </a:lnTo>
                  <a:lnTo>
                    <a:pt x="53148" y="17503"/>
                  </a:lnTo>
                  <a:lnTo>
                    <a:pt x="46023" y="4943"/>
                  </a:lnTo>
                  <a:lnTo>
                    <a:pt x="43185" y="1342"/>
                  </a:lnTo>
                  <a:lnTo>
                    <a:pt x="39176" y="0"/>
                  </a:lnTo>
                  <a:lnTo>
                    <a:pt x="29079" y="1330"/>
                  </a:lnTo>
                  <a:lnTo>
                    <a:pt x="20357" y="8272"/>
                  </a:lnTo>
                  <a:lnTo>
                    <a:pt x="12952" y="20529"/>
                  </a:lnTo>
                  <a:lnTo>
                    <a:pt x="2398" y="60070"/>
                  </a:lnTo>
                  <a:lnTo>
                    <a:pt x="0" y="88655"/>
                  </a:lnTo>
                  <a:lnTo>
                    <a:pt x="1918" y="93133"/>
                  </a:lnTo>
                  <a:lnTo>
                    <a:pt x="9697" y="100931"/>
                  </a:lnTo>
                  <a:lnTo>
                    <a:pt x="13676" y="102376"/>
                  </a:lnTo>
                  <a:lnTo>
                    <a:pt x="17387" y="102281"/>
                  </a:lnTo>
                  <a:lnTo>
                    <a:pt x="20919" y="101159"/>
                  </a:lnTo>
                  <a:lnTo>
                    <a:pt x="27667" y="91446"/>
                  </a:lnTo>
                  <a:lnTo>
                    <a:pt x="46472" y="44240"/>
                  </a:lnTo>
                  <a:lnTo>
                    <a:pt x="46659" y="44473"/>
                  </a:lnTo>
                  <a:lnTo>
                    <a:pt x="47980" y="50917"/>
                  </a:lnTo>
                  <a:lnTo>
                    <a:pt x="57374" y="68698"/>
                  </a:lnTo>
                  <a:lnTo>
                    <a:pt x="62212" y="75960"/>
                  </a:lnTo>
                  <a:lnTo>
                    <a:pt x="66084" y="8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390"/>
            <p:cNvSpPr/>
            <p:nvPr>
              <p:custDataLst>
                <p:tags r:id="rId142"/>
              </p:custDataLst>
            </p:nvPr>
          </p:nvSpPr>
          <p:spPr>
            <a:xfrm>
              <a:off x="9344025" y="982399"/>
              <a:ext cx="66676" cy="93927"/>
            </a:xfrm>
            <a:custGeom>
              <a:avLst/>
              <a:gdLst/>
              <a:ahLst/>
              <a:cxnLst/>
              <a:rect l="0" t="0" r="0" b="0"/>
              <a:pathLst>
                <a:path w="66676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5948" y="47002"/>
                  </a:lnTo>
                  <a:lnTo>
                    <a:pt x="42716" y="71565"/>
                  </a:lnTo>
                  <a:lnTo>
                    <a:pt x="44352" y="75844"/>
                  </a:lnTo>
                  <a:lnTo>
                    <a:pt x="66675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391"/>
            <p:cNvSpPr/>
            <p:nvPr>
              <p:custDataLst>
                <p:tags r:id="rId143"/>
              </p:custDataLst>
            </p:nvPr>
          </p:nvSpPr>
          <p:spPr>
            <a:xfrm>
              <a:off x="9315450" y="963349"/>
              <a:ext cx="152401" cy="141552"/>
            </a:xfrm>
            <a:custGeom>
              <a:avLst/>
              <a:gdLst/>
              <a:ahLst/>
              <a:cxnLst/>
              <a:rect l="0" t="0" r="0" b="0"/>
              <a:pathLst>
                <a:path w="152401" h="141552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3144"/>
                  </a:lnTo>
                  <a:lnTo>
                    <a:pt x="151342" y="1655"/>
                  </a:lnTo>
                  <a:lnTo>
                    <a:pt x="149578" y="662"/>
                  </a:lnTo>
                  <a:lnTo>
                    <a:pt x="147343" y="0"/>
                  </a:lnTo>
                  <a:lnTo>
                    <a:pt x="129030" y="9181"/>
                  </a:lnTo>
                  <a:lnTo>
                    <a:pt x="84022" y="56748"/>
                  </a:lnTo>
                  <a:lnTo>
                    <a:pt x="36626" y="96655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392"/>
            <p:cNvSpPr/>
            <p:nvPr>
              <p:custDataLst>
                <p:tags r:id="rId144"/>
              </p:custDataLst>
            </p:nvPr>
          </p:nvSpPr>
          <p:spPr>
            <a:xfrm>
              <a:off x="9674454" y="840581"/>
              <a:ext cx="88672" cy="311945"/>
            </a:xfrm>
            <a:custGeom>
              <a:avLst/>
              <a:gdLst/>
              <a:ahLst/>
              <a:cxnLst/>
              <a:rect l="0" t="0" r="0" b="0"/>
              <a:pathLst>
                <a:path w="88672" h="311945">
                  <a:moveTo>
                    <a:pt x="60096" y="45244"/>
                  </a:moveTo>
                  <a:lnTo>
                    <a:pt x="60096" y="45244"/>
                  </a:lnTo>
                  <a:lnTo>
                    <a:pt x="65153" y="45244"/>
                  </a:lnTo>
                  <a:lnTo>
                    <a:pt x="66642" y="44186"/>
                  </a:lnTo>
                  <a:lnTo>
                    <a:pt x="67636" y="42422"/>
                  </a:lnTo>
                  <a:lnTo>
                    <a:pt x="77707" y="14653"/>
                  </a:lnTo>
                  <a:lnTo>
                    <a:pt x="77128" y="11092"/>
                  </a:lnTo>
                  <a:lnTo>
                    <a:pt x="73662" y="4312"/>
                  </a:lnTo>
                  <a:lnTo>
                    <a:pt x="62951" y="594"/>
                  </a:lnTo>
                  <a:lnTo>
                    <a:pt x="48665" y="0"/>
                  </a:lnTo>
                  <a:lnTo>
                    <a:pt x="35260" y="3263"/>
                  </a:lnTo>
                  <a:lnTo>
                    <a:pt x="10465" y="20528"/>
                  </a:lnTo>
                  <a:lnTo>
                    <a:pt x="1702" y="28262"/>
                  </a:lnTo>
                  <a:lnTo>
                    <a:pt x="0" y="33923"/>
                  </a:lnTo>
                  <a:lnTo>
                    <a:pt x="931" y="48679"/>
                  </a:lnTo>
                  <a:lnTo>
                    <a:pt x="7695" y="62998"/>
                  </a:lnTo>
                  <a:lnTo>
                    <a:pt x="18816" y="76418"/>
                  </a:lnTo>
                  <a:lnTo>
                    <a:pt x="61618" y="111049"/>
                  </a:lnTo>
                  <a:lnTo>
                    <a:pt x="72414" y="118941"/>
                  </a:lnTo>
                  <a:lnTo>
                    <a:pt x="80740" y="129503"/>
                  </a:lnTo>
                  <a:lnTo>
                    <a:pt x="82325" y="136342"/>
                  </a:lnTo>
                  <a:lnTo>
                    <a:pt x="81264" y="152407"/>
                  </a:lnTo>
                  <a:lnTo>
                    <a:pt x="79499" y="157961"/>
                  </a:lnTo>
                  <a:lnTo>
                    <a:pt x="77265" y="161664"/>
                  </a:lnTo>
                  <a:lnTo>
                    <a:pt x="31681" y="207011"/>
                  </a:lnTo>
                  <a:lnTo>
                    <a:pt x="18853" y="219838"/>
                  </a:lnTo>
                  <a:lnTo>
                    <a:pt x="15307" y="229027"/>
                  </a:lnTo>
                  <a:lnTo>
                    <a:pt x="12638" y="273978"/>
                  </a:lnTo>
                  <a:lnTo>
                    <a:pt x="18188" y="284840"/>
                  </a:lnTo>
                  <a:lnTo>
                    <a:pt x="22632" y="290700"/>
                  </a:lnTo>
                  <a:lnTo>
                    <a:pt x="44057" y="304003"/>
                  </a:lnTo>
                  <a:lnTo>
                    <a:pt x="88671" y="31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965"/>
          <p:cNvGrpSpPr/>
          <p:nvPr/>
        </p:nvGrpSpPr>
        <p:grpSpPr>
          <a:xfrm>
            <a:off x="1687772" y="1917872"/>
            <a:ext cx="1178856" cy="514761"/>
            <a:chOff x="1687772" y="1917872"/>
            <a:chExt cx="1178856" cy="514761"/>
          </a:xfrm>
        </p:grpSpPr>
        <p:sp>
          <p:nvSpPr>
            <p:cNvPr id="49" name="SMARTInkShape-5393"/>
            <p:cNvSpPr/>
            <p:nvPr>
              <p:custDataLst>
                <p:tags r:id="rId131"/>
              </p:custDataLst>
            </p:nvPr>
          </p:nvSpPr>
          <p:spPr>
            <a:xfrm>
              <a:off x="2543175" y="1943492"/>
              <a:ext cx="50766" cy="113909"/>
            </a:xfrm>
            <a:custGeom>
              <a:avLst/>
              <a:gdLst/>
              <a:ahLst/>
              <a:cxnLst/>
              <a:rect l="0" t="0" r="0" b="0"/>
              <a:pathLst>
                <a:path w="50766" h="11390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8314" y="4781"/>
                  </a:lnTo>
                  <a:lnTo>
                    <a:pt x="35648" y="17956"/>
                  </a:lnTo>
                  <a:lnTo>
                    <a:pt x="49133" y="40322"/>
                  </a:lnTo>
                  <a:lnTo>
                    <a:pt x="50765" y="57920"/>
                  </a:lnTo>
                  <a:lnTo>
                    <a:pt x="49718" y="67058"/>
                  </a:lnTo>
                  <a:lnTo>
                    <a:pt x="46904" y="74208"/>
                  </a:lnTo>
                  <a:lnTo>
                    <a:pt x="9525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394"/>
            <p:cNvSpPr/>
            <p:nvPr>
              <p:custDataLst>
                <p:tags r:id="rId132"/>
              </p:custDataLst>
            </p:nvPr>
          </p:nvSpPr>
          <p:spPr>
            <a:xfrm>
              <a:off x="2382966" y="2000250"/>
              <a:ext cx="217360" cy="38101"/>
            </a:xfrm>
            <a:custGeom>
              <a:avLst/>
              <a:gdLst/>
              <a:ahLst/>
              <a:cxnLst/>
              <a:rect l="0" t="0" r="0" b="0"/>
              <a:pathLst>
                <a:path w="217360" h="38101">
                  <a:moveTo>
                    <a:pt x="17334" y="38100"/>
                  </a:moveTo>
                  <a:lnTo>
                    <a:pt x="17334" y="38100"/>
                  </a:lnTo>
                  <a:lnTo>
                    <a:pt x="12278" y="38100"/>
                  </a:lnTo>
                  <a:lnTo>
                    <a:pt x="6973" y="32456"/>
                  </a:lnTo>
                  <a:lnTo>
                    <a:pt x="0" y="21698"/>
                  </a:lnTo>
                  <a:lnTo>
                    <a:pt x="487" y="20815"/>
                  </a:lnTo>
                  <a:lnTo>
                    <a:pt x="3849" y="19835"/>
                  </a:lnTo>
                  <a:lnTo>
                    <a:pt x="48732" y="19153"/>
                  </a:lnTo>
                  <a:lnTo>
                    <a:pt x="79201" y="16259"/>
                  </a:lnTo>
                  <a:lnTo>
                    <a:pt x="118572" y="10855"/>
                  </a:lnTo>
                  <a:lnTo>
                    <a:pt x="159749" y="9919"/>
                  </a:lnTo>
                  <a:lnTo>
                    <a:pt x="178702" y="6878"/>
                  </a:lnTo>
                  <a:lnTo>
                    <a:pt x="217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395"/>
            <p:cNvSpPr/>
            <p:nvPr>
              <p:custDataLst>
                <p:tags r:id="rId133"/>
              </p:custDataLst>
            </p:nvPr>
          </p:nvSpPr>
          <p:spPr>
            <a:xfrm>
              <a:off x="2752725" y="1992049"/>
              <a:ext cx="113903" cy="436827"/>
            </a:xfrm>
            <a:custGeom>
              <a:avLst/>
              <a:gdLst/>
              <a:ahLst/>
              <a:cxnLst/>
              <a:rect l="0" t="0" r="0" b="0"/>
              <a:pathLst>
                <a:path w="113903" h="4368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31571" y="22163"/>
                  </a:lnTo>
                  <a:lnTo>
                    <a:pt x="58604" y="62190"/>
                  </a:lnTo>
                  <a:lnTo>
                    <a:pt x="78055" y="101141"/>
                  </a:lnTo>
                  <a:lnTo>
                    <a:pt x="96910" y="148738"/>
                  </a:lnTo>
                  <a:lnTo>
                    <a:pt x="109768" y="195260"/>
                  </a:lnTo>
                  <a:lnTo>
                    <a:pt x="112957" y="229431"/>
                  </a:lnTo>
                  <a:lnTo>
                    <a:pt x="113902" y="275187"/>
                  </a:lnTo>
                  <a:lnTo>
                    <a:pt x="111399" y="320701"/>
                  </a:lnTo>
                  <a:lnTo>
                    <a:pt x="105603" y="339706"/>
                  </a:lnTo>
                  <a:lnTo>
                    <a:pt x="78648" y="380893"/>
                  </a:lnTo>
                  <a:lnTo>
                    <a:pt x="49412" y="415474"/>
                  </a:lnTo>
                  <a:lnTo>
                    <a:pt x="9525" y="43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396"/>
            <p:cNvSpPr/>
            <p:nvPr>
              <p:custDataLst>
                <p:tags r:id="rId134"/>
              </p:custDataLst>
            </p:nvPr>
          </p:nvSpPr>
          <p:spPr>
            <a:xfrm>
              <a:off x="2420464" y="2102277"/>
              <a:ext cx="265587" cy="284238"/>
            </a:xfrm>
            <a:custGeom>
              <a:avLst/>
              <a:gdLst/>
              <a:ahLst/>
              <a:cxnLst/>
              <a:rect l="0" t="0" r="0" b="0"/>
              <a:pathLst>
                <a:path w="265587" h="284238">
                  <a:moveTo>
                    <a:pt x="113186" y="50373"/>
                  </a:moveTo>
                  <a:lnTo>
                    <a:pt x="113186" y="50373"/>
                  </a:lnTo>
                  <a:lnTo>
                    <a:pt x="113186" y="32059"/>
                  </a:lnTo>
                  <a:lnTo>
                    <a:pt x="112128" y="28638"/>
                  </a:lnTo>
                  <a:lnTo>
                    <a:pt x="110364" y="26358"/>
                  </a:lnTo>
                  <a:lnTo>
                    <a:pt x="108130" y="24838"/>
                  </a:lnTo>
                  <a:lnTo>
                    <a:pt x="105582" y="24883"/>
                  </a:lnTo>
                  <a:lnTo>
                    <a:pt x="99928" y="27755"/>
                  </a:lnTo>
                  <a:lnTo>
                    <a:pt x="74177" y="54398"/>
                  </a:lnTo>
                  <a:lnTo>
                    <a:pt x="43216" y="93040"/>
                  </a:lnTo>
                  <a:lnTo>
                    <a:pt x="17913" y="140449"/>
                  </a:lnTo>
                  <a:lnTo>
                    <a:pt x="4523" y="182190"/>
                  </a:lnTo>
                  <a:lnTo>
                    <a:pt x="0" y="224107"/>
                  </a:lnTo>
                  <a:lnTo>
                    <a:pt x="4272" y="251075"/>
                  </a:lnTo>
                  <a:lnTo>
                    <a:pt x="17298" y="274117"/>
                  </a:lnTo>
                  <a:lnTo>
                    <a:pt x="24919" y="278910"/>
                  </a:lnTo>
                  <a:lnTo>
                    <a:pt x="44676" y="284237"/>
                  </a:lnTo>
                  <a:lnTo>
                    <a:pt x="74542" y="282179"/>
                  </a:lnTo>
                  <a:lnTo>
                    <a:pt x="93894" y="271931"/>
                  </a:lnTo>
                  <a:lnTo>
                    <a:pt x="127132" y="244538"/>
                  </a:lnTo>
                  <a:lnTo>
                    <a:pt x="154080" y="202478"/>
                  </a:lnTo>
                  <a:lnTo>
                    <a:pt x="171281" y="162704"/>
                  </a:lnTo>
                  <a:lnTo>
                    <a:pt x="178166" y="120226"/>
                  </a:lnTo>
                  <a:lnTo>
                    <a:pt x="176537" y="79890"/>
                  </a:lnTo>
                  <a:lnTo>
                    <a:pt x="166504" y="38447"/>
                  </a:lnTo>
                  <a:lnTo>
                    <a:pt x="154875" y="23553"/>
                  </a:lnTo>
                  <a:lnTo>
                    <a:pt x="131652" y="1801"/>
                  </a:lnTo>
                  <a:lnTo>
                    <a:pt x="124438" y="0"/>
                  </a:lnTo>
                  <a:lnTo>
                    <a:pt x="95118" y="2522"/>
                  </a:lnTo>
                  <a:lnTo>
                    <a:pt x="75523" y="7234"/>
                  </a:lnTo>
                  <a:lnTo>
                    <a:pt x="39189" y="31974"/>
                  </a:lnTo>
                  <a:lnTo>
                    <a:pt x="28087" y="41490"/>
                  </a:lnTo>
                  <a:lnTo>
                    <a:pt x="22448" y="52069"/>
                  </a:lnTo>
                  <a:lnTo>
                    <a:pt x="18827" y="76108"/>
                  </a:lnTo>
                  <a:lnTo>
                    <a:pt x="21705" y="82346"/>
                  </a:lnTo>
                  <a:lnTo>
                    <a:pt x="33369" y="94922"/>
                  </a:lnTo>
                  <a:lnTo>
                    <a:pt x="57787" y="108846"/>
                  </a:lnTo>
                  <a:lnTo>
                    <a:pt x="99969" y="121974"/>
                  </a:lnTo>
                  <a:lnTo>
                    <a:pt x="124910" y="124152"/>
                  </a:lnTo>
                  <a:lnTo>
                    <a:pt x="169712" y="115942"/>
                  </a:lnTo>
                  <a:lnTo>
                    <a:pt x="201808" y="110207"/>
                  </a:lnTo>
                  <a:lnTo>
                    <a:pt x="265586" y="97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397"/>
            <p:cNvSpPr/>
            <p:nvPr>
              <p:custDataLst>
                <p:tags r:id="rId135"/>
              </p:custDataLst>
            </p:nvPr>
          </p:nvSpPr>
          <p:spPr>
            <a:xfrm>
              <a:off x="2091852" y="1936922"/>
              <a:ext cx="194149" cy="495711"/>
            </a:xfrm>
            <a:custGeom>
              <a:avLst/>
              <a:gdLst/>
              <a:ahLst/>
              <a:cxnLst/>
              <a:rect l="0" t="0" r="0" b="0"/>
              <a:pathLst>
                <a:path w="194149" h="495711">
                  <a:moveTo>
                    <a:pt x="184623" y="34753"/>
                  </a:moveTo>
                  <a:lnTo>
                    <a:pt x="184623" y="34753"/>
                  </a:lnTo>
                  <a:lnTo>
                    <a:pt x="191169" y="19544"/>
                  </a:lnTo>
                  <a:lnTo>
                    <a:pt x="192824" y="8238"/>
                  </a:lnTo>
                  <a:lnTo>
                    <a:pt x="191149" y="4377"/>
                  </a:lnTo>
                  <a:lnTo>
                    <a:pt x="187915" y="1802"/>
                  </a:lnTo>
                  <a:lnTo>
                    <a:pt x="183643" y="86"/>
                  </a:lnTo>
                  <a:lnTo>
                    <a:pt x="179736" y="0"/>
                  </a:lnTo>
                  <a:lnTo>
                    <a:pt x="172573" y="2726"/>
                  </a:lnTo>
                  <a:lnTo>
                    <a:pt x="152478" y="15268"/>
                  </a:lnTo>
                  <a:lnTo>
                    <a:pt x="141056" y="29268"/>
                  </a:lnTo>
                  <a:lnTo>
                    <a:pt x="114986" y="74239"/>
                  </a:lnTo>
                  <a:lnTo>
                    <a:pt x="86867" y="118870"/>
                  </a:lnTo>
                  <a:lnTo>
                    <a:pt x="63752" y="161083"/>
                  </a:lnTo>
                  <a:lnTo>
                    <a:pt x="43625" y="204816"/>
                  </a:lnTo>
                  <a:lnTo>
                    <a:pt x="20325" y="251633"/>
                  </a:lnTo>
                  <a:lnTo>
                    <a:pt x="8001" y="292218"/>
                  </a:lnTo>
                  <a:lnTo>
                    <a:pt x="997" y="329451"/>
                  </a:lnTo>
                  <a:lnTo>
                    <a:pt x="0" y="365049"/>
                  </a:lnTo>
                  <a:lnTo>
                    <a:pt x="4144" y="396393"/>
                  </a:lnTo>
                  <a:lnTo>
                    <a:pt x="18376" y="430831"/>
                  </a:lnTo>
                  <a:lnTo>
                    <a:pt x="48365" y="468787"/>
                  </a:lnTo>
                  <a:lnTo>
                    <a:pt x="82397" y="488499"/>
                  </a:lnTo>
                  <a:lnTo>
                    <a:pt x="113789" y="495710"/>
                  </a:lnTo>
                  <a:lnTo>
                    <a:pt x="194148" y="491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398"/>
            <p:cNvSpPr/>
            <p:nvPr>
              <p:custDataLst>
                <p:tags r:id="rId136"/>
              </p:custDataLst>
            </p:nvPr>
          </p:nvSpPr>
          <p:spPr>
            <a:xfrm>
              <a:off x="1687772" y="1917872"/>
              <a:ext cx="369629" cy="499260"/>
            </a:xfrm>
            <a:custGeom>
              <a:avLst/>
              <a:gdLst/>
              <a:ahLst/>
              <a:cxnLst/>
              <a:rect l="0" t="0" r="0" b="0"/>
              <a:pathLst>
                <a:path w="369629" h="499260">
                  <a:moveTo>
                    <a:pt x="74353" y="34753"/>
                  </a:moveTo>
                  <a:lnTo>
                    <a:pt x="74353" y="34753"/>
                  </a:lnTo>
                  <a:lnTo>
                    <a:pt x="74353" y="0"/>
                  </a:lnTo>
                  <a:lnTo>
                    <a:pt x="73295" y="43518"/>
                  </a:lnTo>
                  <a:lnTo>
                    <a:pt x="67807" y="88268"/>
                  </a:lnTo>
                  <a:lnTo>
                    <a:pt x="66152" y="123095"/>
                  </a:lnTo>
                  <a:lnTo>
                    <a:pt x="65220" y="163234"/>
                  </a:lnTo>
                  <a:lnTo>
                    <a:pt x="59888" y="200292"/>
                  </a:lnTo>
                  <a:lnTo>
                    <a:pt x="48604" y="246310"/>
                  </a:lnTo>
                  <a:lnTo>
                    <a:pt x="39325" y="293229"/>
                  </a:lnTo>
                  <a:lnTo>
                    <a:pt x="30931" y="335940"/>
                  </a:lnTo>
                  <a:lnTo>
                    <a:pt x="26915" y="379523"/>
                  </a:lnTo>
                  <a:lnTo>
                    <a:pt x="16613" y="423766"/>
                  </a:lnTo>
                  <a:lnTo>
                    <a:pt x="2309" y="470587"/>
                  </a:lnTo>
                  <a:lnTo>
                    <a:pt x="0" y="481751"/>
                  </a:lnTo>
                  <a:lnTo>
                    <a:pt x="1501" y="486210"/>
                  </a:lnTo>
                  <a:lnTo>
                    <a:pt x="8813" y="493987"/>
                  </a:lnTo>
                  <a:lnTo>
                    <a:pt x="39999" y="499259"/>
                  </a:lnTo>
                  <a:lnTo>
                    <a:pt x="82754" y="495764"/>
                  </a:lnTo>
                  <a:lnTo>
                    <a:pt x="129399" y="485101"/>
                  </a:lnTo>
                  <a:lnTo>
                    <a:pt x="172010" y="472804"/>
                  </a:lnTo>
                  <a:lnTo>
                    <a:pt x="215822" y="460183"/>
                  </a:lnTo>
                  <a:lnTo>
                    <a:pt x="256108" y="447499"/>
                  </a:lnTo>
                  <a:lnTo>
                    <a:pt x="291425" y="437977"/>
                  </a:lnTo>
                  <a:lnTo>
                    <a:pt x="369628" y="406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966"/>
          <p:cNvGrpSpPr/>
          <p:nvPr/>
        </p:nvGrpSpPr>
        <p:grpSpPr>
          <a:xfrm>
            <a:off x="3223487" y="2238375"/>
            <a:ext cx="272189" cy="123739"/>
            <a:chOff x="3223487" y="2238375"/>
            <a:chExt cx="272189" cy="123739"/>
          </a:xfrm>
        </p:grpSpPr>
        <p:sp>
          <p:nvSpPr>
            <p:cNvPr id="56" name="SMARTInkShape-5399"/>
            <p:cNvSpPr/>
            <p:nvPr>
              <p:custDataLst>
                <p:tags r:id="rId129"/>
              </p:custDataLst>
            </p:nvPr>
          </p:nvSpPr>
          <p:spPr>
            <a:xfrm>
              <a:off x="3225514" y="2324100"/>
              <a:ext cx="270162" cy="38014"/>
            </a:xfrm>
            <a:custGeom>
              <a:avLst/>
              <a:gdLst/>
              <a:ahLst/>
              <a:cxnLst/>
              <a:rect l="0" t="0" r="0" b="0"/>
              <a:pathLst>
                <a:path w="270162" h="38014">
                  <a:moveTo>
                    <a:pt x="32036" y="0"/>
                  </a:moveTo>
                  <a:lnTo>
                    <a:pt x="32036" y="0"/>
                  </a:lnTo>
                  <a:lnTo>
                    <a:pt x="1445" y="30591"/>
                  </a:lnTo>
                  <a:lnTo>
                    <a:pt x="0" y="33094"/>
                  </a:lnTo>
                  <a:lnTo>
                    <a:pt x="96" y="34763"/>
                  </a:lnTo>
                  <a:lnTo>
                    <a:pt x="1218" y="35875"/>
                  </a:lnTo>
                  <a:lnTo>
                    <a:pt x="35552" y="37660"/>
                  </a:lnTo>
                  <a:lnTo>
                    <a:pt x="66407" y="37905"/>
                  </a:lnTo>
                  <a:lnTo>
                    <a:pt x="104109" y="38013"/>
                  </a:lnTo>
                  <a:lnTo>
                    <a:pt x="142385" y="37003"/>
                  </a:lnTo>
                  <a:lnTo>
                    <a:pt x="186675" y="30484"/>
                  </a:lnTo>
                  <a:lnTo>
                    <a:pt x="27016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400"/>
            <p:cNvSpPr/>
            <p:nvPr>
              <p:custDataLst>
                <p:tags r:id="rId130"/>
              </p:custDataLst>
            </p:nvPr>
          </p:nvSpPr>
          <p:spPr>
            <a:xfrm>
              <a:off x="3223487" y="2238375"/>
              <a:ext cx="195989" cy="7585"/>
            </a:xfrm>
            <a:custGeom>
              <a:avLst/>
              <a:gdLst/>
              <a:ahLst/>
              <a:cxnLst/>
              <a:rect l="0" t="0" r="0" b="0"/>
              <a:pathLst>
                <a:path w="195989" h="7585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3" y="0"/>
                  </a:lnTo>
                  <a:lnTo>
                    <a:pt x="6912" y="2822"/>
                  </a:lnTo>
                  <a:lnTo>
                    <a:pt x="9613" y="5056"/>
                  </a:lnTo>
                  <a:lnTo>
                    <a:pt x="18257" y="7539"/>
                  </a:lnTo>
                  <a:lnTo>
                    <a:pt x="30213" y="7584"/>
                  </a:lnTo>
                  <a:lnTo>
                    <a:pt x="77757" y="805"/>
                  </a:lnTo>
                  <a:lnTo>
                    <a:pt x="116977" y="239"/>
                  </a:lnTo>
                  <a:lnTo>
                    <a:pt x="158937" y="71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967"/>
          <p:cNvGrpSpPr/>
          <p:nvPr/>
        </p:nvGrpSpPr>
        <p:grpSpPr>
          <a:xfrm>
            <a:off x="3642522" y="1737229"/>
            <a:ext cx="1604232" cy="882147"/>
            <a:chOff x="3642522" y="1737229"/>
            <a:chExt cx="1604232" cy="882147"/>
          </a:xfrm>
        </p:grpSpPr>
        <p:sp>
          <p:nvSpPr>
            <p:cNvPr id="59" name="SMARTInkShape-5401"/>
            <p:cNvSpPr/>
            <p:nvPr>
              <p:custDataLst>
                <p:tags r:id="rId114"/>
              </p:custDataLst>
            </p:nvPr>
          </p:nvSpPr>
          <p:spPr>
            <a:xfrm>
              <a:off x="5153025" y="2114550"/>
              <a:ext cx="93729" cy="390526"/>
            </a:xfrm>
            <a:custGeom>
              <a:avLst/>
              <a:gdLst/>
              <a:ahLst/>
              <a:cxnLst/>
              <a:rect l="0" t="0" r="0" b="0"/>
              <a:pathLst>
                <a:path w="93729" h="390526">
                  <a:moveTo>
                    <a:pt x="38100" y="0"/>
                  </a:moveTo>
                  <a:lnTo>
                    <a:pt x="38100" y="0"/>
                  </a:lnTo>
                  <a:lnTo>
                    <a:pt x="39158" y="16267"/>
                  </a:lnTo>
                  <a:lnTo>
                    <a:pt x="55405" y="62838"/>
                  </a:lnTo>
                  <a:lnTo>
                    <a:pt x="70156" y="99875"/>
                  </a:lnTo>
                  <a:lnTo>
                    <a:pt x="82336" y="144730"/>
                  </a:lnTo>
                  <a:lnTo>
                    <a:pt x="90112" y="188985"/>
                  </a:lnTo>
                  <a:lnTo>
                    <a:pt x="93728" y="233796"/>
                  </a:lnTo>
                  <a:lnTo>
                    <a:pt x="89743" y="272120"/>
                  </a:lnTo>
                  <a:lnTo>
                    <a:pt x="75893" y="315770"/>
                  </a:lnTo>
                  <a:lnTo>
                    <a:pt x="68655" y="332959"/>
                  </a:lnTo>
                  <a:lnTo>
                    <a:pt x="51623" y="354536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402"/>
            <p:cNvSpPr/>
            <p:nvPr>
              <p:custDataLst>
                <p:tags r:id="rId115"/>
              </p:custDataLst>
            </p:nvPr>
          </p:nvSpPr>
          <p:spPr>
            <a:xfrm>
              <a:off x="5038725" y="22669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403"/>
            <p:cNvSpPr/>
            <p:nvPr>
              <p:custDataLst>
                <p:tags r:id="rId116"/>
              </p:custDataLst>
            </p:nvPr>
          </p:nvSpPr>
          <p:spPr>
            <a:xfrm>
              <a:off x="5012091" y="2381250"/>
              <a:ext cx="7585" cy="66676"/>
            </a:xfrm>
            <a:custGeom>
              <a:avLst/>
              <a:gdLst/>
              <a:ahLst/>
              <a:cxnLst/>
              <a:rect l="0" t="0" r="0" b="0"/>
              <a:pathLst>
                <a:path w="7585" h="66676">
                  <a:moveTo>
                    <a:pt x="7584" y="0"/>
                  </a:moveTo>
                  <a:lnTo>
                    <a:pt x="7584" y="0"/>
                  </a:lnTo>
                  <a:lnTo>
                    <a:pt x="6526" y="15208"/>
                  </a:lnTo>
                  <a:lnTo>
                    <a:pt x="45" y="41418"/>
                  </a:lnTo>
                  <a:lnTo>
                    <a:pt x="0" y="55450"/>
                  </a:lnTo>
                  <a:lnTo>
                    <a:pt x="7584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04"/>
            <p:cNvSpPr/>
            <p:nvPr>
              <p:custDataLst>
                <p:tags r:id="rId117"/>
              </p:custDataLst>
            </p:nvPr>
          </p:nvSpPr>
          <p:spPr>
            <a:xfrm>
              <a:off x="4848225" y="2176169"/>
              <a:ext cx="152401" cy="243182"/>
            </a:xfrm>
            <a:custGeom>
              <a:avLst/>
              <a:gdLst/>
              <a:ahLst/>
              <a:cxnLst/>
              <a:rect l="0" t="0" r="0" b="0"/>
              <a:pathLst>
                <a:path w="152401" h="243182">
                  <a:moveTo>
                    <a:pt x="152400" y="5056"/>
                  </a:moveTo>
                  <a:lnTo>
                    <a:pt x="152400" y="5056"/>
                  </a:lnTo>
                  <a:lnTo>
                    <a:pt x="147344" y="0"/>
                  </a:lnTo>
                  <a:lnTo>
                    <a:pt x="136395" y="339"/>
                  </a:lnTo>
                  <a:lnTo>
                    <a:pt x="129030" y="1911"/>
                  </a:lnTo>
                  <a:lnTo>
                    <a:pt x="115202" y="12125"/>
                  </a:lnTo>
                  <a:lnTo>
                    <a:pt x="74959" y="58887"/>
                  </a:lnTo>
                  <a:lnTo>
                    <a:pt x="54161" y="104040"/>
                  </a:lnTo>
                  <a:lnTo>
                    <a:pt x="30311" y="148632"/>
                  </a:lnTo>
                  <a:lnTo>
                    <a:pt x="14728" y="192715"/>
                  </a:lnTo>
                  <a:lnTo>
                    <a:pt x="0" y="24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405"/>
            <p:cNvSpPr/>
            <p:nvPr>
              <p:custDataLst>
                <p:tags r:id="rId118"/>
              </p:custDataLst>
            </p:nvPr>
          </p:nvSpPr>
          <p:spPr>
            <a:xfrm>
              <a:off x="4829175" y="2170616"/>
              <a:ext cx="133351" cy="248735"/>
            </a:xfrm>
            <a:custGeom>
              <a:avLst/>
              <a:gdLst/>
              <a:ahLst/>
              <a:cxnLst/>
              <a:rect l="0" t="0" r="0" b="0"/>
              <a:pathLst>
                <a:path w="133351" h="248735">
                  <a:moveTo>
                    <a:pt x="0" y="29659"/>
                  </a:moveTo>
                  <a:lnTo>
                    <a:pt x="0" y="29659"/>
                  </a:lnTo>
                  <a:lnTo>
                    <a:pt x="0" y="0"/>
                  </a:lnTo>
                  <a:lnTo>
                    <a:pt x="1058" y="361"/>
                  </a:lnTo>
                  <a:lnTo>
                    <a:pt x="21735" y="46281"/>
                  </a:lnTo>
                  <a:lnTo>
                    <a:pt x="35690" y="84644"/>
                  </a:lnTo>
                  <a:lnTo>
                    <a:pt x="56436" y="127090"/>
                  </a:lnTo>
                  <a:lnTo>
                    <a:pt x="75988" y="170358"/>
                  </a:lnTo>
                  <a:lnTo>
                    <a:pt x="88806" y="193792"/>
                  </a:lnTo>
                  <a:lnTo>
                    <a:pt x="133350" y="24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06"/>
            <p:cNvSpPr/>
            <p:nvPr>
              <p:custDataLst>
                <p:tags r:id="rId119"/>
              </p:custDataLst>
            </p:nvPr>
          </p:nvSpPr>
          <p:spPr>
            <a:xfrm>
              <a:off x="4640159" y="2121097"/>
              <a:ext cx="111261" cy="298254"/>
            </a:xfrm>
            <a:custGeom>
              <a:avLst/>
              <a:gdLst/>
              <a:ahLst/>
              <a:cxnLst/>
              <a:rect l="0" t="0" r="0" b="0"/>
              <a:pathLst>
                <a:path w="111261" h="298254">
                  <a:moveTo>
                    <a:pt x="84241" y="50603"/>
                  </a:moveTo>
                  <a:lnTo>
                    <a:pt x="84241" y="50603"/>
                  </a:lnTo>
                  <a:lnTo>
                    <a:pt x="102584" y="31202"/>
                  </a:lnTo>
                  <a:lnTo>
                    <a:pt x="109314" y="17926"/>
                  </a:lnTo>
                  <a:lnTo>
                    <a:pt x="111260" y="10327"/>
                  </a:lnTo>
                  <a:lnTo>
                    <a:pt x="110720" y="6819"/>
                  </a:lnTo>
                  <a:lnTo>
                    <a:pt x="107299" y="99"/>
                  </a:lnTo>
                  <a:lnTo>
                    <a:pt x="102788" y="0"/>
                  </a:lnTo>
                  <a:lnTo>
                    <a:pt x="89309" y="5535"/>
                  </a:lnTo>
                  <a:lnTo>
                    <a:pt x="68927" y="20551"/>
                  </a:lnTo>
                  <a:lnTo>
                    <a:pt x="33650" y="64460"/>
                  </a:lnTo>
                  <a:lnTo>
                    <a:pt x="15412" y="104728"/>
                  </a:lnTo>
                  <a:lnTo>
                    <a:pt x="3522" y="142135"/>
                  </a:lnTo>
                  <a:lnTo>
                    <a:pt x="0" y="181793"/>
                  </a:lnTo>
                  <a:lnTo>
                    <a:pt x="1292" y="213685"/>
                  </a:lnTo>
                  <a:lnTo>
                    <a:pt x="13724" y="260186"/>
                  </a:lnTo>
                  <a:lnTo>
                    <a:pt x="15005" y="266525"/>
                  </a:lnTo>
                  <a:lnTo>
                    <a:pt x="24894" y="279213"/>
                  </a:lnTo>
                  <a:lnTo>
                    <a:pt x="31976" y="285560"/>
                  </a:lnTo>
                  <a:lnTo>
                    <a:pt x="93766" y="298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407"/>
            <p:cNvSpPr/>
            <p:nvPr>
              <p:custDataLst>
                <p:tags r:id="rId120"/>
              </p:custDataLst>
            </p:nvPr>
          </p:nvSpPr>
          <p:spPr>
            <a:xfrm>
              <a:off x="3781425" y="1737229"/>
              <a:ext cx="142876" cy="110230"/>
            </a:xfrm>
            <a:custGeom>
              <a:avLst/>
              <a:gdLst/>
              <a:ahLst/>
              <a:cxnLst/>
              <a:rect l="0" t="0" r="0" b="0"/>
              <a:pathLst>
                <a:path w="142876" h="110230">
                  <a:moveTo>
                    <a:pt x="0" y="101096"/>
                  </a:moveTo>
                  <a:lnTo>
                    <a:pt x="0" y="101096"/>
                  </a:lnTo>
                  <a:lnTo>
                    <a:pt x="0" y="110229"/>
                  </a:lnTo>
                  <a:lnTo>
                    <a:pt x="6546" y="95335"/>
                  </a:lnTo>
                  <a:lnTo>
                    <a:pt x="16890" y="48603"/>
                  </a:lnTo>
                  <a:lnTo>
                    <a:pt x="21232" y="32979"/>
                  </a:lnTo>
                  <a:lnTo>
                    <a:pt x="32181" y="8736"/>
                  </a:lnTo>
                  <a:lnTo>
                    <a:pt x="37329" y="4598"/>
                  </a:lnTo>
                  <a:lnTo>
                    <a:pt x="51516" y="0"/>
                  </a:lnTo>
                  <a:lnTo>
                    <a:pt x="57627" y="890"/>
                  </a:lnTo>
                  <a:lnTo>
                    <a:pt x="62760" y="3600"/>
                  </a:lnTo>
                  <a:lnTo>
                    <a:pt x="96872" y="36141"/>
                  </a:lnTo>
                  <a:lnTo>
                    <a:pt x="142875" y="101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408"/>
            <p:cNvSpPr/>
            <p:nvPr>
              <p:custDataLst>
                <p:tags r:id="rId121"/>
              </p:custDataLst>
            </p:nvPr>
          </p:nvSpPr>
          <p:spPr>
            <a:xfrm>
              <a:off x="3895725" y="2495550"/>
              <a:ext cx="38101" cy="123826"/>
            </a:xfrm>
            <a:custGeom>
              <a:avLst/>
              <a:gdLst/>
              <a:ahLst/>
              <a:cxnLst/>
              <a:rect l="0" t="0" r="0" b="0"/>
              <a:pathLst>
                <a:path w="38101" h="123826">
                  <a:moveTo>
                    <a:pt x="38100" y="0"/>
                  </a:moveTo>
                  <a:lnTo>
                    <a:pt x="38100" y="0"/>
                  </a:lnTo>
                  <a:lnTo>
                    <a:pt x="18802" y="44240"/>
                  </a:lnTo>
                  <a:lnTo>
                    <a:pt x="11357" y="8505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409"/>
            <p:cNvSpPr/>
            <p:nvPr>
              <p:custDataLst>
                <p:tags r:id="rId122"/>
              </p:custDataLst>
            </p:nvPr>
          </p:nvSpPr>
          <p:spPr>
            <a:xfrm>
              <a:off x="3745973" y="2571750"/>
              <a:ext cx="64028" cy="17874"/>
            </a:xfrm>
            <a:custGeom>
              <a:avLst/>
              <a:gdLst/>
              <a:ahLst/>
              <a:cxnLst/>
              <a:rect l="0" t="0" r="0" b="0"/>
              <a:pathLst>
                <a:path w="64028" h="17874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175" y="17285"/>
                  </a:lnTo>
                  <a:lnTo>
                    <a:pt x="1351" y="17873"/>
                  </a:lnTo>
                  <a:lnTo>
                    <a:pt x="640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410"/>
            <p:cNvSpPr/>
            <p:nvPr>
              <p:custDataLst>
                <p:tags r:id="rId123"/>
              </p:custDataLst>
            </p:nvPr>
          </p:nvSpPr>
          <p:spPr>
            <a:xfrm>
              <a:off x="3743325" y="24765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411"/>
            <p:cNvSpPr/>
            <p:nvPr>
              <p:custDataLst>
                <p:tags r:id="rId124"/>
              </p:custDataLst>
            </p:nvPr>
          </p:nvSpPr>
          <p:spPr>
            <a:xfrm>
              <a:off x="3657993" y="2400300"/>
              <a:ext cx="18658" cy="28576"/>
            </a:xfrm>
            <a:custGeom>
              <a:avLst/>
              <a:gdLst/>
              <a:ahLst/>
              <a:cxnLst/>
              <a:rect l="0" t="0" r="0" b="0"/>
              <a:pathLst>
                <a:path w="18658" h="28576">
                  <a:moveTo>
                    <a:pt x="9132" y="28575"/>
                  </a:moveTo>
                  <a:lnTo>
                    <a:pt x="9132" y="28575"/>
                  </a:lnTo>
                  <a:lnTo>
                    <a:pt x="931" y="12173"/>
                  </a:lnTo>
                  <a:lnTo>
                    <a:pt x="0" y="5253"/>
                  </a:lnTo>
                  <a:lnTo>
                    <a:pt x="927" y="3502"/>
                  </a:lnTo>
                  <a:lnTo>
                    <a:pt x="2604" y="2335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412"/>
            <p:cNvSpPr/>
            <p:nvPr>
              <p:custDataLst>
                <p:tags r:id="rId125"/>
              </p:custDataLst>
            </p:nvPr>
          </p:nvSpPr>
          <p:spPr>
            <a:xfrm>
              <a:off x="3658744" y="2514600"/>
              <a:ext cx="17907" cy="85726"/>
            </a:xfrm>
            <a:custGeom>
              <a:avLst/>
              <a:gdLst/>
              <a:ahLst/>
              <a:cxnLst/>
              <a:rect l="0" t="0" r="0" b="0"/>
              <a:pathLst>
                <a:path w="17907" h="85726">
                  <a:moveTo>
                    <a:pt x="17906" y="0"/>
                  </a:moveTo>
                  <a:lnTo>
                    <a:pt x="17906" y="0"/>
                  </a:lnTo>
                  <a:lnTo>
                    <a:pt x="17906" y="5056"/>
                  </a:lnTo>
                  <a:lnTo>
                    <a:pt x="16848" y="6546"/>
                  </a:lnTo>
                  <a:lnTo>
                    <a:pt x="15084" y="7539"/>
                  </a:lnTo>
                  <a:lnTo>
                    <a:pt x="12849" y="8201"/>
                  </a:lnTo>
                  <a:lnTo>
                    <a:pt x="7545" y="14581"/>
                  </a:lnTo>
                  <a:lnTo>
                    <a:pt x="2718" y="23413"/>
                  </a:lnTo>
                  <a:lnTo>
                    <a:pt x="0" y="36453"/>
                  </a:lnTo>
                  <a:lnTo>
                    <a:pt x="253" y="58426"/>
                  </a:lnTo>
                  <a:lnTo>
                    <a:pt x="8381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413"/>
            <p:cNvSpPr/>
            <p:nvPr>
              <p:custDataLst>
                <p:tags r:id="rId126"/>
              </p:custDataLst>
            </p:nvPr>
          </p:nvSpPr>
          <p:spPr>
            <a:xfrm>
              <a:off x="3642522" y="1986119"/>
              <a:ext cx="338929" cy="52232"/>
            </a:xfrm>
            <a:custGeom>
              <a:avLst/>
              <a:gdLst/>
              <a:ahLst/>
              <a:cxnLst/>
              <a:rect l="0" t="0" r="0" b="0"/>
              <a:pathLst>
                <a:path w="338929" h="52232">
                  <a:moveTo>
                    <a:pt x="24603" y="52231"/>
                  </a:moveTo>
                  <a:lnTo>
                    <a:pt x="24603" y="52231"/>
                  </a:lnTo>
                  <a:lnTo>
                    <a:pt x="9434" y="47175"/>
                  </a:lnTo>
                  <a:lnTo>
                    <a:pt x="4965" y="43568"/>
                  </a:lnTo>
                  <a:lnTo>
                    <a:pt x="0" y="33917"/>
                  </a:lnTo>
                  <a:lnTo>
                    <a:pt x="1851" y="29438"/>
                  </a:lnTo>
                  <a:lnTo>
                    <a:pt x="12374" y="21640"/>
                  </a:lnTo>
                  <a:lnTo>
                    <a:pt x="51318" y="16356"/>
                  </a:lnTo>
                  <a:lnTo>
                    <a:pt x="87905" y="9734"/>
                  </a:lnTo>
                  <a:lnTo>
                    <a:pt x="128967" y="6125"/>
                  </a:lnTo>
                  <a:lnTo>
                    <a:pt x="169591" y="0"/>
                  </a:lnTo>
                  <a:lnTo>
                    <a:pt x="208438" y="1595"/>
                  </a:lnTo>
                  <a:lnTo>
                    <a:pt x="246760" y="3714"/>
                  </a:lnTo>
                  <a:lnTo>
                    <a:pt x="284925" y="9398"/>
                  </a:lnTo>
                  <a:lnTo>
                    <a:pt x="338928" y="14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414"/>
            <p:cNvSpPr/>
            <p:nvPr>
              <p:custDataLst>
                <p:tags r:id="rId127"/>
              </p:custDataLst>
            </p:nvPr>
          </p:nvSpPr>
          <p:spPr>
            <a:xfrm>
              <a:off x="4326179" y="2238375"/>
              <a:ext cx="150572" cy="171250"/>
            </a:xfrm>
            <a:custGeom>
              <a:avLst/>
              <a:gdLst/>
              <a:ahLst/>
              <a:cxnLst/>
              <a:rect l="0" t="0" r="0" b="0"/>
              <a:pathLst>
                <a:path w="150572" h="171250">
                  <a:moveTo>
                    <a:pt x="7696" y="19050"/>
                  </a:moveTo>
                  <a:lnTo>
                    <a:pt x="7696" y="19050"/>
                  </a:lnTo>
                  <a:lnTo>
                    <a:pt x="7696" y="32308"/>
                  </a:lnTo>
                  <a:lnTo>
                    <a:pt x="10518" y="38347"/>
                  </a:lnTo>
                  <a:lnTo>
                    <a:pt x="15300" y="46677"/>
                  </a:lnTo>
                  <a:lnTo>
                    <a:pt x="24171" y="75072"/>
                  </a:lnTo>
                  <a:lnTo>
                    <a:pt x="25349" y="116464"/>
                  </a:lnTo>
                  <a:lnTo>
                    <a:pt x="16318" y="157335"/>
                  </a:lnTo>
                  <a:lnTo>
                    <a:pt x="13444" y="165215"/>
                  </a:lnTo>
                  <a:lnTo>
                    <a:pt x="10469" y="169410"/>
                  </a:lnTo>
                  <a:lnTo>
                    <a:pt x="7428" y="171148"/>
                  </a:lnTo>
                  <a:lnTo>
                    <a:pt x="4342" y="171249"/>
                  </a:lnTo>
                  <a:lnTo>
                    <a:pt x="2285" y="169199"/>
                  </a:lnTo>
                  <a:lnTo>
                    <a:pt x="0" y="161278"/>
                  </a:lnTo>
                  <a:lnTo>
                    <a:pt x="8773" y="119663"/>
                  </a:lnTo>
                  <a:lnTo>
                    <a:pt x="15583" y="98692"/>
                  </a:lnTo>
                  <a:lnTo>
                    <a:pt x="43242" y="61196"/>
                  </a:lnTo>
                  <a:lnTo>
                    <a:pt x="63714" y="41643"/>
                  </a:lnTo>
                  <a:lnTo>
                    <a:pt x="107056" y="17387"/>
                  </a:lnTo>
                  <a:lnTo>
                    <a:pt x="15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415"/>
            <p:cNvSpPr/>
            <p:nvPr>
              <p:custDataLst>
                <p:tags r:id="rId128"/>
              </p:custDataLst>
            </p:nvPr>
          </p:nvSpPr>
          <p:spPr>
            <a:xfrm>
              <a:off x="4143391" y="2003869"/>
              <a:ext cx="170400" cy="421382"/>
            </a:xfrm>
            <a:custGeom>
              <a:avLst/>
              <a:gdLst/>
              <a:ahLst/>
              <a:cxnLst/>
              <a:rect l="0" t="0" r="0" b="0"/>
              <a:pathLst>
                <a:path w="170400" h="421382">
                  <a:moveTo>
                    <a:pt x="38084" y="72581"/>
                  </a:moveTo>
                  <a:lnTo>
                    <a:pt x="38084" y="72581"/>
                  </a:lnTo>
                  <a:lnTo>
                    <a:pt x="38084" y="64380"/>
                  </a:lnTo>
                  <a:lnTo>
                    <a:pt x="38084" y="104047"/>
                  </a:lnTo>
                  <a:lnTo>
                    <a:pt x="38084" y="145315"/>
                  </a:lnTo>
                  <a:lnTo>
                    <a:pt x="35262" y="187333"/>
                  </a:lnTo>
                  <a:lnTo>
                    <a:pt x="30545" y="228995"/>
                  </a:lnTo>
                  <a:lnTo>
                    <a:pt x="29148" y="267093"/>
                  </a:lnTo>
                  <a:lnTo>
                    <a:pt x="25911" y="306250"/>
                  </a:lnTo>
                  <a:lnTo>
                    <a:pt x="18881" y="352257"/>
                  </a:lnTo>
                  <a:lnTo>
                    <a:pt x="10953" y="394834"/>
                  </a:lnTo>
                  <a:lnTo>
                    <a:pt x="8736" y="416851"/>
                  </a:lnTo>
                  <a:lnTo>
                    <a:pt x="6877" y="419569"/>
                  </a:lnTo>
                  <a:lnTo>
                    <a:pt x="4579" y="421381"/>
                  </a:lnTo>
                  <a:lnTo>
                    <a:pt x="3047" y="420473"/>
                  </a:lnTo>
                  <a:lnTo>
                    <a:pt x="1346" y="413819"/>
                  </a:lnTo>
                  <a:lnTo>
                    <a:pt x="253" y="369488"/>
                  </a:lnTo>
                  <a:lnTo>
                    <a:pt x="64" y="327300"/>
                  </a:lnTo>
                  <a:lnTo>
                    <a:pt x="0" y="280705"/>
                  </a:lnTo>
                  <a:lnTo>
                    <a:pt x="5044" y="236106"/>
                  </a:lnTo>
                  <a:lnTo>
                    <a:pt x="9685" y="189117"/>
                  </a:lnTo>
                  <a:lnTo>
                    <a:pt x="19696" y="141893"/>
                  </a:lnTo>
                  <a:lnTo>
                    <a:pt x="31865" y="101677"/>
                  </a:lnTo>
                  <a:lnTo>
                    <a:pt x="47626" y="58317"/>
                  </a:lnTo>
                  <a:lnTo>
                    <a:pt x="57139" y="32018"/>
                  </a:lnTo>
                  <a:lnTo>
                    <a:pt x="65603" y="20686"/>
                  </a:lnTo>
                  <a:lnTo>
                    <a:pt x="87160" y="4523"/>
                  </a:lnTo>
                  <a:lnTo>
                    <a:pt x="100818" y="0"/>
                  </a:lnTo>
                  <a:lnTo>
                    <a:pt x="125463" y="2510"/>
                  </a:lnTo>
                  <a:lnTo>
                    <a:pt x="142761" y="9956"/>
                  </a:lnTo>
                  <a:lnTo>
                    <a:pt x="159646" y="28978"/>
                  </a:lnTo>
                  <a:lnTo>
                    <a:pt x="166195" y="42971"/>
                  </a:lnTo>
                  <a:lnTo>
                    <a:pt x="170399" y="74258"/>
                  </a:lnTo>
                  <a:lnTo>
                    <a:pt x="161014" y="106709"/>
                  </a:lnTo>
                  <a:lnTo>
                    <a:pt x="149885" y="127966"/>
                  </a:lnTo>
                  <a:lnTo>
                    <a:pt x="129039" y="151176"/>
                  </a:lnTo>
                  <a:lnTo>
                    <a:pt x="88148" y="175542"/>
                  </a:lnTo>
                  <a:lnTo>
                    <a:pt x="28559" y="205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968"/>
          <p:cNvGrpSpPr/>
          <p:nvPr/>
        </p:nvGrpSpPr>
        <p:grpSpPr>
          <a:xfrm>
            <a:off x="3695700" y="2009775"/>
            <a:ext cx="197918" cy="314326"/>
            <a:chOff x="3695700" y="2009775"/>
            <a:chExt cx="197918" cy="314326"/>
          </a:xfrm>
        </p:grpSpPr>
        <p:sp>
          <p:nvSpPr>
            <p:cNvPr id="75" name="SMARTInkShape-5416"/>
            <p:cNvSpPr/>
            <p:nvPr>
              <p:custDataLst>
                <p:tags r:id="rId112"/>
              </p:custDataLst>
            </p:nvPr>
          </p:nvSpPr>
          <p:spPr>
            <a:xfrm>
              <a:off x="3829050" y="2021948"/>
              <a:ext cx="64568" cy="302153"/>
            </a:xfrm>
            <a:custGeom>
              <a:avLst/>
              <a:gdLst/>
              <a:ahLst/>
              <a:cxnLst/>
              <a:rect l="0" t="0" r="0" b="0"/>
              <a:pathLst>
                <a:path w="64568" h="302153">
                  <a:moveTo>
                    <a:pt x="38100" y="16402"/>
                  </a:moveTo>
                  <a:lnTo>
                    <a:pt x="38100" y="16402"/>
                  </a:lnTo>
                  <a:lnTo>
                    <a:pt x="52250" y="3310"/>
                  </a:lnTo>
                  <a:lnTo>
                    <a:pt x="59559" y="0"/>
                  </a:lnTo>
                  <a:lnTo>
                    <a:pt x="61931" y="1234"/>
                  </a:lnTo>
                  <a:lnTo>
                    <a:pt x="63512" y="4173"/>
                  </a:lnTo>
                  <a:lnTo>
                    <a:pt x="64567" y="8250"/>
                  </a:lnTo>
                  <a:lnTo>
                    <a:pt x="57596" y="46267"/>
                  </a:lnTo>
                  <a:lnTo>
                    <a:pt x="43759" y="86399"/>
                  </a:lnTo>
                  <a:lnTo>
                    <a:pt x="32486" y="123572"/>
                  </a:lnTo>
                  <a:lnTo>
                    <a:pt x="25727" y="159636"/>
                  </a:lnTo>
                  <a:lnTo>
                    <a:pt x="19195" y="194714"/>
                  </a:lnTo>
                  <a:lnTo>
                    <a:pt x="9568" y="235747"/>
                  </a:lnTo>
                  <a:lnTo>
                    <a:pt x="0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417"/>
            <p:cNvSpPr/>
            <p:nvPr>
              <p:custDataLst>
                <p:tags r:id="rId113"/>
              </p:custDataLst>
            </p:nvPr>
          </p:nvSpPr>
          <p:spPr>
            <a:xfrm>
              <a:off x="3695700" y="2009775"/>
              <a:ext cx="133351" cy="304801"/>
            </a:xfrm>
            <a:custGeom>
              <a:avLst/>
              <a:gdLst/>
              <a:ahLst/>
              <a:cxnLst/>
              <a:rect l="0" t="0" r="0" b="0"/>
              <a:pathLst>
                <a:path w="133351" h="304801">
                  <a:moveTo>
                    <a:pt x="133350" y="0"/>
                  </a:moveTo>
                  <a:lnTo>
                    <a:pt x="133350" y="0"/>
                  </a:lnTo>
                  <a:lnTo>
                    <a:pt x="119200" y="16267"/>
                  </a:lnTo>
                  <a:lnTo>
                    <a:pt x="109519" y="39039"/>
                  </a:lnTo>
                  <a:lnTo>
                    <a:pt x="100068" y="74700"/>
                  </a:lnTo>
                  <a:lnTo>
                    <a:pt x="83501" y="121647"/>
                  </a:lnTo>
                  <a:lnTo>
                    <a:pt x="68980" y="160437"/>
                  </a:lnTo>
                  <a:lnTo>
                    <a:pt x="45798" y="201292"/>
                  </a:lnTo>
                  <a:lnTo>
                    <a:pt x="30958" y="23943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969"/>
          <p:cNvGrpSpPr/>
          <p:nvPr/>
        </p:nvGrpSpPr>
        <p:grpSpPr>
          <a:xfrm>
            <a:off x="5919062" y="2428875"/>
            <a:ext cx="224564" cy="95190"/>
            <a:chOff x="5919062" y="2428875"/>
            <a:chExt cx="224564" cy="95190"/>
          </a:xfrm>
        </p:grpSpPr>
        <p:sp>
          <p:nvSpPr>
            <p:cNvPr id="78" name="SMARTInkShape-5418"/>
            <p:cNvSpPr/>
            <p:nvPr>
              <p:custDataLst>
                <p:tags r:id="rId109"/>
              </p:custDataLst>
            </p:nvPr>
          </p:nvSpPr>
          <p:spPr>
            <a:xfrm>
              <a:off x="5953910" y="2495550"/>
              <a:ext cx="189716" cy="28515"/>
            </a:xfrm>
            <a:custGeom>
              <a:avLst/>
              <a:gdLst/>
              <a:ahLst/>
              <a:cxnLst/>
              <a:rect l="0" t="0" r="0" b="0"/>
              <a:pathLst>
                <a:path w="189716" h="28515">
                  <a:moveTo>
                    <a:pt x="18265" y="0"/>
                  </a:moveTo>
                  <a:lnTo>
                    <a:pt x="18265" y="0"/>
                  </a:lnTo>
                  <a:lnTo>
                    <a:pt x="1863" y="16402"/>
                  </a:lnTo>
                  <a:lnTo>
                    <a:pt x="392" y="20695"/>
                  </a:lnTo>
                  <a:lnTo>
                    <a:pt x="0" y="23322"/>
                  </a:lnTo>
                  <a:lnTo>
                    <a:pt x="796" y="25073"/>
                  </a:lnTo>
                  <a:lnTo>
                    <a:pt x="2387" y="26240"/>
                  </a:lnTo>
                  <a:lnTo>
                    <a:pt x="4503" y="27019"/>
                  </a:lnTo>
                  <a:lnTo>
                    <a:pt x="44867" y="28268"/>
                  </a:lnTo>
                  <a:lnTo>
                    <a:pt x="91881" y="28514"/>
                  </a:lnTo>
                  <a:lnTo>
                    <a:pt x="18971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419"/>
            <p:cNvSpPr/>
            <p:nvPr>
              <p:custDataLst>
                <p:tags r:id="rId110"/>
              </p:custDataLst>
            </p:nvPr>
          </p:nvSpPr>
          <p:spPr>
            <a:xfrm>
              <a:off x="5919062" y="2428875"/>
              <a:ext cx="157889" cy="1"/>
            </a:xfrm>
            <a:custGeom>
              <a:avLst/>
              <a:gdLst/>
              <a:ahLst/>
              <a:cxnLst/>
              <a:rect l="0" t="0" r="0" b="0"/>
              <a:pathLst>
                <a:path w="1578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1839" y="0"/>
                  </a:lnTo>
                  <a:lnTo>
                    <a:pt x="87888" y="0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420"/>
            <p:cNvSpPr/>
            <p:nvPr>
              <p:custDataLst>
                <p:tags r:id="rId111"/>
              </p:custDataLst>
            </p:nvPr>
          </p:nvSpPr>
          <p:spPr>
            <a:xfrm>
              <a:off x="6048375" y="2495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970"/>
          <p:cNvGrpSpPr/>
          <p:nvPr/>
        </p:nvGrpSpPr>
        <p:grpSpPr>
          <a:xfrm>
            <a:off x="6604304" y="2233319"/>
            <a:ext cx="1063322" cy="757532"/>
            <a:chOff x="6604304" y="2233319"/>
            <a:chExt cx="1063322" cy="757532"/>
          </a:xfrm>
        </p:grpSpPr>
        <p:sp>
          <p:nvSpPr>
            <p:cNvPr id="82" name="SMARTInkShape-5421"/>
            <p:cNvSpPr/>
            <p:nvPr>
              <p:custDataLst>
                <p:tags r:id="rId101"/>
              </p:custDataLst>
            </p:nvPr>
          </p:nvSpPr>
          <p:spPr>
            <a:xfrm>
              <a:off x="7554684" y="2589013"/>
              <a:ext cx="112942" cy="116088"/>
            </a:xfrm>
            <a:custGeom>
              <a:avLst/>
              <a:gdLst/>
              <a:ahLst/>
              <a:cxnLst/>
              <a:rect l="0" t="0" r="0" b="0"/>
              <a:pathLst>
                <a:path w="112942" h="116088">
                  <a:moveTo>
                    <a:pt x="17691" y="30362"/>
                  </a:moveTo>
                  <a:lnTo>
                    <a:pt x="17691" y="30362"/>
                  </a:lnTo>
                  <a:lnTo>
                    <a:pt x="12635" y="35418"/>
                  </a:lnTo>
                  <a:lnTo>
                    <a:pt x="10153" y="40723"/>
                  </a:lnTo>
                  <a:lnTo>
                    <a:pt x="1697" y="88092"/>
                  </a:lnTo>
                  <a:lnTo>
                    <a:pt x="0" y="93061"/>
                  </a:lnTo>
                  <a:lnTo>
                    <a:pt x="605" y="94387"/>
                  </a:lnTo>
                  <a:lnTo>
                    <a:pt x="2067" y="95270"/>
                  </a:lnTo>
                  <a:lnTo>
                    <a:pt x="4100" y="95859"/>
                  </a:lnTo>
                  <a:lnTo>
                    <a:pt x="5455" y="94135"/>
                  </a:lnTo>
                  <a:lnTo>
                    <a:pt x="16590" y="51382"/>
                  </a:lnTo>
                  <a:lnTo>
                    <a:pt x="43783" y="15165"/>
                  </a:lnTo>
                  <a:lnTo>
                    <a:pt x="62346" y="694"/>
                  </a:lnTo>
                  <a:lnTo>
                    <a:pt x="68628" y="0"/>
                  </a:lnTo>
                  <a:lnTo>
                    <a:pt x="81251" y="4873"/>
                  </a:lnTo>
                  <a:lnTo>
                    <a:pt x="91096" y="14095"/>
                  </a:lnTo>
                  <a:lnTo>
                    <a:pt x="102588" y="34009"/>
                  </a:lnTo>
                  <a:lnTo>
                    <a:pt x="108340" y="51033"/>
                  </a:lnTo>
                  <a:lnTo>
                    <a:pt x="112941" y="116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422"/>
            <p:cNvSpPr/>
            <p:nvPr>
              <p:custDataLst>
                <p:tags r:id="rId102"/>
              </p:custDataLst>
            </p:nvPr>
          </p:nvSpPr>
          <p:spPr>
            <a:xfrm>
              <a:off x="6604304" y="2698223"/>
              <a:ext cx="158447" cy="283103"/>
            </a:xfrm>
            <a:custGeom>
              <a:avLst/>
              <a:gdLst/>
              <a:ahLst/>
              <a:cxnLst/>
              <a:rect l="0" t="0" r="0" b="0"/>
              <a:pathLst>
                <a:path w="158447" h="283103">
                  <a:moveTo>
                    <a:pt x="82246" y="16402"/>
                  </a:moveTo>
                  <a:lnTo>
                    <a:pt x="82246" y="16402"/>
                  </a:lnTo>
                  <a:lnTo>
                    <a:pt x="87302" y="16402"/>
                  </a:lnTo>
                  <a:lnTo>
                    <a:pt x="87733" y="14285"/>
                  </a:lnTo>
                  <a:lnTo>
                    <a:pt x="85391" y="6289"/>
                  </a:lnTo>
                  <a:lnTo>
                    <a:pt x="83284" y="3310"/>
                  </a:lnTo>
                  <a:lnTo>
                    <a:pt x="78121" y="0"/>
                  </a:lnTo>
                  <a:lnTo>
                    <a:pt x="75263" y="1234"/>
                  </a:lnTo>
                  <a:lnTo>
                    <a:pt x="46095" y="36051"/>
                  </a:lnTo>
                  <a:lnTo>
                    <a:pt x="20923" y="83548"/>
                  </a:lnTo>
                  <a:lnTo>
                    <a:pt x="4692" y="124256"/>
                  </a:lnTo>
                  <a:lnTo>
                    <a:pt x="0" y="158425"/>
                  </a:lnTo>
                  <a:lnTo>
                    <a:pt x="2653" y="182535"/>
                  </a:lnTo>
                  <a:lnTo>
                    <a:pt x="20210" y="219908"/>
                  </a:lnTo>
                  <a:lnTo>
                    <a:pt x="40463" y="247679"/>
                  </a:lnTo>
                  <a:lnTo>
                    <a:pt x="64927" y="264257"/>
                  </a:lnTo>
                  <a:lnTo>
                    <a:pt x="158446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423"/>
            <p:cNvSpPr/>
            <p:nvPr>
              <p:custDataLst>
                <p:tags r:id="rId103"/>
              </p:custDataLst>
            </p:nvPr>
          </p:nvSpPr>
          <p:spPr>
            <a:xfrm>
              <a:off x="7410450" y="2714625"/>
              <a:ext cx="61312" cy="276226"/>
            </a:xfrm>
            <a:custGeom>
              <a:avLst/>
              <a:gdLst/>
              <a:ahLst/>
              <a:cxnLst/>
              <a:rect l="0" t="0" r="0" b="0"/>
              <a:pathLst>
                <a:path w="61312" h="276226">
                  <a:moveTo>
                    <a:pt x="9525" y="0"/>
                  </a:moveTo>
                  <a:lnTo>
                    <a:pt x="9525" y="0"/>
                  </a:lnTo>
                  <a:lnTo>
                    <a:pt x="4038" y="0"/>
                  </a:lnTo>
                  <a:lnTo>
                    <a:pt x="6380" y="0"/>
                  </a:lnTo>
                  <a:lnTo>
                    <a:pt x="27563" y="39772"/>
                  </a:lnTo>
                  <a:lnTo>
                    <a:pt x="43623" y="83076"/>
                  </a:lnTo>
                  <a:lnTo>
                    <a:pt x="56986" y="126124"/>
                  </a:lnTo>
                  <a:lnTo>
                    <a:pt x="61311" y="149189"/>
                  </a:lnTo>
                  <a:lnTo>
                    <a:pt x="55463" y="192688"/>
                  </a:lnTo>
                  <a:lnTo>
                    <a:pt x="48992" y="214756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424"/>
            <p:cNvSpPr/>
            <p:nvPr>
              <p:custDataLst>
                <p:tags r:id="rId104"/>
              </p:custDataLst>
            </p:nvPr>
          </p:nvSpPr>
          <p:spPr>
            <a:xfrm>
              <a:off x="7192120" y="2776880"/>
              <a:ext cx="142131" cy="147296"/>
            </a:xfrm>
            <a:custGeom>
              <a:avLst/>
              <a:gdLst/>
              <a:ahLst/>
              <a:cxnLst/>
              <a:rect l="0" t="0" r="0" b="0"/>
              <a:pathLst>
                <a:path w="142131" h="147296">
                  <a:moveTo>
                    <a:pt x="104030" y="52045"/>
                  </a:moveTo>
                  <a:lnTo>
                    <a:pt x="104030" y="52045"/>
                  </a:lnTo>
                  <a:lnTo>
                    <a:pt x="104030" y="46989"/>
                  </a:lnTo>
                  <a:lnTo>
                    <a:pt x="101208" y="41684"/>
                  </a:lnTo>
                  <a:lnTo>
                    <a:pt x="98974" y="38788"/>
                  </a:lnTo>
                  <a:lnTo>
                    <a:pt x="96492" y="29925"/>
                  </a:lnTo>
                  <a:lnTo>
                    <a:pt x="94898" y="17101"/>
                  </a:lnTo>
                  <a:lnTo>
                    <a:pt x="89565" y="9824"/>
                  </a:lnTo>
                  <a:lnTo>
                    <a:pt x="76225" y="965"/>
                  </a:lnTo>
                  <a:lnTo>
                    <a:pt x="71735" y="0"/>
                  </a:lnTo>
                  <a:lnTo>
                    <a:pt x="67683" y="415"/>
                  </a:lnTo>
                  <a:lnTo>
                    <a:pt x="43463" y="13742"/>
                  </a:lnTo>
                  <a:lnTo>
                    <a:pt x="7744" y="44074"/>
                  </a:lnTo>
                  <a:lnTo>
                    <a:pt x="3028" y="56969"/>
                  </a:lnTo>
                  <a:lnTo>
                    <a:pt x="0" y="91118"/>
                  </a:lnTo>
                  <a:lnTo>
                    <a:pt x="1869" y="98202"/>
                  </a:lnTo>
                  <a:lnTo>
                    <a:pt x="9588" y="108895"/>
                  </a:lnTo>
                  <a:lnTo>
                    <a:pt x="20075" y="114353"/>
                  </a:lnTo>
                  <a:lnTo>
                    <a:pt x="25836" y="115809"/>
                  </a:lnTo>
                  <a:lnTo>
                    <a:pt x="31792" y="114663"/>
                  </a:lnTo>
                  <a:lnTo>
                    <a:pt x="50288" y="102936"/>
                  </a:lnTo>
                  <a:lnTo>
                    <a:pt x="72679" y="80011"/>
                  </a:lnTo>
                  <a:lnTo>
                    <a:pt x="82551" y="65213"/>
                  </a:lnTo>
                  <a:lnTo>
                    <a:pt x="84418" y="63999"/>
                  </a:lnTo>
                  <a:lnTo>
                    <a:pt x="89317" y="62649"/>
                  </a:lnTo>
                  <a:lnTo>
                    <a:pt x="91046" y="65465"/>
                  </a:lnTo>
                  <a:lnTo>
                    <a:pt x="99106" y="96381"/>
                  </a:lnTo>
                  <a:lnTo>
                    <a:pt x="118266" y="127360"/>
                  </a:lnTo>
                  <a:lnTo>
                    <a:pt x="142130" y="147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425"/>
            <p:cNvSpPr/>
            <p:nvPr>
              <p:custDataLst>
                <p:tags r:id="rId105"/>
              </p:custDataLst>
            </p:nvPr>
          </p:nvSpPr>
          <p:spPr>
            <a:xfrm>
              <a:off x="7029450" y="28670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5056" y="15318"/>
                  </a:lnTo>
                  <a:lnTo>
                    <a:pt x="13183" y="12099"/>
                  </a:lnTo>
                  <a:lnTo>
                    <a:pt x="54849" y="331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426"/>
            <p:cNvSpPr/>
            <p:nvPr>
              <p:custDataLst>
                <p:tags r:id="rId106"/>
              </p:custDataLst>
            </p:nvPr>
          </p:nvSpPr>
          <p:spPr>
            <a:xfrm>
              <a:off x="6810375" y="2733675"/>
              <a:ext cx="127414" cy="212951"/>
            </a:xfrm>
            <a:custGeom>
              <a:avLst/>
              <a:gdLst/>
              <a:ahLst/>
              <a:cxnLst/>
              <a:rect l="0" t="0" r="0" b="0"/>
              <a:pathLst>
                <a:path w="127414" h="212951">
                  <a:moveTo>
                    <a:pt x="0" y="0"/>
                  </a:moveTo>
                  <a:lnTo>
                    <a:pt x="0" y="0"/>
                  </a:lnTo>
                  <a:lnTo>
                    <a:pt x="8200" y="42917"/>
                  </a:lnTo>
                  <a:lnTo>
                    <a:pt x="15809" y="82639"/>
                  </a:lnTo>
                  <a:lnTo>
                    <a:pt x="18623" y="129939"/>
                  </a:lnTo>
                  <a:lnTo>
                    <a:pt x="18966" y="177322"/>
                  </a:lnTo>
                  <a:lnTo>
                    <a:pt x="19039" y="212950"/>
                  </a:lnTo>
                  <a:lnTo>
                    <a:pt x="24106" y="169079"/>
                  </a:lnTo>
                  <a:lnTo>
                    <a:pt x="38347" y="129157"/>
                  </a:lnTo>
                  <a:lnTo>
                    <a:pt x="45619" y="119845"/>
                  </a:lnTo>
                  <a:lnTo>
                    <a:pt x="62671" y="108652"/>
                  </a:lnTo>
                  <a:lnTo>
                    <a:pt x="93518" y="98211"/>
                  </a:lnTo>
                  <a:lnTo>
                    <a:pt x="100445" y="97224"/>
                  </a:lnTo>
                  <a:lnTo>
                    <a:pt x="106122" y="98683"/>
                  </a:lnTo>
                  <a:lnTo>
                    <a:pt x="115251" y="105948"/>
                  </a:lnTo>
                  <a:lnTo>
                    <a:pt x="126341" y="126995"/>
                  </a:lnTo>
                  <a:lnTo>
                    <a:pt x="127413" y="141461"/>
                  </a:lnTo>
                  <a:lnTo>
                    <a:pt x="123303" y="156005"/>
                  </a:lnTo>
                  <a:lnTo>
                    <a:pt x="114422" y="173052"/>
                  </a:lnTo>
                  <a:lnTo>
                    <a:pt x="92463" y="195443"/>
                  </a:lnTo>
                  <a:lnTo>
                    <a:pt x="75962" y="205370"/>
                  </a:lnTo>
                  <a:lnTo>
                    <a:pt x="54258" y="208312"/>
                  </a:lnTo>
                  <a:lnTo>
                    <a:pt x="32775" y="204127"/>
                  </a:lnTo>
                  <a:lnTo>
                    <a:pt x="29258" y="201701"/>
                  </a:lnTo>
                  <a:lnTo>
                    <a:pt x="27973" y="199026"/>
                  </a:lnTo>
                  <a:lnTo>
                    <a:pt x="28173" y="196184"/>
                  </a:lnTo>
                  <a:lnTo>
                    <a:pt x="381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427"/>
            <p:cNvSpPr/>
            <p:nvPr>
              <p:custDataLst>
                <p:tags r:id="rId107"/>
              </p:custDataLst>
            </p:nvPr>
          </p:nvSpPr>
          <p:spPr>
            <a:xfrm>
              <a:off x="6775009" y="2514600"/>
              <a:ext cx="549717" cy="37950"/>
            </a:xfrm>
            <a:custGeom>
              <a:avLst/>
              <a:gdLst/>
              <a:ahLst/>
              <a:cxnLst/>
              <a:rect l="0" t="0" r="0" b="0"/>
              <a:pathLst>
                <a:path w="549717" h="37950">
                  <a:moveTo>
                    <a:pt x="54416" y="19050"/>
                  </a:moveTo>
                  <a:lnTo>
                    <a:pt x="54416" y="19050"/>
                  </a:lnTo>
                  <a:lnTo>
                    <a:pt x="38149" y="20108"/>
                  </a:lnTo>
                  <a:lnTo>
                    <a:pt x="16435" y="26654"/>
                  </a:lnTo>
                  <a:lnTo>
                    <a:pt x="0" y="36384"/>
                  </a:lnTo>
                  <a:lnTo>
                    <a:pt x="1205" y="36956"/>
                  </a:lnTo>
                  <a:lnTo>
                    <a:pt x="39190" y="37949"/>
                  </a:lnTo>
                  <a:lnTo>
                    <a:pt x="72696" y="35211"/>
                  </a:lnTo>
                  <a:lnTo>
                    <a:pt x="110165" y="31524"/>
                  </a:lnTo>
                  <a:lnTo>
                    <a:pt x="144458" y="29886"/>
                  </a:lnTo>
                  <a:lnTo>
                    <a:pt x="177337" y="26335"/>
                  </a:lnTo>
                  <a:lnTo>
                    <a:pt x="209589" y="22288"/>
                  </a:lnTo>
                  <a:lnTo>
                    <a:pt x="241563" y="20489"/>
                  </a:lnTo>
                  <a:lnTo>
                    <a:pt x="276233" y="16867"/>
                  </a:lnTo>
                  <a:lnTo>
                    <a:pt x="311752" y="12788"/>
                  </a:lnTo>
                  <a:lnTo>
                    <a:pt x="345177" y="10975"/>
                  </a:lnTo>
                  <a:lnTo>
                    <a:pt x="377671" y="10170"/>
                  </a:lnTo>
                  <a:lnTo>
                    <a:pt x="422892" y="6894"/>
                  </a:lnTo>
                  <a:lnTo>
                    <a:pt x="463102" y="2043"/>
                  </a:lnTo>
                  <a:lnTo>
                    <a:pt x="509559" y="404"/>
                  </a:lnTo>
                  <a:lnTo>
                    <a:pt x="549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428"/>
            <p:cNvSpPr/>
            <p:nvPr>
              <p:custDataLst>
                <p:tags r:id="rId108"/>
              </p:custDataLst>
            </p:nvPr>
          </p:nvSpPr>
          <p:spPr>
            <a:xfrm>
              <a:off x="6991350" y="2233319"/>
              <a:ext cx="19051" cy="224132"/>
            </a:xfrm>
            <a:custGeom>
              <a:avLst/>
              <a:gdLst/>
              <a:ahLst/>
              <a:cxnLst/>
              <a:rect l="0" t="0" r="0" b="0"/>
              <a:pathLst>
                <a:path w="19051" h="224132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0" y="6968"/>
                  </a:lnTo>
                  <a:lnTo>
                    <a:pt x="2822" y="14020"/>
                  </a:lnTo>
                  <a:lnTo>
                    <a:pt x="5056" y="17382"/>
                  </a:lnTo>
                  <a:lnTo>
                    <a:pt x="8937" y="61843"/>
                  </a:lnTo>
                  <a:lnTo>
                    <a:pt x="9409" y="100234"/>
                  </a:lnTo>
                  <a:lnTo>
                    <a:pt x="9502" y="142821"/>
                  </a:lnTo>
                  <a:lnTo>
                    <a:pt x="12343" y="170362"/>
                  </a:lnTo>
                  <a:lnTo>
                    <a:pt x="19050" y="224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5429"/>
          <p:cNvSpPr/>
          <p:nvPr>
            <p:custDataLst>
              <p:tags r:id="rId1"/>
            </p:custDataLst>
          </p:nvPr>
        </p:nvSpPr>
        <p:spPr>
          <a:xfrm>
            <a:off x="6265999" y="1304925"/>
            <a:ext cx="1277802" cy="47498"/>
          </a:xfrm>
          <a:custGeom>
            <a:avLst/>
            <a:gdLst/>
            <a:ahLst/>
            <a:cxnLst/>
            <a:rect l="0" t="0" r="0" b="0"/>
            <a:pathLst>
              <a:path w="1277802" h="47498">
                <a:moveTo>
                  <a:pt x="10976" y="9525"/>
                </a:moveTo>
                <a:lnTo>
                  <a:pt x="10976" y="9525"/>
                </a:lnTo>
                <a:lnTo>
                  <a:pt x="863" y="14581"/>
                </a:lnTo>
                <a:lnTo>
                  <a:pt x="0" y="16071"/>
                </a:lnTo>
                <a:lnTo>
                  <a:pt x="1542" y="17064"/>
                </a:lnTo>
                <a:lnTo>
                  <a:pt x="39452" y="18657"/>
                </a:lnTo>
                <a:lnTo>
                  <a:pt x="77960" y="18876"/>
                </a:lnTo>
                <a:lnTo>
                  <a:pt x="121180" y="18972"/>
                </a:lnTo>
                <a:lnTo>
                  <a:pt x="161556" y="19016"/>
                </a:lnTo>
                <a:lnTo>
                  <a:pt x="203489" y="19035"/>
                </a:lnTo>
                <a:lnTo>
                  <a:pt x="246821" y="17985"/>
                </a:lnTo>
                <a:lnTo>
                  <a:pt x="290774" y="13991"/>
                </a:lnTo>
                <a:lnTo>
                  <a:pt x="316041" y="13560"/>
                </a:lnTo>
                <a:lnTo>
                  <a:pt x="343469" y="14332"/>
                </a:lnTo>
                <a:lnTo>
                  <a:pt x="372338" y="15905"/>
                </a:lnTo>
                <a:lnTo>
                  <a:pt x="401109" y="16953"/>
                </a:lnTo>
                <a:lnTo>
                  <a:pt x="429815" y="17652"/>
                </a:lnTo>
                <a:lnTo>
                  <a:pt x="458477" y="18118"/>
                </a:lnTo>
                <a:lnTo>
                  <a:pt x="488169" y="18429"/>
                </a:lnTo>
                <a:lnTo>
                  <a:pt x="518546" y="18636"/>
                </a:lnTo>
                <a:lnTo>
                  <a:pt x="549381" y="18774"/>
                </a:lnTo>
                <a:lnTo>
                  <a:pt x="580521" y="18866"/>
                </a:lnTo>
                <a:lnTo>
                  <a:pt x="611864" y="18927"/>
                </a:lnTo>
                <a:lnTo>
                  <a:pt x="643343" y="18968"/>
                </a:lnTo>
                <a:lnTo>
                  <a:pt x="672796" y="20054"/>
                </a:lnTo>
                <a:lnTo>
                  <a:pt x="700897" y="21836"/>
                </a:lnTo>
                <a:lnTo>
                  <a:pt x="728099" y="24082"/>
                </a:lnTo>
                <a:lnTo>
                  <a:pt x="756816" y="25580"/>
                </a:lnTo>
                <a:lnTo>
                  <a:pt x="786545" y="26578"/>
                </a:lnTo>
                <a:lnTo>
                  <a:pt x="816946" y="27244"/>
                </a:lnTo>
                <a:lnTo>
                  <a:pt x="845682" y="28746"/>
                </a:lnTo>
                <a:lnTo>
                  <a:pt x="873305" y="30806"/>
                </a:lnTo>
                <a:lnTo>
                  <a:pt x="900187" y="33237"/>
                </a:lnTo>
                <a:lnTo>
                  <a:pt x="926575" y="34858"/>
                </a:lnTo>
                <a:lnTo>
                  <a:pt x="952634" y="35939"/>
                </a:lnTo>
                <a:lnTo>
                  <a:pt x="978474" y="36659"/>
                </a:lnTo>
                <a:lnTo>
                  <a:pt x="1021294" y="40282"/>
                </a:lnTo>
                <a:lnTo>
                  <a:pt x="1057964" y="44361"/>
                </a:lnTo>
                <a:lnTo>
                  <a:pt x="1091901" y="46175"/>
                </a:lnTo>
                <a:lnTo>
                  <a:pt x="1135700" y="47195"/>
                </a:lnTo>
                <a:lnTo>
                  <a:pt x="1180546" y="47497"/>
                </a:lnTo>
                <a:lnTo>
                  <a:pt x="1200357" y="44746"/>
                </a:lnTo>
                <a:lnTo>
                  <a:pt x="1207122" y="42531"/>
                </a:lnTo>
                <a:lnTo>
                  <a:pt x="1208456" y="39996"/>
                </a:lnTo>
                <a:lnTo>
                  <a:pt x="1206171" y="37247"/>
                </a:lnTo>
                <a:lnTo>
                  <a:pt x="1201473" y="34356"/>
                </a:lnTo>
                <a:lnTo>
                  <a:pt x="1159465" y="25232"/>
                </a:lnTo>
                <a:lnTo>
                  <a:pt x="1123607" y="21797"/>
                </a:lnTo>
                <a:lnTo>
                  <a:pt x="1087562" y="20271"/>
                </a:lnTo>
                <a:lnTo>
                  <a:pt x="1053903" y="19593"/>
                </a:lnTo>
                <a:lnTo>
                  <a:pt x="1015660" y="16469"/>
                </a:lnTo>
                <a:lnTo>
                  <a:pt x="973969" y="12611"/>
                </a:lnTo>
                <a:lnTo>
                  <a:pt x="930745" y="10897"/>
                </a:lnTo>
                <a:lnTo>
                  <a:pt x="884018" y="10135"/>
                </a:lnTo>
                <a:lnTo>
                  <a:pt x="859705" y="9931"/>
                </a:lnTo>
                <a:lnTo>
                  <a:pt x="835028" y="9796"/>
                </a:lnTo>
                <a:lnTo>
                  <a:pt x="810111" y="9706"/>
                </a:lnTo>
                <a:lnTo>
                  <a:pt x="785032" y="9646"/>
                </a:lnTo>
                <a:lnTo>
                  <a:pt x="759847" y="9605"/>
                </a:lnTo>
                <a:lnTo>
                  <a:pt x="734590" y="9579"/>
                </a:lnTo>
                <a:lnTo>
                  <a:pt x="709286" y="9561"/>
                </a:lnTo>
                <a:lnTo>
                  <a:pt x="685008" y="10607"/>
                </a:lnTo>
                <a:lnTo>
                  <a:pt x="638276" y="14592"/>
                </a:lnTo>
                <a:lnTo>
                  <a:pt x="614385" y="16078"/>
                </a:lnTo>
                <a:lnTo>
                  <a:pt x="589989" y="17069"/>
                </a:lnTo>
                <a:lnTo>
                  <a:pt x="565260" y="17729"/>
                </a:lnTo>
                <a:lnTo>
                  <a:pt x="518027" y="18463"/>
                </a:lnTo>
                <a:lnTo>
                  <a:pt x="474457" y="19848"/>
                </a:lnTo>
                <a:lnTo>
                  <a:pt x="437454" y="23990"/>
                </a:lnTo>
                <a:lnTo>
                  <a:pt x="403369" y="26538"/>
                </a:lnTo>
                <a:lnTo>
                  <a:pt x="357252" y="30793"/>
                </a:lnTo>
                <a:lnTo>
                  <a:pt x="313954" y="35935"/>
                </a:lnTo>
                <a:lnTo>
                  <a:pt x="278900" y="40281"/>
                </a:lnTo>
                <a:lnTo>
                  <a:pt x="272142" y="42729"/>
                </a:lnTo>
                <a:lnTo>
                  <a:pt x="272928" y="43302"/>
                </a:lnTo>
                <a:lnTo>
                  <a:pt x="303551" y="39054"/>
                </a:lnTo>
                <a:lnTo>
                  <a:pt x="346326" y="33938"/>
                </a:lnTo>
                <a:lnTo>
                  <a:pt x="388620" y="30958"/>
                </a:lnTo>
                <a:lnTo>
                  <a:pt x="429643" y="28576"/>
                </a:lnTo>
                <a:lnTo>
                  <a:pt x="472570" y="23989"/>
                </a:lnTo>
                <a:lnTo>
                  <a:pt x="497563" y="21284"/>
                </a:lnTo>
                <a:lnTo>
                  <a:pt x="524809" y="18423"/>
                </a:lnTo>
                <a:lnTo>
                  <a:pt x="553556" y="15457"/>
                </a:lnTo>
                <a:lnTo>
                  <a:pt x="581188" y="13480"/>
                </a:lnTo>
                <a:lnTo>
                  <a:pt x="608075" y="12162"/>
                </a:lnTo>
                <a:lnTo>
                  <a:pt x="634467" y="11283"/>
                </a:lnTo>
                <a:lnTo>
                  <a:pt x="662645" y="9639"/>
                </a:lnTo>
                <a:lnTo>
                  <a:pt x="692014" y="7484"/>
                </a:lnTo>
                <a:lnTo>
                  <a:pt x="722176" y="4989"/>
                </a:lnTo>
                <a:lnTo>
                  <a:pt x="751809" y="3326"/>
                </a:lnTo>
                <a:lnTo>
                  <a:pt x="781089" y="2217"/>
                </a:lnTo>
                <a:lnTo>
                  <a:pt x="810135" y="1478"/>
                </a:lnTo>
                <a:lnTo>
                  <a:pt x="839024" y="986"/>
                </a:lnTo>
                <a:lnTo>
                  <a:pt x="867808" y="657"/>
                </a:lnTo>
                <a:lnTo>
                  <a:pt x="896523" y="438"/>
                </a:lnTo>
                <a:lnTo>
                  <a:pt x="924132" y="292"/>
                </a:lnTo>
                <a:lnTo>
                  <a:pt x="951005" y="195"/>
                </a:lnTo>
                <a:lnTo>
                  <a:pt x="977388" y="130"/>
                </a:lnTo>
                <a:lnTo>
                  <a:pt x="1003442" y="87"/>
                </a:lnTo>
                <a:lnTo>
                  <a:pt x="1029278" y="58"/>
                </a:lnTo>
                <a:lnTo>
                  <a:pt x="1054969" y="38"/>
                </a:lnTo>
                <a:lnTo>
                  <a:pt x="1079505" y="26"/>
                </a:lnTo>
                <a:lnTo>
                  <a:pt x="1126523" y="11"/>
                </a:lnTo>
                <a:lnTo>
                  <a:pt x="1166469" y="5"/>
                </a:lnTo>
                <a:lnTo>
                  <a:pt x="1202920" y="2"/>
                </a:lnTo>
                <a:lnTo>
                  <a:pt x="127780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Shape-5430"/>
          <p:cNvSpPr/>
          <p:nvPr>
            <p:custDataLst>
              <p:tags r:id="rId2"/>
            </p:custDataLst>
          </p:nvPr>
        </p:nvSpPr>
        <p:spPr>
          <a:xfrm>
            <a:off x="1517202" y="1304925"/>
            <a:ext cx="921199" cy="123664"/>
          </a:xfrm>
          <a:custGeom>
            <a:avLst/>
            <a:gdLst/>
            <a:ahLst/>
            <a:cxnLst/>
            <a:rect l="0" t="0" r="0" b="0"/>
            <a:pathLst>
              <a:path w="921199" h="123664">
                <a:moveTo>
                  <a:pt x="121098" y="66675"/>
                </a:moveTo>
                <a:lnTo>
                  <a:pt x="121098" y="66675"/>
                </a:lnTo>
                <a:lnTo>
                  <a:pt x="159638" y="61619"/>
                </a:lnTo>
                <a:lnTo>
                  <a:pt x="199663" y="58474"/>
                </a:lnTo>
                <a:lnTo>
                  <a:pt x="243389" y="52486"/>
                </a:lnTo>
                <a:lnTo>
                  <a:pt x="277050" y="49785"/>
                </a:lnTo>
                <a:lnTo>
                  <a:pt x="313177" y="47527"/>
                </a:lnTo>
                <a:lnTo>
                  <a:pt x="350400" y="42995"/>
                </a:lnTo>
                <a:lnTo>
                  <a:pt x="390932" y="37453"/>
                </a:lnTo>
                <a:lnTo>
                  <a:pt x="433641" y="32521"/>
                </a:lnTo>
                <a:lnTo>
                  <a:pt x="477317" y="30329"/>
                </a:lnTo>
                <a:lnTo>
                  <a:pt x="518601" y="26532"/>
                </a:lnTo>
                <a:lnTo>
                  <a:pt x="557058" y="22375"/>
                </a:lnTo>
                <a:lnTo>
                  <a:pt x="591788" y="20528"/>
                </a:lnTo>
                <a:lnTo>
                  <a:pt x="624863" y="16885"/>
                </a:lnTo>
                <a:lnTo>
                  <a:pt x="657202" y="12796"/>
                </a:lnTo>
                <a:lnTo>
                  <a:pt x="689214" y="10979"/>
                </a:lnTo>
                <a:lnTo>
                  <a:pt x="723902" y="10171"/>
                </a:lnTo>
                <a:lnTo>
                  <a:pt x="767843" y="9716"/>
                </a:lnTo>
                <a:lnTo>
                  <a:pt x="784248" y="10668"/>
                </a:lnTo>
                <a:lnTo>
                  <a:pt x="788623" y="12404"/>
                </a:lnTo>
                <a:lnTo>
                  <a:pt x="791540" y="14619"/>
                </a:lnTo>
                <a:lnTo>
                  <a:pt x="790309" y="17154"/>
                </a:lnTo>
                <a:lnTo>
                  <a:pt x="780475" y="22794"/>
                </a:lnTo>
                <a:lnTo>
                  <a:pt x="736863" y="31918"/>
                </a:lnTo>
                <a:lnTo>
                  <a:pt x="692190" y="36268"/>
                </a:lnTo>
                <a:lnTo>
                  <a:pt x="647086" y="42614"/>
                </a:lnTo>
                <a:lnTo>
                  <a:pt x="600208" y="46140"/>
                </a:lnTo>
                <a:lnTo>
                  <a:pt x="565811" y="49787"/>
                </a:lnTo>
                <a:lnTo>
                  <a:pt x="529357" y="53878"/>
                </a:lnTo>
                <a:lnTo>
                  <a:pt x="491988" y="55695"/>
                </a:lnTo>
                <a:lnTo>
                  <a:pt x="451391" y="59326"/>
                </a:lnTo>
                <a:lnTo>
                  <a:pt x="409712" y="64467"/>
                </a:lnTo>
                <a:lnTo>
                  <a:pt x="370021" y="70280"/>
                </a:lnTo>
                <a:lnTo>
                  <a:pt x="331214" y="76391"/>
                </a:lnTo>
                <a:lnTo>
                  <a:pt x="292799" y="82635"/>
                </a:lnTo>
                <a:lnTo>
                  <a:pt x="254560" y="88938"/>
                </a:lnTo>
                <a:lnTo>
                  <a:pt x="216398" y="92445"/>
                </a:lnTo>
                <a:lnTo>
                  <a:pt x="179328" y="95062"/>
                </a:lnTo>
                <a:lnTo>
                  <a:pt x="145214" y="99752"/>
                </a:lnTo>
                <a:lnTo>
                  <a:pt x="101315" y="108343"/>
                </a:lnTo>
                <a:lnTo>
                  <a:pt x="61497" y="117592"/>
                </a:lnTo>
                <a:lnTo>
                  <a:pt x="18779" y="122594"/>
                </a:lnTo>
                <a:lnTo>
                  <a:pt x="0" y="123460"/>
                </a:lnTo>
                <a:lnTo>
                  <a:pt x="149" y="123582"/>
                </a:lnTo>
                <a:lnTo>
                  <a:pt x="2366" y="123663"/>
                </a:lnTo>
                <a:lnTo>
                  <a:pt x="35824" y="113664"/>
                </a:lnTo>
                <a:lnTo>
                  <a:pt x="80897" y="102352"/>
                </a:lnTo>
                <a:lnTo>
                  <a:pt x="114873" y="95584"/>
                </a:lnTo>
                <a:lnTo>
                  <a:pt x="152198" y="89049"/>
                </a:lnTo>
                <a:lnTo>
                  <a:pt x="193481" y="82616"/>
                </a:lnTo>
                <a:lnTo>
                  <a:pt x="239346" y="76229"/>
                </a:lnTo>
                <a:lnTo>
                  <a:pt x="263430" y="73045"/>
                </a:lnTo>
                <a:lnTo>
                  <a:pt x="287953" y="69863"/>
                </a:lnTo>
                <a:lnTo>
                  <a:pt x="312768" y="66684"/>
                </a:lnTo>
                <a:lnTo>
                  <a:pt x="337778" y="63506"/>
                </a:lnTo>
                <a:lnTo>
                  <a:pt x="365035" y="60329"/>
                </a:lnTo>
                <a:lnTo>
                  <a:pt x="393789" y="57153"/>
                </a:lnTo>
                <a:lnTo>
                  <a:pt x="423542" y="53977"/>
                </a:lnTo>
                <a:lnTo>
                  <a:pt x="452902" y="50801"/>
                </a:lnTo>
                <a:lnTo>
                  <a:pt x="482001" y="47626"/>
                </a:lnTo>
                <a:lnTo>
                  <a:pt x="510925" y="44450"/>
                </a:lnTo>
                <a:lnTo>
                  <a:pt x="539733" y="41275"/>
                </a:lnTo>
                <a:lnTo>
                  <a:pt x="568463" y="38100"/>
                </a:lnTo>
                <a:lnTo>
                  <a:pt x="597141" y="34925"/>
                </a:lnTo>
                <a:lnTo>
                  <a:pt x="626844" y="31750"/>
                </a:lnTo>
                <a:lnTo>
                  <a:pt x="657228" y="28575"/>
                </a:lnTo>
                <a:lnTo>
                  <a:pt x="688068" y="25400"/>
                </a:lnTo>
                <a:lnTo>
                  <a:pt x="718153" y="22225"/>
                </a:lnTo>
                <a:lnTo>
                  <a:pt x="747735" y="19050"/>
                </a:lnTo>
                <a:lnTo>
                  <a:pt x="776981" y="15875"/>
                </a:lnTo>
                <a:lnTo>
                  <a:pt x="806003" y="12700"/>
                </a:lnTo>
                <a:lnTo>
                  <a:pt x="92119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Shape-5431"/>
          <p:cNvSpPr/>
          <p:nvPr>
            <p:custDataLst>
              <p:tags r:id="rId3"/>
            </p:custDataLst>
          </p:nvPr>
        </p:nvSpPr>
        <p:spPr>
          <a:xfrm>
            <a:off x="6191856" y="1885976"/>
            <a:ext cx="1879545" cy="1504025"/>
          </a:xfrm>
          <a:custGeom>
            <a:avLst/>
            <a:gdLst/>
            <a:ahLst/>
            <a:cxnLst/>
            <a:rect l="0" t="0" r="0" b="0"/>
            <a:pathLst>
              <a:path w="1879545" h="1504025">
                <a:moveTo>
                  <a:pt x="1390044" y="161899"/>
                </a:moveTo>
                <a:lnTo>
                  <a:pt x="1390044" y="161899"/>
                </a:lnTo>
                <a:lnTo>
                  <a:pt x="1376787" y="135384"/>
                </a:lnTo>
                <a:lnTo>
                  <a:pt x="1341843" y="103357"/>
                </a:lnTo>
                <a:lnTo>
                  <a:pt x="1303187" y="81622"/>
                </a:lnTo>
                <a:lnTo>
                  <a:pt x="1264002" y="64265"/>
                </a:lnTo>
                <a:lnTo>
                  <a:pt x="1218092" y="44946"/>
                </a:lnTo>
                <a:lnTo>
                  <a:pt x="1170903" y="28618"/>
                </a:lnTo>
                <a:lnTo>
                  <a:pt x="1132856" y="15863"/>
                </a:lnTo>
                <a:lnTo>
                  <a:pt x="1087162" y="9698"/>
                </a:lnTo>
                <a:lnTo>
                  <a:pt x="1049947" y="3325"/>
                </a:lnTo>
                <a:lnTo>
                  <a:pt x="1012109" y="967"/>
                </a:lnTo>
                <a:lnTo>
                  <a:pt x="974086" y="268"/>
                </a:lnTo>
                <a:lnTo>
                  <a:pt x="936009" y="61"/>
                </a:lnTo>
                <a:lnTo>
                  <a:pt x="896858" y="0"/>
                </a:lnTo>
                <a:lnTo>
                  <a:pt x="852214" y="1040"/>
                </a:lnTo>
                <a:lnTo>
                  <a:pt x="805472" y="7581"/>
                </a:lnTo>
                <a:lnTo>
                  <a:pt x="759167" y="16221"/>
                </a:lnTo>
                <a:lnTo>
                  <a:pt x="717108" y="26543"/>
                </a:lnTo>
                <a:lnTo>
                  <a:pt x="670544" y="42536"/>
                </a:lnTo>
                <a:lnTo>
                  <a:pt x="635291" y="54521"/>
                </a:lnTo>
                <a:lnTo>
                  <a:pt x="601279" y="69725"/>
                </a:lnTo>
                <a:lnTo>
                  <a:pt x="568523" y="86008"/>
                </a:lnTo>
                <a:lnTo>
                  <a:pt x="536326" y="100300"/>
                </a:lnTo>
                <a:lnTo>
                  <a:pt x="504378" y="119352"/>
                </a:lnTo>
                <a:lnTo>
                  <a:pt x="472540" y="140873"/>
                </a:lnTo>
                <a:lnTo>
                  <a:pt x="440751" y="161021"/>
                </a:lnTo>
                <a:lnTo>
                  <a:pt x="408983" y="180559"/>
                </a:lnTo>
                <a:lnTo>
                  <a:pt x="377226" y="200884"/>
                </a:lnTo>
                <a:lnTo>
                  <a:pt x="345471" y="224028"/>
                </a:lnTo>
                <a:lnTo>
                  <a:pt x="313720" y="248426"/>
                </a:lnTo>
                <a:lnTo>
                  <a:pt x="268916" y="285962"/>
                </a:lnTo>
                <a:lnTo>
                  <a:pt x="228830" y="323895"/>
                </a:lnTo>
                <a:lnTo>
                  <a:pt x="192964" y="364767"/>
                </a:lnTo>
                <a:lnTo>
                  <a:pt x="159406" y="410391"/>
                </a:lnTo>
                <a:lnTo>
                  <a:pt x="125475" y="457424"/>
                </a:lnTo>
                <a:lnTo>
                  <a:pt x="98134" y="504873"/>
                </a:lnTo>
                <a:lnTo>
                  <a:pt x="76628" y="552446"/>
                </a:lnTo>
                <a:lnTo>
                  <a:pt x="56851" y="600055"/>
                </a:lnTo>
                <a:lnTo>
                  <a:pt x="37585" y="647676"/>
                </a:lnTo>
                <a:lnTo>
                  <a:pt x="21292" y="695300"/>
                </a:lnTo>
                <a:lnTo>
                  <a:pt x="13360" y="728107"/>
                </a:lnTo>
                <a:lnTo>
                  <a:pt x="6306" y="763855"/>
                </a:lnTo>
                <a:lnTo>
                  <a:pt x="2466" y="798088"/>
                </a:lnTo>
                <a:lnTo>
                  <a:pt x="759" y="832000"/>
                </a:lnTo>
                <a:lnTo>
                  <a:pt x="0" y="868238"/>
                </a:lnTo>
                <a:lnTo>
                  <a:pt x="2486" y="902689"/>
                </a:lnTo>
                <a:lnTo>
                  <a:pt x="7119" y="935639"/>
                </a:lnTo>
                <a:lnTo>
                  <a:pt x="12704" y="967922"/>
                </a:lnTo>
                <a:lnTo>
                  <a:pt x="21537" y="1002732"/>
                </a:lnTo>
                <a:lnTo>
                  <a:pt x="32519" y="1038311"/>
                </a:lnTo>
                <a:lnTo>
                  <a:pt x="44455" y="1071762"/>
                </a:lnTo>
                <a:lnTo>
                  <a:pt x="59637" y="1104269"/>
                </a:lnTo>
                <a:lnTo>
                  <a:pt x="86035" y="1149497"/>
                </a:lnTo>
                <a:lnTo>
                  <a:pt x="116787" y="1192532"/>
                </a:lnTo>
                <a:lnTo>
                  <a:pt x="152710" y="1235975"/>
                </a:lnTo>
                <a:lnTo>
                  <a:pt x="192987" y="1275658"/>
                </a:lnTo>
                <a:lnTo>
                  <a:pt x="238435" y="1314227"/>
                </a:lnTo>
                <a:lnTo>
                  <a:pt x="270734" y="1338678"/>
                </a:lnTo>
                <a:lnTo>
                  <a:pt x="306256" y="1360129"/>
                </a:lnTo>
                <a:lnTo>
                  <a:pt x="343210" y="1380246"/>
                </a:lnTo>
                <a:lnTo>
                  <a:pt x="380801" y="1398711"/>
                </a:lnTo>
                <a:lnTo>
                  <a:pt x="418675" y="1413974"/>
                </a:lnTo>
                <a:lnTo>
                  <a:pt x="459497" y="1430635"/>
                </a:lnTo>
                <a:lnTo>
                  <a:pt x="501276" y="1446507"/>
                </a:lnTo>
                <a:lnTo>
                  <a:pt x="541011" y="1457089"/>
                </a:lnTo>
                <a:lnTo>
                  <a:pt x="582660" y="1468141"/>
                </a:lnTo>
                <a:lnTo>
                  <a:pt x="625865" y="1479052"/>
                </a:lnTo>
                <a:lnTo>
                  <a:pt x="669762" y="1487428"/>
                </a:lnTo>
                <a:lnTo>
                  <a:pt x="713965" y="1494679"/>
                </a:lnTo>
                <a:lnTo>
                  <a:pt x="758307" y="1500370"/>
                </a:lnTo>
                <a:lnTo>
                  <a:pt x="802708" y="1502900"/>
                </a:lnTo>
                <a:lnTo>
                  <a:pt x="847136" y="1504024"/>
                </a:lnTo>
                <a:lnTo>
                  <a:pt x="892635" y="1503466"/>
                </a:lnTo>
                <a:lnTo>
                  <a:pt x="916621" y="1501835"/>
                </a:lnTo>
                <a:lnTo>
                  <a:pt x="941079" y="1499690"/>
                </a:lnTo>
                <a:lnTo>
                  <a:pt x="988010" y="1494484"/>
                </a:lnTo>
                <a:lnTo>
                  <a:pt x="1033563" y="1488642"/>
                </a:lnTo>
                <a:lnTo>
                  <a:pt x="1078502" y="1482518"/>
                </a:lnTo>
                <a:lnTo>
                  <a:pt x="1123170" y="1473446"/>
                </a:lnTo>
                <a:lnTo>
                  <a:pt x="1168775" y="1462359"/>
                </a:lnTo>
                <a:lnTo>
                  <a:pt x="1192790" y="1456439"/>
                </a:lnTo>
                <a:lnTo>
                  <a:pt x="1239934" y="1444217"/>
                </a:lnTo>
                <a:lnTo>
                  <a:pt x="1282053" y="1431729"/>
                </a:lnTo>
                <a:lnTo>
                  <a:pt x="1324762" y="1413479"/>
                </a:lnTo>
                <a:lnTo>
                  <a:pt x="1368438" y="1392315"/>
                </a:lnTo>
                <a:lnTo>
                  <a:pt x="1412544" y="1372326"/>
                </a:lnTo>
                <a:lnTo>
                  <a:pt x="1454019" y="1350036"/>
                </a:lnTo>
                <a:lnTo>
                  <a:pt x="1493619" y="1324960"/>
                </a:lnTo>
                <a:lnTo>
                  <a:pt x="1532386" y="1296176"/>
                </a:lnTo>
                <a:lnTo>
                  <a:pt x="1567959" y="1265744"/>
                </a:lnTo>
                <a:lnTo>
                  <a:pt x="1601409" y="1234580"/>
                </a:lnTo>
                <a:lnTo>
                  <a:pt x="1633914" y="1203091"/>
                </a:lnTo>
                <a:lnTo>
                  <a:pt x="1666001" y="1168634"/>
                </a:lnTo>
                <a:lnTo>
                  <a:pt x="1697900" y="1132154"/>
                </a:lnTo>
                <a:lnTo>
                  <a:pt x="1729716" y="1094773"/>
                </a:lnTo>
                <a:lnTo>
                  <a:pt x="1758673" y="1056993"/>
                </a:lnTo>
                <a:lnTo>
                  <a:pt x="1784597" y="1019035"/>
                </a:lnTo>
                <a:lnTo>
                  <a:pt x="1806701" y="980998"/>
                </a:lnTo>
                <a:lnTo>
                  <a:pt x="1827108" y="940104"/>
                </a:lnTo>
                <a:lnTo>
                  <a:pt x="1844645" y="898293"/>
                </a:lnTo>
                <a:lnTo>
                  <a:pt x="1855967" y="858543"/>
                </a:lnTo>
                <a:lnTo>
                  <a:pt x="1864527" y="819711"/>
                </a:lnTo>
                <a:lnTo>
                  <a:pt x="1871859" y="780226"/>
                </a:lnTo>
                <a:lnTo>
                  <a:pt x="1878646" y="737984"/>
                </a:lnTo>
                <a:lnTo>
                  <a:pt x="1879544" y="697337"/>
                </a:lnTo>
                <a:lnTo>
                  <a:pt x="1876416" y="658104"/>
                </a:lnTo>
                <a:lnTo>
                  <a:pt x="1871498" y="619501"/>
                </a:lnTo>
                <a:lnTo>
                  <a:pt x="1862962" y="581178"/>
                </a:lnTo>
                <a:lnTo>
                  <a:pt x="1849997" y="542978"/>
                </a:lnTo>
                <a:lnTo>
                  <a:pt x="1830123" y="504834"/>
                </a:lnTo>
                <a:lnTo>
                  <a:pt x="1810001" y="469537"/>
                </a:lnTo>
                <a:lnTo>
                  <a:pt x="1789417" y="435152"/>
                </a:lnTo>
                <a:lnTo>
                  <a:pt x="1766157" y="398703"/>
                </a:lnTo>
                <a:lnTo>
                  <a:pt x="1742469" y="3619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974"/>
          <p:cNvGrpSpPr/>
          <p:nvPr/>
        </p:nvGrpSpPr>
        <p:grpSpPr>
          <a:xfrm>
            <a:off x="1975973" y="3658177"/>
            <a:ext cx="643403" cy="223126"/>
            <a:chOff x="1975973" y="3658177"/>
            <a:chExt cx="643403" cy="223126"/>
          </a:xfrm>
        </p:grpSpPr>
        <p:sp>
          <p:nvSpPr>
            <p:cNvPr id="94" name="SMARTInkShape-5432"/>
            <p:cNvSpPr/>
            <p:nvPr>
              <p:custDataLst>
                <p:tags r:id="rId96"/>
              </p:custDataLst>
            </p:nvPr>
          </p:nvSpPr>
          <p:spPr>
            <a:xfrm>
              <a:off x="2619375" y="38100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433"/>
            <p:cNvSpPr/>
            <p:nvPr>
              <p:custDataLst>
                <p:tags r:id="rId97"/>
              </p:custDataLst>
            </p:nvPr>
          </p:nvSpPr>
          <p:spPr>
            <a:xfrm>
              <a:off x="2430920" y="3658177"/>
              <a:ext cx="112221" cy="218499"/>
            </a:xfrm>
            <a:custGeom>
              <a:avLst/>
              <a:gdLst/>
              <a:ahLst/>
              <a:cxnLst/>
              <a:rect l="0" t="0" r="0" b="0"/>
              <a:pathLst>
                <a:path w="112221" h="218499">
                  <a:moveTo>
                    <a:pt x="102730" y="37523"/>
                  </a:moveTo>
                  <a:lnTo>
                    <a:pt x="102730" y="37523"/>
                  </a:lnTo>
                  <a:lnTo>
                    <a:pt x="110269" y="19623"/>
                  </a:lnTo>
                  <a:lnTo>
                    <a:pt x="112220" y="0"/>
                  </a:lnTo>
                  <a:lnTo>
                    <a:pt x="105702" y="13688"/>
                  </a:lnTo>
                  <a:lnTo>
                    <a:pt x="94328" y="48357"/>
                  </a:lnTo>
                  <a:lnTo>
                    <a:pt x="67117" y="86784"/>
                  </a:lnTo>
                  <a:lnTo>
                    <a:pt x="42269" y="130117"/>
                  </a:lnTo>
                  <a:lnTo>
                    <a:pt x="11897" y="176598"/>
                  </a:lnTo>
                  <a:lnTo>
                    <a:pt x="1022" y="204460"/>
                  </a:lnTo>
                  <a:lnTo>
                    <a:pt x="0" y="209139"/>
                  </a:lnTo>
                  <a:lnTo>
                    <a:pt x="377" y="212259"/>
                  </a:lnTo>
                  <a:lnTo>
                    <a:pt x="7480" y="218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434"/>
            <p:cNvSpPr/>
            <p:nvPr>
              <p:custDataLst>
                <p:tags r:id="rId98"/>
              </p:custDataLst>
            </p:nvPr>
          </p:nvSpPr>
          <p:spPr>
            <a:xfrm>
              <a:off x="2419350" y="3701502"/>
              <a:ext cx="114301" cy="165649"/>
            </a:xfrm>
            <a:custGeom>
              <a:avLst/>
              <a:gdLst/>
              <a:ahLst/>
              <a:cxnLst/>
              <a:rect l="0" t="0" r="0" b="0"/>
              <a:pathLst>
                <a:path w="114301" h="165649">
                  <a:moveTo>
                    <a:pt x="0" y="22773"/>
                  </a:moveTo>
                  <a:lnTo>
                    <a:pt x="0" y="22773"/>
                  </a:lnTo>
                  <a:lnTo>
                    <a:pt x="0" y="0"/>
                  </a:lnTo>
                  <a:lnTo>
                    <a:pt x="0" y="1363"/>
                  </a:lnTo>
                  <a:lnTo>
                    <a:pt x="44780" y="48442"/>
                  </a:lnTo>
                  <a:lnTo>
                    <a:pt x="79066" y="90320"/>
                  </a:lnTo>
                  <a:lnTo>
                    <a:pt x="99980" y="118281"/>
                  </a:lnTo>
                  <a:lnTo>
                    <a:pt x="111471" y="146061"/>
                  </a:lnTo>
                  <a:lnTo>
                    <a:pt x="114300" y="165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435"/>
            <p:cNvSpPr/>
            <p:nvPr>
              <p:custDataLst>
                <p:tags r:id="rId99"/>
              </p:custDataLst>
            </p:nvPr>
          </p:nvSpPr>
          <p:spPr>
            <a:xfrm>
              <a:off x="2248764" y="3726634"/>
              <a:ext cx="142012" cy="113101"/>
            </a:xfrm>
            <a:custGeom>
              <a:avLst/>
              <a:gdLst/>
              <a:ahLst/>
              <a:cxnLst/>
              <a:rect l="0" t="0" r="0" b="0"/>
              <a:pathLst>
                <a:path w="142012" h="113101">
                  <a:moveTo>
                    <a:pt x="56286" y="92891"/>
                  </a:moveTo>
                  <a:lnTo>
                    <a:pt x="56286" y="92891"/>
                  </a:lnTo>
                  <a:lnTo>
                    <a:pt x="77744" y="53119"/>
                  </a:lnTo>
                  <a:lnTo>
                    <a:pt x="83455" y="30511"/>
                  </a:lnTo>
                  <a:lnTo>
                    <a:pt x="84676" y="5602"/>
                  </a:lnTo>
                  <a:lnTo>
                    <a:pt x="82621" y="2948"/>
                  </a:lnTo>
                  <a:lnTo>
                    <a:pt x="74693" y="0"/>
                  </a:lnTo>
                  <a:lnTo>
                    <a:pt x="53273" y="3396"/>
                  </a:lnTo>
                  <a:lnTo>
                    <a:pt x="35897" y="16780"/>
                  </a:lnTo>
                  <a:lnTo>
                    <a:pt x="13909" y="45292"/>
                  </a:lnTo>
                  <a:lnTo>
                    <a:pt x="2054" y="73258"/>
                  </a:lnTo>
                  <a:lnTo>
                    <a:pt x="0" y="90484"/>
                  </a:lnTo>
                  <a:lnTo>
                    <a:pt x="5165" y="102757"/>
                  </a:lnTo>
                  <a:lnTo>
                    <a:pt x="9505" y="108994"/>
                  </a:lnTo>
                  <a:lnTo>
                    <a:pt x="14515" y="112093"/>
                  </a:lnTo>
                  <a:lnTo>
                    <a:pt x="19972" y="113100"/>
                  </a:lnTo>
                  <a:lnTo>
                    <a:pt x="25727" y="112714"/>
                  </a:lnTo>
                  <a:lnTo>
                    <a:pt x="37765" y="106640"/>
                  </a:lnTo>
                  <a:lnTo>
                    <a:pt x="53620" y="96965"/>
                  </a:lnTo>
                  <a:lnTo>
                    <a:pt x="57684" y="95607"/>
                  </a:lnTo>
                  <a:lnTo>
                    <a:pt x="73516" y="78526"/>
                  </a:lnTo>
                  <a:lnTo>
                    <a:pt x="81499" y="63470"/>
                  </a:lnTo>
                  <a:lnTo>
                    <a:pt x="92975" y="20350"/>
                  </a:lnTo>
                  <a:lnTo>
                    <a:pt x="94503" y="21247"/>
                  </a:lnTo>
                  <a:lnTo>
                    <a:pt x="99024" y="27888"/>
                  </a:lnTo>
                  <a:lnTo>
                    <a:pt x="108539" y="69767"/>
                  </a:lnTo>
                  <a:lnTo>
                    <a:pt x="142011" y="111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436"/>
            <p:cNvSpPr/>
            <p:nvPr>
              <p:custDataLst>
                <p:tags r:id="rId100"/>
              </p:custDataLst>
            </p:nvPr>
          </p:nvSpPr>
          <p:spPr>
            <a:xfrm>
              <a:off x="1975973" y="3684862"/>
              <a:ext cx="252878" cy="196441"/>
            </a:xfrm>
            <a:custGeom>
              <a:avLst/>
              <a:gdLst/>
              <a:ahLst/>
              <a:cxnLst/>
              <a:rect l="0" t="0" r="0" b="0"/>
              <a:pathLst>
                <a:path w="252878" h="196441">
                  <a:moveTo>
                    <a:pt x="33802" y="39413"/>
                  </a:moveTo>
                  <a:lnTo>
                    <a:pt x="33802" y="39413"/>
                  </a:lnTo>
                  <a:lnTo>
                    <a:pt x="33802" y="26156"/>
                  </a:lnTo>
                  <a:lnTo>
                    <a:pt x="31685" y="23166"/>
                  </a:lnTo>
                  <a:lnTo>
                    <a:pt x="23689" y="17023"/>
                  </a:lnTo>
                  <a:lnTo>
                    <a:pt x="12344" y="12670"/>
                  </a:lnTo>
                  <a:lnTo>
                    <a:pt x="11030" y="13118"/>
                  </a:lnTo>
                  <a:lnTo>
                    <a:pt x="11212" y="14475"/>
                  </a:lnTo>
                  <a:lnTo>
                    <a:pt x="12392" y="16438"/>
                  </a:lnTo>
                  <a:lnTo>
                    <a:pt x="14286" y="51063"/>
                  </a:lnTo>
                  <a:lnTo>
                    <a:pt x="14614" y="91666"/>
                  </a:lnTo>
                  <a:lnTo>
                    <a:pt x="13653" y="130978"/>
                  </a:lnTo>
                  <a:lnTo>
                    <a:pt x="7205" y="176543"/>
                  </a:lnTo>
                  <a:lnTo>
                    <a:pt x="5048" y="190318"/>
                  </a:lnTo>
                  <a:lnTo>
                    <a:pt x="2991" y="193991"/>
                  </a:lnTo>
                  <a:lnTo>
                    <a:pt x="561" y="196440"/>
                  </a:lnTo>
                  <a:lnTo>
                    <a:pt x="0" y="193840"/>
                  </a:lnTo>
                  <a:lnTo>
                    <a:pt x="9386" y="147878"/>
                  </a:lnTo>
                  <a:lnTo>
                    <a:pt x="18218" y="106594"/>
                  </a:lnTo>
                  <a:lnTo>
                    <a:pt x="31743" y="65932"/>
                  </a:lnTo>
                  <a:lnTo>
                    <a:pt x="50878" y="24974"/>
                  </a:lnTo>
                  <a:lnTo>
                    <a:pt x="54711" y="17087"/>
                  </a:lnTo>
                  <a:lnTo>
                    <a:pt x="67436" y="5502"/>
                  </a:lnTo>
                  <a:lnTo>
                    <a:pt x="75275" y="930"/>
                  </a:lnTo>
                  <a:lnTo>
                    <a:pt x="83676" y="0"/>
                  </a:lnTo>
                  <a:lnTo>
                    <a:pt x="101476" y="4610"/>
                  </a:lnTo>
                  <a:lnTo>
                    <a:pt x="114327" y="16536"/>
                  </a:lnTo>
                  <a:lnTo>
                    <a:pt x="122507" y="31363"/>
                  </a:lnTo>
                  <a:lnTo>
                    <a:pt x="127113" y="53726"/>
                  </a:lnTo>
                  <a:lnTo>
                    <a:pt x="127419" y="84106"/>
                  </a:lnTo>
                  <a:lnTo>
                    <a:pt x="120775" y="111045"/>
                  </a:lnTo>
                  <a:lnTo>
                    <a:pt x="120359" y="110451"/>
                  </a:lnTo>
                  <a:lnTo>
                    <a:pt x="119897" y="104147"/>
                  </a:lnTo>
                  <a:lnTo>
                    <a:pt x="128263" y="74190"/>
                  </a:lnTo>
                  <a:lnTo>
                    <a:pt x="143400" y="43838"/>
                  </a:lnTo>
                  <a:lnTo>
                    <a:pt x="155184" y="31501"/>
                  </a:lnTo>
                  <a:lnTo>
                    <a:pt x="178776" y="18607"/>
                  </a:lnTo>
                  <a:lnTo>
                    <a:pt x="187601" y="18134"/>
                  </a:lnTo>
                  <a:lnTo>
                    <a:pt x="205874" y="23253"/>
                  </a:lnTo>
                  <a:lnTo>
                    <a:pt x="218934" y="35406"/>
                  </a:lnTo>
                  <a:lnTo>
                    <a:pt x="235942" y="69078"/>
                  </a:lnTo>
                  <a:lnTo>
                    <a:pt x="241888" y="111791"/>
                  </a:lnTo>
                  <a:lnTo>
                    <a:pt x="243159" y="154673"/>
                  </a:lnTo>
                  <a:lnTo>
                    <a:pt x="252877" y="191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975"/>
          <p:cNvGrpSpPr/>
          <p:nvPr/>
        </p:nvGrpSpPr>
        <p:grpSpPr>
          <a:xfrm>
            <a:off x="2982223" y="3535099"/>
            <a:ext cx="805375" cy="790773"/>
            <a:chOff x="2982223" y="3535099"/>
            <a:chExt cx="805375" cy="790773"/>
          </a:xfrm>
        </p:grpSpPr>
        <p:sp>
          <p:nvSpPr>
            <p:cNvPr id="100" name="SMARTInkShape-5437"/>
            <p:cNvSpPr/>
            <p:nvPr>
              <p:custDataLst>
                <p:tags r:id="rId88"/>
              </p:custDataLst>
            </p:nvPr>
          </p:nvSpPr>
          <p:spPr>
            <a:xfrm>
              <a:off x="3705366" y="4018380"/>
              <a:ext cx="82232" cy="115471"/>
            </a:xfrm>
            <a:custGeom>
              <a:avLst/>
              <a:gdLst/>
              <a:ahLst/>
              <a:cxnLst/>
              <a:rect l="0" t="0" r="0" b="0"/>
              <a:pathLst>
                <a:path w="82232" h="115471">
                  <a:moveTo>
                    <a:pt x="9384" y="39270"/>
                  </a:moveTo>
                  <a:lnTo>
                    <a:pt x="9384" y="39270"/>
                  </a:lnTo>
                  <a:lnTo>
                    <a:pt x="14441" y="44326"/>
                  </a:lnTo>
                  <a:lnTo>
                    <a:pt x="14872" y="46874"/>
                  </a:lnTo>
                  <a:lnTo>
                    <a:pt x="14101" y="49631"/>
                  </a:lnTo>
                  <a:lnTo>
                    <a:pt x="5259" y="71773"/>
                  </a:lnTo>
                  <a:lnTo>
                    <a:pt x="0" y="113900"/>
                  </a:lnTo>
                  <a:lnTo>
                    <a:pt x="926" y="75281"/>
                  </a:lnTo>
                  <a:lnTo>
                    <a:pt x="11618" y="28473"/>
                  </a:lnTo>
                  <a:lnTo>
                    <a:pt x="17785" y="16480"/>
                  </a:lnTo>
                  <a:lnTo>
                    <a:pt x="27582" y="4094"/>
                  </a:lnTo>
                  <a:lnTo>
                    <a:pt x="33157" y="1003"/>
                  </a:lnTo>
                  <a:lnTo>
                    <a:pt x="38991" y="0"/>
                  </a:lnTo>
                  <a:lnTo>
                    <a:pt x="44997" y="390"/>
                  </a:lnTo>
                  <a:lnTo>
                    <a:pt x="50059" y="2767"/>
                  </a:lnTo>
                  <a:lnTo>
                    <a:pt x="63299" y="17283"/>
                  </a:lnTo>
                  <a:lnTo>
                    <a:pt x="78040" y="41222"/>
                  </a:lnTo>
                  <a:lnTo>
                    <a:pt x="82231" y="59188"/>
                  </a:lnTo>
                  <a:lnTo>
                    <a:pt x="76059" y="11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438"/>
            <p:cNvSpPr/>
            <p:nvPr>
              <p:custDataLst>
                <p:tags r:id="rId89"/>
              </p:custDataLst>
            </p:nvPr>
          </p:nvSpPr>
          <p:spPr>
            <a:xfrm>
              <a:off x="3619500" y="4116517"/>
              <a:ext cx="55245" cy="209355"/>
            </a:xfrm>
            <a:custGeom>
              <a:avLst/>
              <a:gdLst/>
              <a:ahLst/>
              <a:cxnLst/>
              <a:rect l="0" t="0" r="0" b="0"/>
              <a:pathLst>
                <a:path w="55245" h="209355">
                  <a:moveTo>
                    <a:pt x="9525" y="17333"/>
                  </a:moveTo>
                  <a:lnTo>
                    <a:pt x="9525" y="17333"/>
                  </a:lnTo>
                  <a:lnTo>
                    <a:pt x="14582" y="12277"/>
                  </a:lnTo>
                  <a:lnTo>
                    <a:pt x="17064" y="6972"/>
                  </a:lnTo>
                  <a:lnTo>
                    <a:pt x="17726" y="4076"/>
                  </a:lnTo>
                  <a:lnTo>
                    <a:pt x="16051" y="2145"/>
                  </a:lnTo>
                  <a:lnTo>
                    <a:pt x="8544" y="0"/>
                  </a:lnTo>
                  <a:lnTo>
                    <a:pt x="6755" y="1544"/>
                  </a:lnTo>
                  <a:lnTo>
                    <a:pt x="6620" y="4690"/>
                  </a:lnTo>
                  <a:lnTo>
                    <a:pt x="7588" y="8904"/>
                  </a:lnTo>
                  <a:lnTo>
                    <a:pt x="34301" y="50391"/>
                  </a:lnTo>
                  <a:lnTo>
                    <a:pt x="47501" y="87716"/>
                  </a:lnTo>
                  <a:lnTo>
                    <a:pt x="55244" y="125428"/>
                  </a:lnTo>
                  <a:lnTo>
                    <a:pt x="49169" y="167409"/>
                  </a:lnTo>
                  <a:lnTo>
                    <a:pt x="43725" y="187751"/>
                  </a:lnTo>
                  <a:lnTo>
                    <a:pt x="38675" y="195503"/>
                  </a:lnTo>
                  <a:lnTo>
                    <a:pt x="24597" y="206940"/>
                  </a:lnTo>
                  <a:lnTo>
                    <a:pt x="18515" y="209354"/>
                  </a:lnTo>
                  <a:lnTo>
                    <a:pt x="0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439"/>
            <p:cNvSpPr/>
            <p:nvPr>
              <p:custDataLst>
                <p:tags r:id="rId90"/>
              </p:custDataLst>
            </p:nvPr>
          </p:nvSpPr>
          <p:spPr>
            <a:xfrm>
              <a:off x="3429296" y="4158081"/>
              <a:ext cx="133055" cy="105611"/>
            </a:xfrm>
            <a:custGeom>
              <a:avLst/>
              <a:gdLst/>
              <a:ahLst/>
              <a:cxnLst/>
              <a:rect l="0" t="0" r="0" b="0"/>
              <a:pathLst>
                <a:path w="133055" h="105611">
                  <a:moveTo>
                    <a:pt x="94954" y="23394"/>
                  </a:moveTo>
                  <a:lnTo>
                    <a:pt x="94954" y="23394"/>
                  </a:lnTo>
                  <a:lnTo>
                    <a:pt x="94954" y="18338"/>
                  </a:lnTo>
                  <a:lnTo>
                    <a:pt x="92132" y="13033"/>
                  </a:lnTo>
                  <a:lnTo>
                    <a:pt x="86291" y="7147"/>
                  </a:lnTo>
                  <a:lnTo>
                    <a:pt x="76640" y="1004"/>
                  </a:lnTo>
                  <a:lnTo>
                    <a:pt x="71103" y="0"/>
                  </a:lnTo>
                  <a:lnTo>
                    <a:pt x="59306" y="1708"/>
                  </a:lnTo>
                  <a:lnTo>
                    <a:pt x="40765" y="8619"/>
                  </a:lnTo>
                  <a:lnTo>
                    <a:pt x="31006" y="17180"/>
                  </a:lnTo>
                  <a:lnTo>
                    <a:pt x="7275" y="51543"/>
                  </a:lnTo>
                  <a:lnTo>
                    <a:pt x="1948" y="66894"/>
                  </a:lnTo>
                  <a:lnTo>
                    <a:pt x="0" y="96712"/>
                  </a:lnTo>
                  <a:lnTo>
                    <a:pt x="3076" y="100848"/>
                  </a:lnTo>
                  <a:lnTo>
                    <a:pt x="14961" y="105443"/>
                  </a:lnTo>
                  <a:lnTo>
                    <a:pt x="20459" y="105610"/>
                  </a:lnTo>
                  <a:lnTo>
                    <a:pt x="29389" y="102973"/>
                  </a:lnTo>
                  <a:lnTo>
                    <a:pt x="62201" y="65202"/>
                  </a:lnTo>
                  <a:lnTo>
                    <a:pt x="69108" y="53969"/>
                  </a:lnTo>
                  <a:lnTo>
                    <a:pt x="72432" y="51186"/>
                  </a:lnTo>
                  <a:lnTo>
                    <a:pt x="75706" y="50389"/>
                  </a:lnTo>
                  <a:lnTo>
                    <a:pt x="88565" y="51657"/>
                  </a:lnTo>
                  <a:lnTo>
                    <a:pt x="91753" y="53878"/>
                  </a:lnTo>
                  <a:lnTo>
                    <a:pt x="117373" y="82327"/>
                  </a:lnTo>
                  <a:lnTo>
                    <a:pt x="133054" y="90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440"/>
            <p:cNvSpPr/>
            <p:nvPr>
              <p:custDataLst>
                <p:tags r:id="rId91"/>
              </p:custDataLst>
            </p:nvPr>
          </p:nvSpPr>
          <p:spPr>
            <a:xfrm>
              <a:off x="3257550" y="4229100"/>
              <a:ext cx="142876" cy="8202"/>
            </a:xfrm>
            <a:custGeom>
              <a:avLst/>
              <a:gdLst/>
              <a:ahLst/>
              <a:cxnLst/>
              <a:rect l="0" t="0" r="0" b="0"/>
              <a:pathLst>
                <a:path w="142876" h="8202">
                  <a:moveTo>
                    <a:pt x="0" y="0"/>
                  </a:moveTo>
                  <a:lnTo>
                    <a:pt x="0" y="0"/>
                  </a:lnTo>
                  <a:lnTo>
                    <a:pt x="27006" y="1058"/>
                  </a:lnTo>
                  <a:lnTo>
                    <a:pt x="62666" y="820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441"/>
            <p:cNvSpPr/>
            <p:nvPr>
              <p:custDataLst>
                <p:tags r:id="rId92"/>
              </p:custDataLst>
            </p:nvPr>
          </p:nvSpPr>
          <p:spPr>
            <a:xfrm>
              <a:off x="3143250" y="4092018"/>
              <a:ext cx="82013" cy="211562"/>
            </a:xfrm>
            <a:custGeom>
              <a:avLst/>
              <a:gdLst/>
              <a:ahLst/>
              <a:cxnLst/>
              <a:rect l="0" t="0" r="0" b="0"/>
              <a:pathLst>
                <a:path w="82013" h="211562">
                  <a:moveTo>
                    <a:pt x="28575" y="13257"/>
                  </a:moveTo>
                  <a:lnTo>
                    <a:pt x="28575" y="13257"/>
                  </a:lnTo>
                  <a:lnTo>
                    <a:pt x="33631" y="8201"/>
                  </a:lnTo>
                  <a:lnTo>
                    <a:pt x="34063" y="5653"/>
                  </a:lnTo>
                  <a:lnTo>
                    <a:pt x="33292" y="2896"/>
                  </a:lnTo>
                  <a:lnTo>
                    <a:pt x="31720" y="0"/>
                  </a:lnTo>
                  <a:lnTo>
                    <a:pt x="29613" y="185"/>
                  </a:lnTo>
                  <a:lnTo>
                    <a:pt x="24450" y="6037"/>
                  </a:lnTo>
                  <a:lnTo>
                    <a:pt x="6267" y="47339"/>
                  </a:lnTo>
                  <a:lnTo>
                    <a:pt x="1238" y="88624"/>
                  </a:lnTo>
                  <a:lnTo>
                    <a:pt x="244" y="131900"/>
                  </a:lnTo>
                  <a:lnTo>
                    <a:pt x="48" y="171571"/>
                  </a:lnTo>
                  <a:lnTo>
                    <a:pt x="4" y="208645"/>
                  </a:lnTo>
                  <a:lnTo>
                    <a:pt x="1059" y="179459"/>
                  </a:lnTo>
                  <a:lnTo>
                    <a:pt x="7604" y="156694"/>
                  </a:lnTo>
                  <a:lnTo>
                    <a:pt x="31471" y="117600"/>
                  </a:lnTo>
                  <a:lnTo>
                    <a:pt x="36856" y="111394"/>
                  </a:lnTo>
                  <a:lnTo>
                    <a:pt x="42562" y="108315"/>
                  </a:lnTo>
                  <a:lnTo>
                    <a:pt x="48483" y="107321"/>
                  </a:lnTo>
                  <a:lnTo>
                    <a:pt x="54547" y="107716"/>
                  </a:lnTo>
                  <a:lnTo>
                    <a:pt x="66929" y="113800"/>
                  </a:lnTo>
                  <a:lnTo>
                    <a:pt x="73195" y="118385"/>
                  </a:lnTo>
                  <a:lnTo>
                    <a:pt x="80156" y="129126"/>
                  </a:lnTo>
                  <a:lnTo>
                    <a:pt x="82012" y="134952"/>
                  </a:lnTo>
                  <a:lnTo>
                    <a:pt x="78431" y="152716"/>
                  </a:lnTo>
                  <a:lnTo>
                    <a:pt x="64513" y="180873"/>
                  </a:lnTo>
                  <a:lnTo>
                    <a:pt x="54073" y="193586"/>
                  </a:lnTo>
                  <a:lnTo>
                    <a:pt x="30300" y="207474"/>
                  </a:lnTo>
                  <a:lnTo>
                    <a:pt x="12270" y="211561"/>
                  </a:lnTo>
                  <a:lnTo>
                    <a:pt x="8180" y="211076"/>
                  </a:lnTo>
                  <a:lnTo>
                    <a:pt x="5453" y="209695"/>
                  </a:lnTo>
                  <a:lnTo>
                    <a:pt x="0" y="20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442"/>
            <p:cNvSpPr/>
            <p:nvPr>
              <p:custDataLst>
                <p:tags r:id="rId93"/>
              </p:custDataLst>
            </p:nvPr>
          </p:nvSpPr>
          <p:spPr>
            <a:xfrm>
              <a:off x="2982223" y="4024731"/>
              <a:ext cx="103878" cy="299620"/>
            </a:xfrm>
            <a:custGeom>
              <a:avLst/>
              <a:gdLst/>
              <a:ahLst/>
              <a:cxnLst/>
              <a:rect l="0" t="0" r="0" b="0"/>
              <a:pathLst>
                <a:path w="103878" h="299620">
                  <a:moveTo>
                    <a:pt x="103877" y="23394"/>
                  </a:moveTo>
                  <a:lnTo>
                    <a:pt x="103877" y="23394"/>
                  </a:lnTo>
                  <a:lnTo>
                    <a:pt x="103877" y="18338"/>
                  </a:lnTo>
                  <a:lnTo>
                    <a:pt x="101055" y="13033"/>
                  </a:lnTo>
                  <a:lnTo>
                    <a:pt x="90620" y="1004"/>
                  </a:lnTo>
                  <a:lnTo>
                    <a:pt x="87631" y="0"/>
                  </a:lnTo>
                  <a:lnTo>
                    <a:pt x="84580" y="390"/>
                  </a:lnTo>
                  <a:lnTo>
                    <a:pt x="61965" y="13676"/>
                  </a:lnTo>
                  <a:lnTo>
                    <a:pt x="53500" y="24720"/>
                  </a:lnTo>
                  <a:lnTo>
                    <a:pt x="40267" y="48481"/>
                  </a:lnTo>
                  <a:lnTo>
                    <a:pt x="27981" y="68410"/>
                  </a:lnTo>
                  <a:lnTo>
                    <a:pt x="14449" y="106919"/>
                  </a:lnTo>
                  <a:lnTo>
                    <a:pt x="2134" y="154428"/>
                  </a:lnTo>
                  <a:lnTo>
                    <a:pt x="0" y="189689"/>
                  </a:lnTo>
                  <a:lnTo>
                    <a:pt x="4425" y="232005"/>
                  </a:lnTo>
                  <a:lnTo>
                    <a:pt x="18435" y="270816"/>
                  </a:lnTo>
                  <a:lnTo>
                    <a:pt x="21516" y="277242"/>
                  </a:lnTo>
                  <a:lnTo>
                    <a:pt x="36228" y="287204"/>
                  </a:lnTo>
                  <a:lnTo>
                    <a:pt x="75302" y="299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443"/>
            <p:cNvSpPr/>
            <p:nvPr>
              <p:custDataLst>
                <p:tags r:id="rId94"/>
              </p:custDataLst>
            </p:nvPr>
          </p:nvSpPr>
          <p:spPr>
            <a:xfrm>
              <a:off x="3078104" y="3848100"/>
              <a:ext cx="598547" cy="43158"/>
            </a:xfrm>
            <a:custGeom>
              <a:avLst/>
              <a:gdLst/>
              <a:ahLst/>
              <a:cxnLst/>
              <a:rect l="0" t="0" r="0" b="0"/>
              <a:pathLst>
                <a:path w="598547" h="43158">
                  <a:moveTo>
                    <a:pt x="17521" y="38100"/>
                  </a:moveTo>
                  <a:lnTo>
                    <a:pt x="17521" y="38100"/>
                  </a:lnTo>
                  <a:lnTo>
                    <a:pt x="2352" y="43157"/>
                  </a:lnTo>
                  <a:lnTo>
                    <a:pt x="0" y="42530"/>
                  </a:lnTo>
                  <a:lnTo>
                    <a:pt x="548" y="39995"/>
                  </a:lnTo>
                  <a:lnTo>
                    <a:pt x="3031" y="36188"/>
                  </a:lnTo>
                  <a:lnTo>
                    <a:pt x="22723" y="31959"/>
                  </a:lnTo>
                  <a:lnTo>
                    <a:pt x="66687" y="26755"/>
                  </a:lnTo>
                  <a:lnTo>
                    <a:pt x="110405" y="21333"/>
                  </a:lnTo>
                  <a:lnTo>
                    <a:pt x="155814" y="19726"/>
                  </a:lnTo>
                  <a:lnTo>
                    <a:pt x="191168" y="18292"/>
                  </a:lnTo>
                  <a:lnTo>
                    <a:pt x="228047" y="14127"/>
                  </a:lnTo>
                  <a:lnTo>
                    <a:pt x="265605" y="11570"/>
                  </a:lnTo>
                  <a:lnTo>
                    <a:pt x="304522" y="10434"/>
                  </a:lnTo>
                  <a:lnTo>
                    <a:pt x="346513" y="9929"/>
                  </a:lnTo>
                  <a:lnTo>
                    <a:pt x="387048" y="6882"/>
                  </a:lnTo>
                  <a:lnTo>
                    <a:pt x="425172" y="3059"/>
                  </a:lnTo>
                  <a:lnTo>
                    <a:pt x="459755" y="1360"/>
                  </a:lnTo>
                  <a:lnTo>
                    <a:pt x="492764" y="604"/>
                  </a:lnTo>
                  <a:lnTo>
                    <a:pt x="5985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444"/>
            <p:cNvSpPr/>
            <p:nvPr>
              <p:custDataLst>
                <p:tags r:id="rId95"/>
              </p:custDataLst>
            </p:nvPr>
          </p:nvSpPr>
          <p:spPr>
            <a:xfrm>
              <a:off x="3290700" y="3535099"/>
              <a:ext cx="13152" cy="265377"/>
            </a:xfrm>
            <a:custGeom>
              <a:avLst/>
              <a:gdLst/>
              <a:ahLst/>
              <a:cxnLst/>
              <a:rect l="0" t="0" r="0" b="0"/>
              <a:pathLst>
                <a:path w="13152" h="265377">
                  <a:moveTo>
                    <a:pt x="4950" y="8201"/>
                  </a:moveTo>
                  <a:lnTo>
                    <a:pt x="4950" y="8201"/>
                  </a:lnTo>
                  <a:lnTo>
                    <a:pt x="4950" y="3144"/>
                  </a:lnTo>
                  <a:lnTo>
                    <a:pt x="6008" y="1655"/>
                  </a:lnTo>
                  <a:lnTo>
                    <a:pt x="7772" y="662"/>
                  </a:lnTo>
                  <a:lnTo>
                    <a:pt x="10007" y="0"/>
                  </a:lnTo>
                  <a:lnTo>
                    <a:pt x="11496" y="1675"/>
                  </a:lnTo>
                  <a:lnTo>
                    <a:pt x="13151" y="9182"/>
                  </a:lnTo>
                  <a:lnTo>
                    <a:pt x="6762" y="53329"/>
                  </a:lnTo>
                  <a:lnTo>
                    <a:pt x="5487" y="90364"/>
                  </a:lnTo>
                  <a:lnTo>
                    <a:pt x="0" y="136379"/>
                  </a:lnTo>
                  <a:lnTo>
                    <a:pt x="1837" y="178706"/>
                  </a:lnTo>
                  <a:lnTo>
                    <a:pt x="4335" y="219720"/>
                  </a:lnTo>
                  <a:lnTo>
                    <a:pt x="495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976"/>
          <p:cNvGrpSpPr/>
          <p:nvPr/>
        </p:nvGrpSpPr>
        <p:grpSpPr>
          <a:xfrm>
            <a:off x="4536055" y="3810000"/>
            <a:ext cx="499693" cy="209551"/>
            <a:chOff x="4536055" y="3810000"/>
            <a:chExt cx="499693" cy="209551"/>
          </a:xfrm>
        </p:grpSpPr>
        <p:sp>
          <p:nvSpPr>
            <p:cNvPr id="109" name="SMARTInkShape-5445"/>
            <p:cNvSpPr/>
            <p:nvPr>
              <p:custDataLst>
                <p:tags r:id="rId84"/>
              </p:custDataLst>
            </p:nvPr>
          </p:nvSpPr>
          <p:spPr>
            <a:xfrm>
              <a:off x="4536055" y="3810000"/>
              <a:ext cx="207396" cy="190501"/>
            </a:xfrm>
            <a:custGeom>
              <a:avLst/>
              <a:gdLst/>
              <a:ahLst/>
              <a:cxnLst/>
              <a:rect l="0" t="0" r="0" b="0"/>
              <a:pathLst>
                <a:path w="207396" h="190501">
                  <a:moveTo>
                    <a:pt x="159770" y="0"/>
                  </a:moveTo>
                  <a:lnTo>
                    <a:pt x="159770" y="0"/>
                  </a:lnTo>
                  <a:lnTo>
                    <a:pt x="114010" y="5057"/>
                  </a:lnTo>
                  <a:lnTo>
                    <a:pt x="69984" y="17305"/>
                  </a:lnTo>
                  <a:lnTo>
                    <a:pt x="33738" y="50113"/>
                  </a:lnTo>
                  <a:lnTo>
                    <a:pt x="12618" y="79670"/>
                  </a:lnTo>
                  <a:lnTo>
                    <a:pt x="2692" y="105803"/>
                  </a:lnTo>
                  <a:lnTo>
                    <a:pt x="0" y="124282"/>
                  </a:lnTo>
                  <a:lnTo>
                    <a:pt x="4447" y="140256"/>
                  </a:lnTo>
                  <a:lnTo>
                    <a:pt x="8596" y="147479"/>
                  </a:lnTo>
                  <a:lnTo>
                    <a:pt x="34662" y="167758"/>
                  </a:lnTo>
                  <a:lnTo>
                    <a:pt x="65714" y="177923"/>
                  </a:lnTo>
                  <a:lnTo>
                    <a:pt x="101034" y="184910"/>
                  </a:lnTo>
                  <a:lnTo>
                    <a:pt x="145777" y="188844"/>
                  </a:lnTo>
                  <a:lnTo>
                    <a:pt x="186786" y="190009"/>
                  </a:lnTo>
                  <a:lnTo>
                    <a:pt x="20739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446"/>
            <p:cNvSpPr/>
            <p:nvPr>
              <p:custDataLst>
                <p:tags r:id="rId85"/>
              </p:custDataLst>
            </p:nvPr>
          </p:nvSpPr>
          <p:spPr>
            <a:xfrm>
              <a:off x="4633618" y="3886200"/>
              <a:ext cx="309858" cy="19051"/>
            </a:xfrm>
            <a:custGeom>
              <a:avLst/>
              <a:gdLst/>
              <a:ahLst/>
              <a:cxnLst/>
              <a:rect l="0" t="0" r="0" b="0"/>
              <a:pathLst>
                <a:path w="309858" h="19051">
                  <a:moveTo>
                    <a:pt x="5057" y="0"/>
                  </a:moveTo>
                  <a:lnTo>
                    <a:pt x="5057" y="0"/>
                  </a:lnTo>
                  <a:lnTo>
                    <a:pt x="0" y="5057"/>
                  </a:lnTo>
                  <a:lnTo>
                    <a:pt x="628" y="6546"/>
                  </a:lnTo>
                  <a:lnTo>
                    <a:pt x="6969" y="8201"/>
                  </a:lnTo>
                  <a:lnTo>
                    <a:pt x="52202" y="9350"/>
                  </a:lnTo>
                  <a:lnTo>
                    <a:pt x="95743" y="9491"/>
                  </a:lnTo>
                  <a:lnTo>
                    <a:pt x="138564" y="9518"/>
                  </a:lnTo>
                  <a:lnTo>
                    <a:pt x="174320" y="9523"/>
                  </a:lnTo>
                  <a:lnTo>
                    <a:pt x="221505" y="12347"/>
                  </a:lnTo>
                  <a:lnTo>
                    <a:pt x="3098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447"/>
            <p:cNvSpPr/>
            <p:nvPr>
              <p:custDataLst>
                <p:tags r:id="rId86"/>
              </p:custDataLst>
            </p:nvPr>
          </p:nvSpPr>
          <p:spPr>
            <a:xfrm>
              <a:off x="4914900" y="3810393"/>
              <a:ext cx="120848" cy="209158"/>
            </a:xfrm>
            <a:custGeom>
              <a:avLst/>
              <a:gdLst/>
              <a:ahLst/>
              <a:cxnLst/>
              <a:rect l="0" t="0" r="0" b="0"/>
              <a:pathLst>
                <a:path w="120848" h="209158">
                  <a:moveTo>
                    <a:pt x="76200" y="9132"/>
                  </a:moveTo>
                  <a:lnTo>
                    <a:pt x="76200" y="9132"/>
                  </a:lnTo>
                  <a:lnTo>
                    <a:pt x="59933" y="8074"/>
                  </a:lnTo>
                  <a:lnTo>
                    <a:pt x="12789" y="196"/>
                  </a:lnTo>
                  <a:lnTo>
                    <a:pt x="8525" y="0"/>
                  </a:lnTo>
                  <a:lnTo>
                    <a:pt x="8859" y="1986"/>
                  </a:lnTo>
                  <a:lnTo>
                    <a:pt x="17696" y="9836"/>
                  </a:lnTo>
                  <a:lnTo>
                    <a:pt x="58226" y="33501"/>
                  </a:lnTo>
                  <a:lnTo>
                    <a:pt x="102800" y="75449"/>
                  </a:lnTo>
                  <a:lnTo>
                    <a:pt x="113775" y="90112"/>
                  </a:lnTo>
                  <a:lnTo>
                    <a:pt x="119358" y="106506"/>
                  </a:lnTo>
                  <a:lnTo>
                    <a:pt x="120847" y="115323"/>
                  </a:lnTo>
                  <a:lnTo>
                    <a:pt x="118664" y="124377"/>
                  </a:lnTo>
                  <a:lnTo>
                    <a:pt x="93904" y="161068"/>
                  </a:lnTo>
                  <a:lnTo>
                    <a:pt x="51002" y="187642"/>
                  </a:lnTo>
                  <a:lnTo>
                    <a:pt x="0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448"/>
            <p:cNvSpPr/>
            <p:nvPr>
              <p:custDataLst>
                <p:tags r:id="rId87"/>
              </p:custDataLst>
            </p:nvPr>
          </p:nvSpPr>
          <p:spPr>
            <a:xfrm>
              <a:off x="4680992" y="3943350"/>
              <a:ext cx="272009" cy="9525"/>
            </a:xfrm>
            <a:custGeom>
              <a:avLst/>
              <a:gdLst/>
              <a:ahLst/>
              <a:cxnLst/>
              <a:rect l="0" t="0" r="0" b="0"/>
              <a:pathLst>
                <a:path w="272009" h="9525">
                  <a:moveTo>
                    <a:pt x="52933" y="0"/>
                  </a:moveTo>
                  <a:lnTo>
                    <a:pt x="52933" y="0"/>
                  </a:lnTo>
                  <a:lnTo>
                    <a:pt x="10016" y="8201"/>
                  </a:lnTo>
                  <a:lnTo>
                    <a:pt x="0" y="9132"/>
                  </a:lnTo>
                  <a:lnTo>
                    <a:pt x="43428" y="9473"/>
                  </a:lnTo>
                  <a:lnTo>
                    <a:pt x="85395" y="9510"/>
                  </a:lnTo>
                  <a:lnTo>
                    <a:pt x="120759" y="9520"/>
                  </a:lnTo>
                  <a:lnTo>
                    <a:pt x="158049" y="9524"/>
                  </a:lnTo>
                  <a:lnTo>
                    <a:pt x="195909" y="6702"/>
                  </a:lnTo>
                  <a:lnTo>
                    <a:pt x="272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977"/>
          <p:cNvGrpSpPr/>
          <p:nvPr/>
        </p:nvGrpSpPr>
        <p:grpSpPr>
          <a:xfrm>
            <a:off x="5753100" y="3829050"/>
            <a:ext cx="504826" cy="228601"/>
            <a:chOff x="5753100" y="3829050"/>
            <a:chExt cx="504826" cy="228601"/>
          </a:xfrm>
        </p:grpSpPr>
        <p:sp>
          <p:nvSpPr>
            <p:cNvPr id="114" name="SMARTInkShape-5449"/>
            <p:cNvSpPr/>
            <p:nvPr>
              <p:custDataLst>
                <p:tags r:id="rId79"/>
              </p:custDataLst>
            </p:nvPr>
          </p:nvSpPr>
          <p:spPr>
            <a:xfrm>
              <a:off x="6257925" y="4000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450"/>
            <p:cNvSpPr/>
            <p:nvPr>
              <p:custDataLst>
                <p:tags r:id="rId80"/>
              </p:custDataLst>
            </p:nvPr>
          </p:nvSpPr>
          <p:spPr>
            <a:xfrm>
              <a:off x="6067578" y="3888955"/>
              <a:ext cx="112112" cy="145900"/>
            </a:xfrm>
            <a:custGeom>
              <a:avLst/>
              <a:gdLst/>
              <a:ahLst/>
              <a:cxnLst/>
              <a:rect l="0" t="0" r="0" b="0"/>
              <a:pathLst>
                <a:path w="112112" h="145900">
                  <a:moveTo>
                    <a:pt x="28422" y="16295"/>
                  </a:moveTo>
                  <a:lnTo>
                    <a:pt x="28422" y="16295"/>
                  </a:lnTo>
                  <a:lnTo>
                    <a:pt x="25600" y="47379"/>
                  </a:lnTo>
                  <a:lnTo>
                    <a:pt x="20221" y="88522"/>
                  </a:lnTo>
                  <a:lnTo>
                    <a:pt x="11554" y="122206"/>
                  </a:lnTo>
                  <a:lnTo>
                    <a:pt x="1598" y="145613"/>
                  </a:lnTo>
                  <a:lnTo>
                    <a:pt x="1014" y="145899"/>
                  </a:lnTo>
                  <a:lnTo>
                    <a:pt x="625" y="145031"/>
                  </a:lnTo>
                  <a:lnTo>
                    <a:pt x="0" y="120864"/>
                  </a:lnTo>
                  <a:lnTo>
                    <a:pt x="14028" y="75325"/>
                  </a:lnTo>
                  <a:lnTo>
                    <a:pt x="30910" y="31209"/>
                  </a:lnTo>
                  <a:lnTo>
                    <a:pt x="49258" y="6541"/>
                  </a:lnTo>
                  <a:lnTo>
                    <a:pt x="59202" y="1377"/>
                  </a:lnTo>
                  <a:lnTo>
                    <a:pt x="64818" y="0"/>
                  </a:lnTo>
                  <a:lnTo>
                    <a:pt x="76700" y="1292"/>
                  </a:lnTo>
                  <a:lnTo>
                    <a:pt x="82833" y="3118"/>
                  </a:lnTo>
                  <a:lnTo>
                    <a:pt x="92468" y="10791"/>
                  </a:lnTo>
                  <a:lnTo>
                    <a:pt x="100278" y="22316"/>
                  </a:lnTo>
                  <a:lnTo>
                    <a:pt x="111094" y="49940"/>
                  </a:lnTo>
                  <a:lnTo>
                    <a:pt x="112111" y="54600"/>
                  </a:lnTo>
                  <a:lnTo>
                    <a:pt x="105767" y="97818"/>
                  </a:lnTo>
                  <a:lnTo>
                    <a:pt x="95097" y="12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451"/>
            <p:cNvSpPr/>
            <p:nvPr>
              <p:custDataLst>
                <p:tags r:id="rId81"/>
              </p:custDataLst>
            </p:nvPr>
          </p:nvSpPr>
          <p:spPr>
            <a:xfrm>
              <a:off x="6000750" y="38290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200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452"/>
            <p:cNvSpPr/>
            <p:nvPr>
              <p:custDataLst>
                <p:tags r:id="rId82"/>
              </p:custDataLst>
            </p:nvPr>
          </p:nvSpPr>
          <p:spPr>
            <a:xfrm>
              <a:off x="5991225" y="3940620"/>
              <a:ext cx="26480" cy="97981"/>
            </a:xfrm>
            <a:custGeom>
              <a:avLst/>
              <a:gdLst/>
              <a:ahLst/>
              <a:cxnLst/>
              <a:rect l="0" t="0" r="0" b="0"/>
              <a:pathLst>
                <a:path w="26480" h="97981">
                  <a:moveTo>
                    <a:pt x="0" y="12255"/>
                  </a:moveTo>
                  <a:lnTo>
                    <a:pt x="0" y="12255"/>
                  </a:lnTo>
                  <a:lnTo>
                    <a:pt x="13092" y="221"/>
                  </a:lnTo>
                  <a:lnTo>
                    <a:pt x="15078" y="0"/>
                  </a:lnTo>
                  <a:lnTo>
                    <a:pt x="23321" y="7247"/>
                  </a:lnTo>
                  <a:lnTo>
                    <a:pt x="26240" y="18496"/>
                  </a:lnTo>
                  <a:lnTo>
                    <a:pt x="26479" y="33020"/>
                  </a:lnTo>
                  <a:lnTo>
                    <a:pt x="9525" y="9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453"/>
            <p:cNvSpPr/>
            <p:nvPr>
              <p:custDataLst>
                <p:tags r:id="rId83"/>
              </p:custDataLst>
            </p:nvPr>
          </p:nvSpPr>
          <p:spPr>
            <a:xfrm>
              <a:off x="5753100" y="3907747"/>
              <a:ext cx="152401" cy="149904"/>
            </a:xfrm>
            <a:custGeom>
              <a:avLst/>
              <a:gdLst/>
              <a:ahLst/>
              <a:cxnLst/>
              <a:rect l="0" t="0" r="0" b="0"/>
              <a:pathLst>
                <a:path w="152401" h="149904">
                  <a:moveTo>
                    <a:pt x="0" y="16553"/>
                  </a:moveTo>
                  <a:lnTo>
                    <a:pt x="0" y="16553"/>
                  </a:lnTo>
                  <a:lnTo>
                    <a:pt x="0" y="6440"/>
                  </a:lnTo>
                  <a:lnTo>
                    <a:pt x="1058" y="5578"/>
                  </a:lnTo>
                  <a:lnTo>
                    <a:pt x="2822" y="7119"/>
                  </a:lnTo>
                  <a:lnTo>
                    <a:pt x="5056" y="10264"/>
                  </a:lnTo>
                  <a:lnTo>
                    <a:pt x="8201" y="24802"/>
                  </a:lnTo>
                  <a:lnTo>
                    <a:pt x="9263" y="62828"/>
                  </a:lnTo>
                  <a:lnTo>
                    <a:pt x="9473" y="104834"/>
                  </a:lnTo>
                  <a:lnTo>
                    <a:pt x="8444" y="125639"/>
                  </a:lnTo>
                  <a:lnTo>
                    <a:pt x="1321" y="146499"/>
                  </a:lnTo>
                  <a:lnTo>
                    <a:pt x="391" y="128669"/>
                  </a:lnTo>
                  <a:lnTo>
                    <a:pt x="7682" y="85776"/>
                  </a:lnTo>
                  <a:lnTo>
                    <a:pt x="22401" y="40995"/>
                  </a:lnTo>
                  <a:lnTo>
                    <a:pt x="36858" y="20385"/>
                  </a:lnTo>
                  <a:lnTo>
                    <a:pt x="54549" y="5929"/>
                  </a:lnTo>
                  <a:lnTo>
                    <a:pt x="68138" y="0"/>
                  </a:lnTo>
                  <a:lnTo>
                    <a:pt x="71884" y="2343"/>
                  </a:lnTo>
                  <a:lnTo>
                    <a:pt x="82212" y="20809"/>
                  </a:lnTo>
                  <a:lnTo>
                    <a:pt x="92361" y="52672"/>
                  </a:lnTo>
                  <a:lnTo>
                    <a:pt x="94679" y="74605"/>
                  </a:lnTo>
                  <a:lnTo>
                    <a:pt x="93811" y="77480"/>
                  </a:lnTo>
                  <a:lnTo>
                    <a:pt x="92174" y="79396"/>
                  </a:lnTo>
                  <a:lnTo>
                    <a:pt x="90024" y="80673"/>
                  </a:lnTo>
                  <a:lnTo>
                    <a:pt x="89650" y="80467"/>
                  </a:lnTo>
                  <a:lnTo>
                    <a:pt x="105190" y="50647"/>
                  </a:lnTo>
                  <a:lnTo>
                    <a:pt x="112368" y="35939"/>
                  </a:lnTo>
                  <a:lnTo>
                    <a:pt x="122614" y="25875"/>
                  </a:lnTo>
                  <a:lnTo>
                    <a:pt x="131401" y="20696"/>
                  </a:lnTo>
                  <a:lnTo>
                    <a:pt x="135225" y="19315"/>
                  </a:lnTo>
                  <a:lnTo>
                    <a:pt x="138833" y="20511"/>
                  </a:lnTo>
                  <a:lnTo>
                    <a:pt x="145665" y="27485"/>
                  </a:lnTo>
                  <a:lnTo>
                    <a:pt x="149406" y="37639"/>
                  </a:lnTo>
                  <a:lnTo>
                    <a:pt x="152006" y="82830"/>
                  </a:lnTo>
                  <a:lnTo>
                    <a:pt x="152348" y="128749"/>
                  </a:lnTo>
                  <a:lnTo>
                    <a:pt x="152400" y="149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978"/>
          <p:cNvGrpSpPr/>
          <p:nvPr/>
        </p:nvGrpSpPr>
        <p:grpSpPr>
          <a:xfrm>
            <a:off x="6689619" y="3752850"/>
            <a:ext cx="1118342" cy="400051"/>
            <a:chOff x="6689619" y="3752850"/>
            <a:chExt cx="1118342" cy="400051"/>
          </a:xfrm>
        </p:grpSpPr>
        <p:sp>
          <p:nvSpPr>
            <p:cNvPr id="120" name="SMARTInkShape-5454"/>
            <p:cNvSpPr/>
            <p:nvPr>
              <p:custDataLst>
                <p:tags r:id="rId73"/>
              </p:custDataLst>
            </p:nvPr>
          </p:nvSpPr>
          <p:spPr>
            <a:xfrm>
              <a:off x="7696626" y="3752850"/>
              <a:ext cx="111335" cy="123826"/>
            </a:xfrm>
            <a:custGeom>
              <a:avLst/>
              <a:gdLst/>
              <a:ahLst/>
              <a:cxnLst/>
              <a:rect l="0" t="0" r="0" b="0"/>
              <a:pathLst>
                <a:path w="111335" h="123826">
                  <a:moveTo>
                    <a:pt x="9099" y="0"/>
                  </a:moveTo>
                  <a:lnTo>
                    <a:pt x="9099" y="0"/>
                  </a:lnTo>
                  <a:lnTo>
                    <a:pt x="17299" y="0"/>
                  </a:lnTo>
                  <a:lnTo>
                    <a:pt x="18508" y="26515"/>
                  </a:lnTo>
                  <a:lnTo>
                    <a:pt x="8917" y="73070"/>
                  </a:lnTo>
                  <a:lnTo>
                    <a:pt x="534" y="107061"/>
                  </a:lnTo>
                  <a:lnTo>
                    <a:pt x="213" y="107357"/>
                  </a:lnTo>
                  <a:lnTo>
                    <a:pt x="0" y="106497"/>
                  </a:lnTo>
                  <a:lnTo>
                    <a:pt x="18888" y="64822"/>
                  </a:lnTo>
                  <a:lnTo>
                    <a:pt x="31376" y="33265"/>
                  </a:lnTo>
                  <a:lnTo>
                    <a:pt x="40520" y="22546"/>
                  </a:lnTo>
                  <a:lnTo>
                    <a:pt x="52696" y="14253"/>
                  </a:lnTo>
                  <a:lnTo>
                    <a:pt x="68692" y="7040"/>
                  </a:lnTo>
                  <a:lnTo>
                    <a:pt x="76345" y="8927"/>
                  </a:lnTo>
                  <a:lnTo>
                    <a:pt x="90492" y="22312"/>
                  </a:lnTo>
                  <a:lnTo>
                    <a:pt x="105300" y="48592"/>
                  </a:lnTo>
                  <a:lnTo>
                    <a:pt x="111334" y="86599"/>
                  </a:lnTo>
                  <a:lnTo>
                    <a:pt x="104349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455"/>
            <p:cNvSpPr/>
            <p:nvPr>
              <p:custDataLst>
                <p:tags r:id="rId74"/>
              </p:custDataLst>
            </p:nvPr>
          </p:nvSpPr>
          <p:spPr>
            <a:xfrm>
              <a:off x="7591425" y="3876675"/>
              <a:ext cx="54848" cy="276226"/>
            </a:xfrm>
            <a:custGeom>
              <a:avLst/>
              <a:gdLst/>
              <a:ahLst/>
              <a:cxnLst/>
              <a:rect l="0" t="0" r="0" b="0"/>
              <a:pathLst>
                <a:path w="54848" h="276226">
                  <a:moveTo>
                    <a:pt x="19050" y="0"/>
                  </a:moveTo>
                  <a:lnTo>
                    <a:pt x="19050" y="0"/>
                  </a:lnTo>
                  <a:lnTo>
                    <a:pt x="20108" y="15208"/>
                  </a:lnTo>
                  <a:lnTo>
                    <a:pt x="32307" y="59950"/>
                  </a:lnTo>
                  <a:lnTo>
                    <a:pt x="44560" y="100076"/>
                  </a:lnTo>
                  <a:lnTo>
                    <a:pt x="52949" y="146069"/>
                  </a:lnTo>
                  <a:lnTo>
                    <a:pt x="54847" y="190505"/>
                  </a:lnTo>
                  <a:lnTo>
                    <a:pt x="51540" y="210258"/>
                  </a:lnTo>
                  <a:lnTo>
                    <a:pt x="38672" y="238335"/>
                  </a:lnTo>
                  <a:lnTo>
                    <a:pt x="21454" y="261705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456"/>
            <p:cNvSpPr/>
            <p:nvPr>
              <p:custDataLst>
                <p:tags r:id="rId75"/>
              </p:custDataLst>
            </p:nvPr>
          </p:nvSpPr>
          <p:spPr>
            <a:xfrm>
              <a:off x="7326815" y="3929669"/>
              <a:ext cx="178886" cy="116101"/>
            </a:xfrm>
            <a:custGeom>
              <a:avLst/>
              <a:gdLst/>
              <a:ahLst/>
              <a:cxnLst/>
              <a:rect l="0" t="0" r="0" b="0"/>
              <a:pathLst>
                <a:path w="178886" h="116101">
                  <a:moveTo>
                    <a:pt x="131260" y="32731"/>
                  </a:moveTo>
                  <a:lnTo>
                    <a:pt x="131260" y="32731"/>
                  </a:lnTo>
                  <a:lnTo>
                    <a:pt x="123656" y="24069"/>
                  </a:lnTo>
                  <a:lnTo>
                    <a:pt x="118003" y="14417"/>
                  </a:lnTo>
                  <a:lnTo>
                    <a:pt x="113955" y="10997"/>
                  </a:lnTo>
                  <a:lnTo>
                    <a:pt x="81148" y="0"/>
                  </a:lnTo>
                  <a:lnTo>
                    <a:pt x="63480" y="2662"/>
                  </a:lnTo>
                  <a:lnTo>
                    <a:pt x="38504" y="16060"/>
                  </a:lnTo>
                  <a:lnTo>
                    <a:pt x="20522" y="33436"/>
                  </a:lnTo>
                  <a:lnTo>
                    <a:pt x="8490" y="54812"/>
                  </a:lnTo>
                  <a:lnTo>
                    <a:pt x="0" y="80367"/>
                  </a:lnTo>
                  <a:lnTo>
                    <a:pt x="1661" y="91297"/>
                  </a:lnTo>
                  <a:lnTo>
                    <a:pt x="3585" y="97175"/>
                  </a:lnTo>
                  <a:lnTo>
                    <a:pt x="11368" y="106528"/>
                  </a:lnTo>
                  <a:lnTo>
                    <a:pt x="21884" y="113155"/>
                  </a:lnTo>
                  <a:lnTo>
                    <a:pt x="33612" y="116100"/>
                  </a:lnTo>
                  <a:lnTo>
                    <a:pt x="48703" y="111765"/>
                  </a:lnTo>
                  <a:lnTo>
                    <a:pt x="72226" y="97424"/>
                  </a:lnTo>
                  <a:lnTo>
                    <a:pt x="83856" y="85825"/>
                  </a:lnTo>
                  <a:lnTo>
                    <a:pt x="92520" y="68454"/>
                  </a:lnTo>
                  <a:lnTo>
                    <a:pt x="102048" y="59896"/>
                  </a:lnTo>
                  <a:lnTo>
                    <a:pt x="110516" y="55388"/>
                  </a:lnTo>
                  <a:lnTo>
                    <a:pt x="114256" y="54186"/>
                  </a:lnTo>
                  <a:lnTo>
                    <a:pt x="118865" y="55501"/>
                  </a:lnTo>
                  <a:lnTo>
                    <a:pt x="129631" y="62606"/>
                  </a:lnTo>
                  <a:lnTo>
                    <a:pt x="178885" y="9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457"/>
            <p:cNvSpPr/>
            <p:nvPr>
              <p:custDataLst>
                <p:tags r:id="rId76"/>
              </p:custDataLst>
            </p:nvPr>
          </p:nvSpPr>
          <p:spPr>
            <a:xfrm>
              <a:off x="6689619" y="3803748"/>
              <a:ext cx="110839" cy="282478"/>
            </a:xfrm>
            <a:custGeom>
              <a:avLst/>
              <a:gdLst/>
              <a:ahLst/>
              <a:cxnLst/>
              <a:rect l="0" t="0" r="0" b="0"/>
              <a:pathLst>
                <a:path w="110839" h="282478">
                  <a:moveTo>
                    <a:pt x="101706" y="44352"/>
                  </a:moveTo>
                  <a:lnTo>
                    <a:pt x="101706" y="44352"/>
                  </a:lnTo>
                  <a:lnTo>
                    <a:pt x="109244" y="26452"/>
                  </a:lnTo>
                  <a:lnTo>
                    <a:pt x="110838" y="7772"/>
                  </a:lnTo>
                  <a:lnTo>
                    <a:pt x="108853" y="4091"/>
                  </a:lnTo>
                  <a:lnTo>
                    <a:pt x="105412" y="1636"/>
                  </a:lnTo>
                  <a:lnTo>
                    <a:pt x="101002" y="0"/>
                  </a:lnTo>
                  <a:lnTo>
                    <a:pt x="90457" y="1004"/>
                  </a:lnTo>
                  <a:lnTo>
                    <a:pt x="84681" y="2753"/>
                  </a:lnTo>
                  <a:lnTo>
                    <a:pt x="72620" y="13164"/>
                  </a:lnTo>
                  <a:lnTo>
                    <a:pt x="41314" y="50358"/>
                  </a:lnTo>
                  <a:lnTo>
                    <a:pt x="23369" y="87171"/>
                  </a:lnTo>
                  <a:lnTo>
                    <a:pt x="7289" y="134772"/>
                  </a:lnTo>
                  <a:lnTo>
                    <a:pt x="0" y="179093"/>
                  </a:lnTo>
                  <a:lnTo>
                    <a:pt x="412" y="207954"/>
                  </a:lnTo>
                  <a:lnTo>
                    <a:pt x="11486" y="239935"/>
                  </a:lnTo>
                  <a:lnTo>
                    <a:pt x="18569" y="252281"/>
                  </a:lnTo>
                  <a:lnTo>
                    <a:pt x="38621" y="270237"/>
                  </a:lnTo>
                  <a:lnTo>
                    <a:pt x="82656" y="282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458"/>
            <p:cNvSpPr/>
            <p:nvPr>
              <p:custDataLst>
                <p:tags r:id="rId77"/>
              </p:custDataLst>
            </p:nvPr>
          </p:nvSpPr>
          <p:spPr>
            <a:xfrm>
              <a:off x="6877050" y="3875225"/>
              <a:ext cx="93223" cy="200364"/>
            </a:xfrm>
            <a:custGeom>
              <a:avLst/>
              <a:gdLst/>
              <a:ahLst/>
              <a:cxnLst/>
              <a:rect l="0" t="0" r="0" b="0"/>
              <a:pathLst>
                <a:path w="93223" h="200364">
                  <a:moveTo>
                    <a:pt x="47625" y="10975"/>
                  </a:moveTo>
                  <a:lnTo>
                    <a:pt x="47625" y="10975"/>
                  </a:lnTo>
                  <a:lnTo>
                    <a:pt x="47625" y="0"/>
                  </a:lnTo>
                  <a:lnTo>
                    <a:pt x="44803" y="44053"/>
                  </a:lnTo>
                  <a:lnTo>
                    <a:pt x="38983" y="90551"/>
                  </a:lnTo>
                  <a:lnTo>
                    <a:pt x="35452" y="136094"/>
                  </a:lnTo>
                  <a:lnTo>
                    <a:pt x="29934" y="180799"/>
                  </a:lnTo>
                  <a:lnTo>
                    <a:pt x="28977" y="195349"/>
                  </a:lnTo>
                  <a:lnTo>
                    <a:pt x="28843" y="195274"/>
                  </a:lnTo>
                  <a:lnTo>
                    <a:pt x="29657" y="155531"/>
                  </a:lnTo>
                  <a:lnTo>
                    <a:pt x="33642" y="140133"/>
                  </a:lnTo>
                  <a:lnTo>
                    <a:pt x="46892" y="119564"/>
                  </a:lnTo>
                  <a:lnTo>
                    <a:pt x="58235" y="112154"/>
                  </a:lnTo>
                  <a:lnTo>
                    <a:pt x="64223" y="110178"/>
                  </a:lnTo>
                  <a:lnTo>
                    <a:pt x="69274" y="110976"/>
                  </a:lnTo>
                  <a:lnTo>
                    <a:pt x="73699" y="113626"/>
                  </a:lnTo>
                  <a:lnTo>
                    <a:pt x="84984" y="127468"/>
                  </a:lnTo>
                  <a:lnTo>
                    <a:pt x="90687" y="138950"/>
                  </a:lnTo>
                  <a:lnTo>
                    <a:pt x="93222" y="151108"/>
                  </a:lnTo>
                  <a:lnTo>
                    <a:pt x="91781" y="157313"/>
                  </a:lnTo>
                  <a:lnTo>
                    <a:pt x="84535" y="169853"/>
                  </a:lnTo>
                  <a:lnTo>
                    <a:pt x="63500" y="188813"/>
                  </a:lnTo>
                  <a:lnTo>
                    <a:pt x="49037" y="195847"/>
                  </a:lnTo>
                  <a:lnTo>
                    <a:pt x="17447" y="200363"/>
                  </a:lnTo>
                  <a:lnTo>
                    <a:pt x="11632" y="199675"/>
                  </a:lnTo>
                  <a:lnTo>
                    <a:pt x="0" y="18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459"/>
            <p:cNvSpPr/>
            <p:nvPr>
              <p:custDataLst>
                <p:tags r:id="rId78"/>
              </p:custDataLst>
            </p:nvPr>
          </p:nvSpPr>
          <p:spPr>
            <a:xfrm>
              <a:off x="7125093" y="4000500"/>
              <a:ext cx="123433" cy="19051"/>
            </a:xfrm>
            <a:custGeom>
              <a:avLst/>
              <a:gdLst/>
              <a:ahLst/>
              <a:cxnLst/>
              <a:rect l="0" t="0" r="0" b="0"/>
              <a:pathLst>
                <a:path w="123433" h="19051">
                  <a:moveTo>
                    <a:pt x="9132" y="19050"/>
                  </a:moveTo>
                  <a:lnTo>
                    <a:pt x="9132" y="19050"/>
                  </a:lnTo>
                  <a:lnTo>
                    <a:pt x="932" y="19050"/>
                  </a:lnTo>
                  <a:lnTo>
                    <a:pt x="490" y="17992"/>
                  </a:lnTo>
                  <a:lnTo>
                    <a:pt x="0" y="13994"/>
                  </a:lnTo>
                  <a:lnTo>
                    <a:pt x="1985" y="11446"/>
                  </a:lnTo>
                  <a:lnTo>
                    <a:pt x="9836" y="5793"/>
                  </a:lnTo>
                  <a:lnTo>
                    <a:pt x="46274" y="1144"/>
                  </a:lnTo>
                  <a:lnTo>
                    <a:pt x="87965" y="226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979"/>
          <p:cNvGrpSpPr/>
          <p:nvPr/>
        </p:nvGrpSpPr>
        <p:grpSpPr>
          <a:xfrm>
            <a:off x="8335525" y="3973792"/>
            <a:ext cx="491298" cy="226548"/>
            <a:chOff x="8335525" y="3973792"/>
            <a:chExt cx="491298" cy="226548"/>
          </a:xfrm>
        </p:grpSpPr>
        <p:sp>
          <p:nvSpPr>
            <p:cNvPr id="127" name="SMARTInkShape-5460"/>
            <p:cNvSpPr/>
            <p:nvPr>
              <p:custDataLst>
                <p:tags r:id="rId69"/>
              </p:custDataLst>
            </p:nvPr>
          </p:nvSpPr>
          <p:spPr>
            <a:xfrm>
              <a:off x="8335525" y="3973792"/>
              <a:ext cx="256026" cy="226548"/>
            </a:xfrm>
            <a:custGeom>
              <a:avLst/>
              <a:gdLst/>
              <a:ahLst/>
              <a:cxnLst/>
              <a:rect l="0" t="0" r="0" b="0"/>
              <a:pathLst>
                <a:path w="256026" h="226548">
                  <a:moveTo>
                    <a:pt x="94100" y="36233"/>
                  </a:moveTo>
                  <a:lnTo>
                    <a:pt x="94100" y="36233"/>
                  </a:lnTo>
                  <a:lnTo>
                    <a:pt x="94100" y="31177"/>
                  </a:lnTo>
                  <a:lnTo>
                    <a:pt x="99745" y="25872"/>
                  </a:lnTo>
                  <a:lnTo>
                    <a:pt x="133823" y="4434"/>
                  </a:lnTo>
                  <a:lnTo>
                    <a:pt x="134340" y="2334"/>
                  </a:lnTo>
                  <a:lnTo>
                    <a:pt x="132568" y="933"/>
                  </a:lnTo>
                  <a:lnTo>
                    <a:pt x="129271" y="0"/>
                  </a:lnTo>
                  <a:lnTo>
                    <a:pt x="119962" y="1785"/>
                  </a:lnTo>
                  <a:lnTo>
                    <a:pt x="108770" y="7165"/>
                  </a:lnTo>
                  <a:lnTo>
                    <a:pt x="62632" y="44206"/>
                  </a:lnTo>
                  <a:lnTo>
                    <a:pt x="25123" y="87691"/>
                  </a:lnTo>
                  <a:lnTo>
                    <a:pt x="7576" y="118742"/>
                  </a:lnTo>
                  <a:lnTo>
                    <a:pt x="1435" y="144406"/>
                  </a:lnTo>
                  <a:lnTo>
                    <a:pt x="0" y="166155"/>
                  </a:lnTo>
                  <a:lnTo>
                    <a:pt x="3850" y="175764"/>
                  </a:lnTo>
                  <a:lnTo>
                    <a:pt x="19417" y="192086"/>
                  </a:lnTo>
                  <a:lnTo>
                    <a:pt x="41868" y="208118"/>
                  </a:lnTo>
                  <a:lnTo>
                    <a:pt x="72039" y="219571"/>
                  </a:lnTo>
                  <a:lnTo>
                    <a:pt x="107789" y="224611"/>
                  </a:lnTo>
                  <a:lnTo>
                    <a:pt x="145194" y="226104"/>
                  </a:lnTo>
                  <a:lnTo>
                    <a:pt x="183087" y="226547"/>
                  </a:lnTo>
                  <a:lnTo>
                    <a:pt x="256025" y="217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461"/>
            <p:cNvSpPr/>
            <p:nvPr>
              <p:custDataLst>
                <p:tags r:id="rId70"/>
              </p:custDataLst>
            </p:nvPr>
          </p:nvSpPr>
          <p:spPr>
            <a:xfrm>
              <a:off x="8730589" y="3981843"/>
              <a:ext cx="96234" cy="161533"/>
            </a:xfrm>
            <a:custGeom>
              <a:avLst/>
              <a:gdLst/>
              <a:ahLst/>
              <a:cxnLst/>
              <a:rect l="0" t="0" r="0" b="0"/>
              <a:pathLst>
                <a:path w="96234" h="161533">
                  <a:moveTo>
                    <a:pt x="41936" y="9132"/>
                  </a:moveTo>
                  <a:lnTo>
                    <a:pt x="41936" y="9132"/>
                  </a:lnTo>
                  <a:lnTo>
                    <a:pt x="36879" y="4076"/>
                  </a:lnTo>
                  <a:lnTo>
                    <a:pt x="0" y="0"/>
                  </a:lnTo>
                  <a:lnTo>
                    <a:pt x="220" y="1986"/>
                  </a:lnTo>
                  <a:lnTo>
                    <a:pt x="6110" y="9836"/>
                  </a:lnTo>
                  <a:lnTo>
                    <a:pt x="47440" y="44397"/>
                  </a:lnTo>
                  <a:lnTo>
                    <a:pt x="79007" y="71641"/>
                  </a:lnTo>
                  <a:lnTo>
                    <a:pt x="94806" y="107126"/>
                  </a:lnTo>
                  <a:lnTo>
                    <a:pt x="96233" y="112561"/>
                  </a:lnTo>
                  <a:lnTo>
                    <a:pt x="95068" y="118302"/>
                  </a:lnTo>
                  <a:lnTo>
                    <a:pt x="80810" y="139900"/>
                  </a:lnTo>
                  <a:lnTo>
                    <a:pt x="72971" y="147684"/>
                  </a:lnTo>
                  <a:lnTo>
                    <a:pt x="51461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462"/>
            <p:cNvSpPr/>
            <p:nvPr>
              <p:custDataLst>
                <p:tags r:id="rId71"/>
              </p:custDataLst>
            </p:nvPr>
          </p:nvSpPr>
          <p:spPr>
            <a:xfrm>
              <a:off x="8443306" y="4124325"/>
              <a:ext cx="319695" cy="37940"/>
            </a:xfrm>
            <a:custGeom>
              <a:avLst/>
              <a:gdLst/>
              <a:ahLst/>
              <a:cxnLst/>
              <a:rect l="0" t="0" r="0" b="0"/>
              <a:pathLst>
                <a:path w="319695" h="37940">
                  <a:moveTo>
                    <a:pt x="100619" y="9525"/>
                  </a:moveTo>
                  <a:lnTo>
                    <a:pt x="100619" y="9525"/>
                  </a:lnTo>
                  <a:lnTo>
                    <a:pt x="60845" y="22782"/>
                  </a:lnTo>
                  <a:lnTo>
                    <a:pt x="18601" y="33977"/>
                  </a:lnTo>
                  <a:lnTo>
                    <a:pt x="0" y="36878"/>
                  </a:lnTo>
                  <a:lnTo>
                    <a:pt x="42644" y="37939"/>
                  </a:lnTo>
                  <a:lnTo>
                    <a:pt x="90108" y="31522"/>
                  </a:lnTo>
                  <a:lnTo>
                    <a:pt x="126668" y="29448"/>
                  </a:lnTo>
                  <a:lnTo>
                    <a:pt x="164311" y="27775"/>
                  </a:lnTo>
                  <a:lnTo>
                    <a:pt x="203334" y="22106"/>
                  </a:lnTo>
                  <a:lnTo>
                    <a:pt x="245823" y="18897"/>
                  </a:lnTo>
                  <a:lnTo>
                    <a:pt x="289698" y="8868"/>
                  </a:lnTo>
                  <a:lnTo>
                    <a:pt x="319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463"/>
            <p:cNvSpPr/>
            <p:nvPr>
              <p:custDataLst>
                <p:tags r:id="rId72"/>
              </p:custDataLst>
            </p:nvPr>
          </p:nvSpPr>
          <p:spPr>
            <a:xfrm>
              <a:off x="8413027" y="4076700"/>
              <a:ext cx="321399" cy="27252"/>
            </a:xfrm>
            <a:custGeom>
              <a:avLst/>
              <a:gdLst/>
              <a:ahLst/>
              <a:cxnLst/>
              <a:rect l="0" t="0" r="0" b="0"/>
              <a:pathLst>
                <a:path w="321399" h="27252">
                  <a:moveTo>
                    <a:pt x="35648" y="19050"/>
                  </a:moveTo>
                  <a:lnTo>
                    <a:pt x="35648" y="19050"/>
                  </a:lnTo>
                  <a:lnTo>
                    <a:pt x="30592" y="19050"/>
                  </a:lnTo>
                  <a:lnTo>
                    <a:pt x="0" y="27251"/>
                  </a:lnTo>
                  <a:lnTo>
                    <a:pt x="242" y="26634"/>
                  </a:lnTo>
                  <a:lnTo>
                    <a:pt x="21865" y="21768"/>
                  </a:lnTo>
                  <a:lnTo>
                    <a:pt x="60257" y="18797"/>
                  </a:lnTo>
                  <a:lnTo>
                    <a:pt x="102089" y="11684"/>
                  </a:lnTo>
                  <a:lnTo>
                    <a:pt x="139613" y="5898"/>
                  </a:lnTo>
                  <a:lnTo>
                    <a:pt x="187219" y="1748"/>
                  </a:lnTo>
                  <a:lnTo>
                    <a:pt x="223081" y="518"/>
                  </a:lnTo>
                  <a:lnTo>
                    <a:pt x="268983" y="154"/>
                  </a:lnTo>
                  <a:lnTo>
                    <a:pt x="3213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980"/>
          <p:cNvGrpSpPr/>
          <p:nvPr/>
        </p:nvGrpSpPr>
        <p:grpSpPr>
          <a:xfrm>
            <a:off x="9348062" y="3933825"/>
            <a:ext cx="390221" cy="215901"/>
            <a:chOff x="9348062" y="3933825"/>
            <a:chExt cx="390221" cy="215901"/>
          </a:xfrm>
        </p:grpSpPr>
        <p:sp>
          <p:nvSpPr>
            <p:cNvPr id="132" name="SMARTInkShape-5464"/>
            <p:cNvSpPr/>
            <p:nvPr>
              <p:custDataLst>
                <p:tags r:id="rId64"/>
              </p:custDataLst>
            </p:nvPr>
          </p:nvSpPr>
          <p:spPr>
            <a:xfrm>
              <a:off x="9725025" y="4086225"/>
              <a:ext cx="13258" cy="9526"/>
            </a:xfrm>
            <a:custGeom>
              <a:avLst/>
              <a:gdLst/>
              <a:ahLst/>
              <a:cxnLst/>
              <a:rect l="0" t="0" r="0" b="0"/>
              <a:pathLst>
                <a:path w="13258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3071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465"/>
            <p:cNvSpPr/>
            <p:nvPr>
              <p:custDataLst>
                <p:tags r:id="rId65"/>
              </p:custDataLst>
            </p:nvPr>
          </p:nvSpPr>
          <p:spPr>
            <a:xfrm>
              <a:off x="9601200" y="3943350"/>
              <a:ext cx="95251" cy="149411"/>
            </a:xfrm>
            <a:custGeom>
              <a:avLst/>
              <a:gdLst/>
              <a:ahLst/>
              <a:cxnLst/>
              <a:rect l="0" t="0" r="0" b="0"/>
              <a:pathLst>
                <a:path w="95251" h="14941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24635" y="49361"/>
                  </a:lnTo>
                  <a:lnTo>
                    <a:pt x="28056" y="95479"/>
                  </a:lnTo>
                  <a:lnTo>
                    <a:pt x="27415" y="131278"/>
                  </a:lnTo>
                  <a:lnTo>
                    <a:pt x="20361" y="149410"/>
                  </a:lnTo>
                  <a:lnTo>
                    <a:pt x="19924" y="148290"/>
                  </a:lnTo>
                  <a:lnTo>
                    <a:pt x="19438" y="141401"/>
                  </a:lnTo>
                  <a:lnTo>
                    <a:pt x="32341" y="97429"/>
                  </a:lnTo>
                  <a:lnTo>
                    <a:pt x="41451" y="72377"/>
                  </a:lnTo>
                  <a:lnTo>
                    <a:pt x="50526" y="61095"/>
                  </a:lnTo>
                  <a:lnTo>
                    <a:pt x="55909" y="56605"/>
                  </a:lnTo>
                  <a:lnTo>
                    <a:pt x="60557" y="54671"/>
                  </a:lnTo>
                  <a:lnTo>
                    <a:pt x="64712" y="54439"/>
                  </a:lnTo>
                  <a:lnTo>
                    <a:pt x="68542" y="55342"/>
                  </a:lnTo>
                  <a:lnTo>
                    <a:pt x="75618" y="61991"/>
                  </a:lnTo>
                  <a:lnTo>
                    <a:pt x="85552" y="80457"/>
                  </a:lnTo>
                  <a:lnTo>
                    <a:pt x="952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466"/>
            <p:cNvSpPr/>
            <p:nvPr>
              <p:custDataLst>
                <p:tags r:id="rId66"/>
              </p:custDataLst>
            </p:nvPr>
          </p:nvSpPr>
          <p:spPr>
            <a:xfrm>
              <a:off x="9556400" y="3933825"/>
              <a:ext cx="16226" cy="123826"/>
            </a:xfrm>
            <a:custGeom>
              <a:avLst/>
              <a:gdLst/>
              <a:ahLst/>
              <a:cxnLst/>
              <a:rect l="0" t="0" r="0" b="0"/>
              <a:pathLst>
                <a:path w="16226" h="123826">
                  <a:moveTo>
                    <a:pt x="16225" y="123825"/>
                  </a:moveTo>
                  <a:lnTo>
                    <a:pt x="16225" y="123825"/>
                  </a:lnTo>
                  <a:lnTo>
                    <a:pt x="14108" y="85803"/>
                  </a:lnTo>
                  <a:lnTo>
                    <a:pt x="3134" y="45767"/>
                  </a:lnTo>
                  <a:lnTo>
                    <a:pt x="0" y="20146"/>
                  </a:lnTo>
                  <a:lnTo>
                    <a:pt x="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467"/>
            <p:cNvSpPr/>
            <p:nvPr>
              <p:custDataLst>
                <p:tags r:id="rId67"/>
              </p:custDataLst>
            </p:nvPr>
          </p:nvSpPr>
          <p:spPr>
            <a:xfrm>
              <a:off x="9553575" y="4052162"/>
              <a:ext cx="19051" cy="43589"/>
            </a:xfrm>
            <a:custGeom>
              <a:avLst/>
              <a:gdLst/>
              <a:ahLst/>
              <a:cxnLst/>
              <a:rect l="0" t="0" r="0" b="0"/>
              <a:pathLst>
                <a:path w="19051" h="43589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6546" y="0"/>
                  </a:lnTo>
                  <a:lnTo>
                    <a:pt x="7540" y="772"/>
                  </a:lnTo>
                  <a:lnTo>
                    <a:pt x="8644" y="4450"/>
                  </a:lnTo>
                  <a:lnTo>
                    <a:pt x="10323" y="13529"/>
                  </a:lnTo>
                  <a:lnTo>
                    <a:pt x="19050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468"/>
            <p:cNvSpPr/>
            <p:nvPr>
              <p:custDataLst>
                <p:tags r:id="rId68"/>
              </p:custDataLst>
            </p:nvPr>
          </p:nvSpPr>
          <p:spPr>
            <a:xfrm>
              <a:off x="9348062" y="4020720"/>
              <a:ext cx="148364" cy="129006"/>
            </a:xfrm>
            <a:custGeom>
              <a:avLst/>
              <a:gdLst/>
              <a:ahLst/>
              <a:cxnLst/>
              <a:rect l="0" t="0" r="0" b="0"/>
              <a:pathLst>
                <a:path w="148364" h="129006">
                  <a:moveTo>
                    <a:pt x="5488" y="27405"/>
                  </a:moveTo>
                  <a:lnTo>
                    <a:pt x="5488" y="27405"/>
                  </a:lnTo>
                  <a:lnTo>
                    <a:pt x="5488" y="13216"/>
                  </a:lnTo>
                  <a:lnTo>
                    <a:pt x="5488" y="53610"/>
                  </a:lnTo>
                  <a:lnTo>
                    <a:pt x="5488" y="91037"/>
                  </a:lnTo>
                  <a:lnTo>
                    <a:pt x="5488" y="121466"/>
                  </a:lnTo>
                  <a:lnTo>
                    <a:pt x="4430" y="125037"/>
                  </a:lnTo>
                  <a:lnTo>
                    <a:pt x="2666" y="127418"/>
                  </a:lnTo>
                  <a:lnTo>
                    <a:pt x="431" y="129005"/>
                  </a:lnTo>
                  <a:lnTo>
                    <a:pt x="0" y="126888"/>
                  </a:lnTo>
                  <a:lnTo>
                    <a:pt x="4557" y="87072"/>
                  </a:lnTo>
                  <a:lnTo>
                    <a:pt x="20443" y="40084"/>
                  </a:lnTo>
                  <a:lnTo>
                    <a:pt x="24835" y="25632"/>
                  </a:lnTo>
                  <a:lnTo>
                    <a:pt x="33842" y="12153"/>
                  </a:lnTo>
                  <a:lnTo>
                    <a:pt x="42079" y="4751"/>
                  </a:lnTo>
                  <a:lnTo>
                    <a:pt x="49267" y="1462"/>
                  </a:lnTo>
                  <a:lnTo>
                    <a:pt x="55990" y="0"/>
                  </a:lnTo>
                  <a:lnTo>
                    <a:pt x="65329" y="4994"/>
                  </a:lnTo>
                  <a:lnTo>
                    <a:pt x="74417" y="13211"/>
                  </a:lnTo>
                  <a:lnTo>
                    <a:pt x="78456" y="20391"/>
                  </a:lnTo>
                  <a:lnTo>
                    <a:pt x="81049" y="33624"/>
                  </a:lnTo>
                  <a:lnTo>
                    <a:pt x="81604" y="44556"/>
                  </a:lnTo>
                  <a:lnTo>
                    <a:pt x="81663" y="40836"/>
                  </a:lnTo>
                  <a:lnTo>
                    <a:pt x="89288" y="23551"/>
                  </a:lnTo>
                  <a:lnTo>
                    <a:pt x="94944" y="15815"/>
                  </a:lnTo>
                  <a:lnTo>
                    <a:pt x="103807" y="11670"/>
                  </a:lnTo>
                  <a:lnTo>
                    <a:pt x="121688" y="9010"/>
                  </a:lnTo>
                  <a:lnTo>
                    <a:pt x="125288" y="11966"/>
                  </a:lnTo>
                  <a:lnTo>
                    <a:pt x="132110" y="23718"/>
                  </a:lnTo>
                  <a:lnTo>
                    <a:pt x="144990" y="70746"/>
                  </a:lnTo>
                  <a:lnTo>
                    <a:pt x="148363" y="94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981"/>
          <p:cNvGrpSpPr/>
          <p:nvPr/>
        </p:nvGrpSpPr>
        <p:grpSpPr>
          <a:xfrm>
            <a:off x="10144813" y="3891120"/>
            <a:ext cx="1056588" cy="376081"/>
            <a:chOff x="10144813" y="3891120"/>
            <a:chExt cx="1056588" cy="376081"/>
          </a:xfrm>
        </p:grpSpPr>
        <p:sp>
          <p:nvSpPr>
            <p:cNvPr id="138" name="SMARTInkShape-5469"/>
            <p:cNvSpPr/>
            <p:nvPr>
              <p:custDataLst>
                <p:tags r:id="rId59"/>
              </p:custDataLst>
            </p:nvPr>
          </p:nvSpPr>
          <p:spPr>
            <a:xfrm>
              <a:off x="10144813" y="3891120"/>
              <a:ext cx="85038" cy="299881"/>
            </a:xfrm>
            <a:custGeom>
              <a:avLst/>
              <a:gdLst/>
              <a:ahLst/>
              <a:cxnLst/>
              <a:rect l="0" t="0" r="0" b="0"/>
              <a:pathLst>
                <a:path w="85038" h="299881">
                  <a:moveTo>
                    <a:pt x="85037" y="14130"/>
                  </a:moveTo>
                  <a:lnTo>
                    <a:pt x="85037" y="14130"/>
                  </a:lnTo>
                  <a:lnTo>
                    <a:pt x="76374" y="6525"/>
                  </a:lnTo>
                  <a:lnTo>
                    <a:pt x="66723" y="873"/>
                  </a:lnTo>
                  <a:lnTo>
                    <a:pt x="61187" y="0"/>
                  </a:lnTo>
                  <a:lnTo>
                    <a:pt x="49390" y="1853"/>
                  </a:lnTo>
                  <a:lnTo>
                    <a:pt x="44339" y="5945"/>
                  </a:lnTo>
                  <a:lnTo>
                    <a:pt x="20149" y="49192"/>
                  </a:lnTo>
                  <a:lnTo>
                    <a:pt x="7132" y="90018"/>
                  </a:lnTo>
                  <a:lnTo>
                    <a:pt x="1629" y="125515"/>
                  </a:lnTo>
                  <a:lnTo>
                    <a:pt x="0" y="171311"/>
                  </a:lnTo>
                  <a:lnTo>
                    <a:pt x="2440" y="203932"/>
                  </a:lnTo>
                  <a:lnTo>
                    <a:pt x="9764" y="240760"/>
                  </a:lnTo>
                  <a:lnTo>
                    <a:pt x="26777" y="272798"/>
                  </a:lnTo>
                  <a:lnTo>
                    <a:pt x="41151" y="285374"/>
                  </a:lnTo>
                  <a:lnTo>
                    <a:pt x="65987" y="299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470"/>
            <p:cNvSpPr/>
            <p:nvPr>
              <p:custDataLst>
                <p:tags r:id="rId60"/>
              </p:custDataLst>
            </p:nvPr>
          </p:nvSpPr>
          <p:spPr>
            <a:xfrm>
              <a:off x="10331962" y="3909287"/>
              <a:ext cx="95489" cy="233293"/>
            </a:xfrm>
            <a:custGeom>
              <a:avLst/>
              <a:gdLst/>
              <a:ahLst/>
              <a:cxnLst/>
              <a:rect l="0" t="0" r="0" b="0"/>
              <a:pathLst>
                <a:path w="95489" h="233293">
                  <a:moveTo>
                    <a:pt x="40763" y="5488"/>
                  </a:moveTo>
                  <a:lnTo>
                    <a:pt x="40763" y="5488"/>
                  </a:lnTo>
                  <a:lnTo>
                    <a:pt x="40763" y="0"/>
                  </a:lnTo>
                  <a:lnTo>
                    <a:pt x="40763" y="2344"/>
                  </a:lnTo>
                  <a:lnTo>
                    <a:pt x="27506" y="44985"/>
                  </a:lnTo>
                  <a:lnTo>
                    <a:pt x="22476" y="89503"/>
                  </a:lnTo>
                  <a:lnTo>
                    <a:pt x="19115" y="128806"/>
                  </a:lnTo>
                  <a:lnTo>
                    <a:pt x="13556" y="169900"/>
                  </a:lnTo>
                  <a:lnTo>
                    <a:pt x="9546" y="215365"/>
                  </a:lnTo>
                  <a:lnTo>
                    <a:pt x="4702" y="232421"/>
                  </a:lnTo>
                  <a:lnTo>
                    <a:pt x="4022" y="232977"/>
                  </a:lnTo>
                  <a:lnTo>
                    <a:pt x="3065" y="223646"/>
                  </a:lnTo>
                  <a:lnTo>
                    <a:pt x="15955" y="176021"/>
                  </a:lnTo>
                  <a:lnTo>
                    <a:pt x="25064" y="158205"/>
                  </a:lnTo>
                  <a:lnTo>
                    <a:pt x="39523" y="141166"/>
                  </a:lnTo>
                  <a:lnTo>
                    <a:pt x="51148" y="134581"/>
                  </a:lnTo>
                  <a:lnTo>
                    <a:pt x="57211" y="132825"/>
                  </a:lnTo>
                  <a:lnTo>
                    <a:pt x="69595" y="133696"/>
                  </a:lnTo>
                  <a:lnTo>
                    <a:pt x="75859" y="135410"/>
                  </a:lnTo>
                  <a:lnTo>
                    <a:pt x="81093" y="139728"/>
                  </a:lnTo>
                  <a:lnTo>
                    <a:pt x="89731" y="152992"/>
                  </a:lnTo>
                  <a:lnTo>
                    <a:pt x="95488" y="183366"/>
                  </a:lnTo>
                  <a:lnTo>
                    <a:pt x="91191" y="201314"/>
                  </a:lnTo>
                  <a:lnTo>
                    <a:pt x="87082" y="209064"/>
                  </a:lnTo>
                  <a:lnTo>
                    <a:pt x="74049" y="220497"/>
                  </a:lnTo>
                  <a:lnTo>
                    <a:pt x="57674" y="228048"/>
                  </a:lnTo>
                  <a:lnTo>
                    <a:pt x="16963" y="233292"/>
                  </a:lnTo>
                  <a:lnTo>
                    <a:pt x="11138" y="230383"/>
                  </a:lnTo>
                  <a:lnTo>
                    <a:pt x="1844" y="218683"/>
                  </a:lnTo>
                  <a:lnTo>
                    <a:pt x="0" y="213235"/>
                  </a:lnTo>
                  <a:lnTo>
                    <a:pt x="2663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471"/>
            <p:cNvSpPr/>
            <p:nvPr>
              <p:custDataLst>
                <p:tags r:id="rId61"/>
              </p:custDataLst>
            </p:nvPr>
          </p:nvSpPr>
          <p:spPr>
            <a:xfrm>
              <a:off x="10610850" y="4076700"/>
              <a:ext cx="171451" cy="15014"/>
            </a:xfrm>
            <a:custGeom>
              <a:avLst/>
              <a:gdLst/>
              <a:ahLst/>
              <a:cxnLst/>
              <a:rect l="0" t="0" r="0" b="0"/>
              <a:pathLst>
                <a:path w="171451" h="15014">
                  <a:moveTo>
                    <a:pt x="0" y="9525"/>
                  </a:moveTo>
                  <a:lnTo>
                    <a:pt x="0" y="9525"/>
                  </a:lnTo>
                  <a:lnTo>
                    <a:pt x="5057" y="14581"/>
                  </a:lnTo>
                  <a:lnTo>
                    <a:pt x="7606" y="15013"/>
                  </a:lnTo>
                  <a:lnTo>
                    <a:pt x="10361" y="14241"/>
                  </a:lnTo>
                  <a:lnTo>
                    <a:pt x="28653" y="4744"/>
                  </a:lnTo>
                  <a:lnTo>
                    <a:pt x="73198" y="937"/>
                  </a:lnTo>
                  <a:lnTo>
                    <a:pt x="110117" y="1336"/>
                  </a:lnTo>
                  <a:lnTo>
                    <a:pt x="140578" y="557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472"/>
            <p:cNvSpPr/>
            <p:nvPr>
              <p:custDataLst>
                <p:tags r:id="rId62"/>
              </p:custDataLst>
            </p:nvPr>
          </p:nvSpPr>
          <p:spPr>
            <a:xfrm>
              <a:off x="10879606" y="3996824"/>
              <a:ext cx="178920" cy="137027"/>
            </a:xfrm>
            <a:custGeom>
              <a:avLst/>
              <a:gdLst/>
              <a:ahLst/>
              <a:cxnLst/>
              <a:rect l="0" t="0" r="0" b="0"/>
              <a:pathLst>
                <a:path w="178920" h="137027">
                  <a:moveTo>
                    <a:pt x="131294" y="51301"/>
                  </a:moveTo>
                  <a:lnTo>
                    <a:pt x="131294" y="51301"/>
                  </a:lnTo>
                  <a:lnTo>
                    <a:pt x="108905" y="11577"/>
                  </a:lnTo>
                  <a:lnTo>
                    <a:pt x="94438" y="961"/>
                  </a:lnTo>
                  <a:lnTo>
                    <a:pt x="79989" y="0"/>
                  </a:lnTo>
                  <a:lnTo>
                    <a:pt x="49900" y="8006"/>
                  </a:lnTo>
                  <a:lnTo>
                    <a:pt x="30036" y="21775"/>
                  </a:lnTo>
                  <a:lnTo>
                    <a:pt x="11967" y="45390"/>
                  </a:lnTo>
                  <a:lnTo>
                    <a:pt x="2568" y="65190"/>
                  </a:lnTo>
                  <a:lnTo>
                    <a:pt x="0" y="81816"/>
                  </a:lnTo>
                  <a:lnTo>
                    <a:pt x="4502" y="96966"/>
                  </a:lnTo>
                  <a:lnTo>
                    <a:pt x="8666" y="103969"/>
                  </a:lnTo>
                  <a:lnTo>
                    <a:pt x="14616" y="108639"/>
                  </a:lnTo>
                  <a:lnTo>
                    <a:pt x="29696" y="113826"/>
                  </a:lnTo>
                  <a:lnTo>
                    <a:pt x="44158" y="113309"/>
                  </a:lnTo>
                  <a:lnTo>
                    <a:pt x="58701" y="108493"/>
                  </a:lnTo>
                  <a:lnTo>
                    <a:pt x="104958" y="84810"/>
                  </a:lnTo>
                  <a:lnTo>
                    <a:pt x="118178" y="82069"/>
                  </a:lnTo>
                  <a:lnTo>
                    <a:pt x="128286" y="83673"/>
                  </a:lnTo>
                  <a:lnTo>
                    <a:pt x="137366" y="88972"/>
                  </a:lnTo>
                  <a:lnTo>
                    <a:pt x="165220" y="115125"/>
                  </a:lnTo>
                  <a:lnTo>
                    <a:pt x="178919" y="137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473"/>
            <p:cNvSpPr/>
            <p:nvPr>
              <p:custDataLst>
                <p:tags r:id="rId63"/>
              </p:custDataLst>
            </p:nvPr>
          </p:nvSpPr>
          <p:spPr>
            <a:xfrm>
              <a:off x="11096625" y="3905250"/>
              <a:ext cx="104776" cy="361951"/>
            </a:xfrm>
            <a:custGeom>
              <a:avLst/>
              <a:gdLst/>
              <a:ahLst/>
              <a:cxnLst/>
              <a:rect l="0" t="0" r="0" b="0"/>
              <a:pathLst>
                <a:path w="104776" h="361951">
                  <a:moveTo>
                    <a:pt x="104775" y="0"/>
                  </a:moveTo>
                  <a:lnTo>
                    <a:pt x="104775" y="0"/>
                  </a:lnTo>
                  <a:lnTo>
                    <a:pt x="99718" y="0"/>
                  </a:lnTo>
                  <a:lnTo>
                    <a:pt x="97237" y="11289"/>
                  </a:lnTo>
                  <a:lnTo>
                    <a:pt x="95641" y="53030"/>
                  </a:lnTo>
                  <a:lnTo>
                    <a:pt x="95365" y="89561"/>
                  </a:lnTo>
                  <a:lnTo>
                    <a:pt x="95302" y="120238"/>
                  </a:lnTo>
                  <a:lnTo>
                    <a:pt x="95265" y="167565"/>
                  </a:lnTo>
                  <a:lnTo>
                    <a:pt x="95254" y="205577"/>
                  </a:lnTo>
                  <a:lnTo>
                    <a:pt x="90194" y="246865"/>
                  </a:lnTo>
                  <a:lnTo>
                    <a:pt x="77946" y="284537"/>
                  </a:lnTo>
                  <a:lnTo>
                    <a:pt x="44046" y="326640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5474"/>
          <p:cNvSpPr/>
          <p:nvPr>
            <p:custDataLst>
              <p:tags r:id="rId4"/>
            </p:custDataLst>
          </p:nvPr>
        </p:nvSpPr>
        <p:spPr>
          <a:xfrm>
            <a:off x="6695142" y="1308970"/>
            <a:ext cx="629584" cy="43581"/>
          </a:xfrm>
          <a:custGeom>
            <a:avLst/>
            <a:gdLst/>
            <a:ahLst/>
            <a:cxnLst/>
            <a:rect l="0" t="0" r="0" b="0"/>
            <a:pathLst>
              <a:path w="629584" h="43581">
                <a:moveTo>
                  <a:pt x="77133" y="24530"/>
                </a:moveTo>
                <a:lnTo>
                  <a:pt x="77133" y="24530"/>
                </a:lnTo>
                <a:lnTo>
                  <a:pt x="116214" y="24530"/>
                </a:lnTo>
                <a:lnTo>
                  <a:pt x="148477" y="24530"/>
                </a:lnTo>
                <a:lnTo>
                  <a:pt x="192228" y="24530"/>
                </a:lnTo>
                <a:lnTo>
                  <a:pt x="232003" y="24530"/>
                </a:lnTo>
                <a:lnTo>
                  <a:pt x="275656" y="24530"/>
                </a:lnTo>
                <a:lnTo>
                  <a:pt x="317047" y="19474"/>
                </a:lnTo>
                <a:lnTo>
                  <a:pt x="362413" y="14829"/>
                </a:lnTo>
                <a:lnTo>
                  <a:pt x="403338" y="6920"/>
                </a:lnTo>
                <a:lnTo>
                  <a:pt x="396032" y="6120"/>
                </a:lnTo>
                <a:lnTo>
                  <a:pt x="351647" y="5564"/>
                </a:lnTo>
                <a:lnTo>
                  <a:pt x="315927" y="4447"/>
                </a:lnTo>
                <a:lnTo>
                  <a:pt x="273358" y="0"/>
                </a:lnTo>
                <a:lnTo>
                  <a:pt x="231347" y="3386"/>
                </a:lnTo>
                <a:lnTo>
                  <a:pt x="197531" y="4549"/>
                </a:lnTo>
                <a:lnTo>
                  <a:pt x="164157" y="5066"/>
                </a:lnTo>
                <a:lnTo>
                  <a:pt x="118440" y="5358"/>
                </a:lnTo>
                <a:lnTo>
                  <a:pt x="80906" y="5444"/>
                </a:lnTo>
                <a:lnTo>
                  <a:pt x="44031" y="5469"/>
                </a:lnTo>
                <a:lnTo>
                  <a:pt x="4389" y="5478"/>
                </a:lnTo>
                <a:lnTo>
                  <a:pt x="1121" y="6537"/>
                </a:lnTo>
                <a:lnTo>
                  <a:pt x="0" y="8301"/>
                </a:lnTo>
                <a:lnTo>
                  <a:pt x="311" y="10536"/>
                </a:lnTo>
                <a:lnTo>
                  <a:pt x="43261" y="15181"/>
                </a:lnTo>
                <a:lnTo>
                  <a:pt x="78738" y="21289"/>
                </a:lnTo>
                <a:lnTo>
                  <a:pt x="110656" y="23089"/>
                </a:lnTo>
                <a:lnTo>
                  <a:pt x="143184" y="23890"/>
                </a:lnTo>
                <a:lnTo>
                  <a:pt x="177397" y="24245"/>
                </a:lnTo>
                <a:lnTo>
                  <a:pt x="217297" y="24404"/>
                </a:lnTo>
                <a:lnTo>
                  <a:pt x="256903" y="27296"/>
                </a:lnTo>
                <a:lnTo>
                  <a:pt x="295672" y="31051"/>
                </a:lnTo>
                <a:lnTo>
                  <a:pt x="334070" y="32720"/>
                </a:lnTo>
                <a:lnTo>
                  <a:pt x="375124" y="33462"/>
                </a:lnTo>
                <a:lnTo>
                  <a:pt x="417007" y="33791"/>
                </a:lnTo>
                <a:lnTo>
                  <a:pt x="456788" y="33938"/>
                </a:lnTo>
                <a:lnTo>
                  <a:pt x="492813" y="34003"/>
                </a:lnTo>
                <a:lnTo>
                  <a:pt x="526463" y="35090"/>
                </a:lnTo>
                <a:lnTo>
                  <a:pt x="559058" y="39101"/>
                </a:lnTo>
                <a:lnTo>
                  <a:pt x="629583" y="435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Shape-5475"/>
          <p:cNvSpPr/>
          <p:nvPr>
            <p:custDataLst>
              <p:tags r:id="rId5"/>
            </p:custDataLst>
          </p:nvPr>
        </p:nvSpPr>
        <p:spPr>
          <a:xfrm>
            <a:off x="1653617" y="1304925"/>
            <a:ext cx="718109" cy="84248"/>
          </a:xfrm>
          <a:custGeom>
            <a:avLst/>
            <a:gdLst/>
            <a:ahLst/>
            <a:cxnLst/>
            <a:rect l="0" t="0" r="0" b="0"/>
            <a:pathLst>
              <a:path w="718109" h="84248">
                <a:moveTo>
                  <a:pt x="13258" y="66675"/>
                </a:moveTo>
                <a:lnTo>
                  <a:pt x="13258" y="66675"/>
                </a:lnTo>
                <a:lnTo>
                  <a:pt x="8202" y="71731"/>
                </a:lnTo>
                <a:lnTo>
                  <a:pt x="2897" y="74214"/>
                </a:lnTo>
                <a:lnTo>
                  <a:pt x="0" y="74876"/>
                </a:lnTo>
                <a:lnTo>
                  <a:pt x="187" y="75317"/>
                </a:lnTo>
                <a:lnTo>
                  <a:pt x="6037" y="75807"/>
                </a:lnTo>
                <a:lnTo>
                  <a:pt x="47340" y="67964"/>
                </a:lnTo>
                <a:lnTo>
                  <a:pt x="87209" y="62001"/>
                </a:lnTo>
                <a:lnTo>
                  <a:pt x="129126" y="58587"/>
                </a:lnTo>
                <a:lnTo>
                  <a:pt x="168357" y="57576"/>
                </a:lnTo>
                <a:lnTo>
                  <a:pt x="206792" y="57276"/>
                </a:lnTo>
                <a:lnTo>
                  <a:pt x="250048" y="57187"/>
                </a:lnTo>
                <a:lnTo>
                  <a:pt x="291322" y="57161"/>
                </a:lnTo>
                <a:lnTo>
                  <a:pt x="336648" y="50606"/>
                </a:lnTo>
                <a:lnTo>
                  <a:pt x="382447" y="48214"/>
                </a:lnTo>
                <a:lnTo>
                  <a:pt x="429940" y="47703"/>
                </a:lnTo>
                <a:lnTo>
                  <a:pt x="441161" y="47659"/>
                </a:lnTo>
                <a:lnTo>
                  <a:pt x="395430" y="50452"/>
                </a:lnTo>
                <a:lnTo>
                  <a:pt x="352625" y="55165"/>
                </a:lnTo>
                <a:lnTo>
                  <a:pt x="317011" y="59384"/>
                </a:lnTo>
                <a:lnTo>
                  <a:pt x="272108" y="70291"/>
                </a:lnTo>
                <a:lnTo>
                  <a:pt x="227185" y="74449"/>
                </a:lnTo>
                <a:lnTo>
                  <a:pt x="180672" y="83508"/>
                </a:lnTo>
                <a:lnTo>
                  <a:pt x="175667" y="84247"/>
                </a:lnTo>
                <a:lnTo>
                  <a:pt x="175506" y="83682"/>
                </a:lnTo>
                <a:lnTo>
                  <a:pt x="206309" y="72338"/>
                </a:lnTo>
                <a:lnTo>
                  <a:pt x="238053" y="66370"/>
                </a:lnTo>
                <a:lnTo>
                  <a:pt x="277209" y="60189"/>
                </a:lnTo>
                <a:lnTo>
                  <a:pt x="312250" y="53915"/>
                </a:lnTo>
                <a:lnTo>
                  <a:pt x="345463" y="47598"/>
                </a:lnTo>
                <a:lnTo>
                  <a:pt x="378921" y="42321"/>
                </a:lnTo>
                <a:lnTo>
                  <a:pt x="414958" y="39976"/>
                </a:lnTo>
                <a:lnTo>
                  <a:pt x="452141" y="36112"/>
                </a:lnTo>
                <a:lnTo>
                  <a:pt x="488776" y="30866"/>
                </a:lnTo>
                <a:lnTo>
                  <a:pt x="522696" y="25007"/>
                </a:lnTo>
                <a:lnTo>
                  <a:pt x="558233" y="18875"/>
                </a:lnTo>
                <a:lnTo>
                  <a:pt x="595194" y="13681"/>
                </a:lnTo>
                <a:lnTo>
                  <a:pt x="632788" y="11372"/>
                </a:lnTo>
                <a:lnTo>
                  <a:pt x="71810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5476"/>
          <p:cNvSpPr/>
          <p:nvPr>
            <p:custDataLst>
              <p:tags r:id="rId6"/>
            </p:custDataLst>
          </p:nvPr>
        </p:nvSpPr>
        <p:spPr>
          <a:xfrm>
            <a:off x="6357644" y="1316498"/>
            <a:ext cx="1452857" cy="53783"/>
          </a:xfrm>
          <a:custGeom>
            <a:avLst/>
            <a:gdLst/>
            <a:ahLst/>
            <a:cxnLst/>
            <a:rect l="0" t="0" r="0" b="0"/>
            <a:pathLst>
              <a:path w="1452857" h="53783">
                <a:moveTo>
                  <a:pt x="5056" y="45577"/>
                </a:moveTo>
                <a:lnTo>
                  <a:pt x="5056" y="45577"/>
                </a:lnTo>
                <a:lnTo>
                  <a:pt x="0" y="50633"/>
                </a:lnTo>
                <a:lnTo>
                  <a:pt x="627" y="52123"/>
                </a:lnTo>
                <a:lnTo>
                  <a:pt x="6968" y="53778"/>
                </a:lnTo>
                <a:lnTo>
                  <a:pt x="44553" y="53782"/>
                </a:lnTo>
                <a:lnTo>
                  <a:pt x="85667" y="48478"/>
                </a:lnTo>
                <a:lnTo>
                  <a:pt x="126190" y="46437"/>
                </a:lnTo>
                <a:lnTo>
                  <a:pt x="171240" y="45832"/>
                </a:lnTo>
                <a:lnTo>
                  <a:pt x="218103" y="45652"/>
                </a:lnTo>
                <a:lnTo>
                  <a:pt x="249674" y="45610"/>
                </a:lnTo>
                <a:lnTo>
                  <a:pt x="284167" y="45592"/>
                </a:lnTo>
                <a:lnTo>
                  <a:pt x="321721" y="45584"/>
                </a:lnTo>
                <a:lnTo>
                  <a:pt x="363108" y="45580"/>
                </a:lnTo>
                <a:lnTo>
                  <a:pt x="406195" y="45578"/>
                </a:lnTo>
                <a:lnTo>
                  <a:pt x="450040" y="45577"/>
                </a:lnTo>
                <a:lnTo>
                  <a:pt x="494221" y="45577"/>
                </a:lnTo>
                <a:lnTo>
                  <a:pt x="538551" y="45577"/>
                </a:lnTo>
                <a:lnTo>
                  <a:pt x="582948" y="45577"/>
                </a:lnTo>
                <a:lnTo>
                  <a:pt x="627375" y="45577"/>
                </a:lnTo>
                <a:lnTo>
                  <a:pt x="671815" y="45577"/>
                </a:lnTo>
                <a:lnTo>
                  <a:pt x="717318" y="45577"/>
                </a:lnTo>
                <a:lnTo>
                  <a:pt x="741306" y="45577"/>
                </a:lnTo>
                <a:lnTo>
                  <a:pt x="765764" y="45577"/>
                </a:lnTo>
                <a:lnTo>
                  <a:pt x="812696" y="45577"/>
                </a:lnTo>
                <a:lnTo>
                  <a:pt x="858249" y="44519"/>
                </a:lnTo>
                <a:lnTo>
                  <a:pt x="903189" y="40521"/>
                </a:lnTo>
                <a:lnTo>
                  <a:pt x="945035" y="38038"/>
                </a:lnTo>
                <a:lnTo>
                  <a:pt x="984799" y="36935"/>
                </a:lnTo>
                <a:lnTo>
                  <a:pt x="1023639" y="36445"/>
                </a:lnTo>
                <a:lnTo>
                  <a:pt x="1059245" y="36226"/>
                </a:lnTo>
                <a:lnTo>
                  <a:pt x="1106219" y="36104"/>
                </a:lnTo>
                <a:lnTo>
                  <a:pt x="1146948" y="36067"/>
                </a:lnTo>
                <a:lnTo>
                  <a:pt x="1188650" y="36057"/>
                </a:lnTo>
                <a:lnTo>
                  <a:pt x="1228875" y="33231"/>
                </a:lnTo>
                <a:lnTo>
                  <a:pt x="1247476" y="28448"/>
                </a:lnTo>
                <a:lnTo>
                  <a:pt x="1255743" y="22795"/>
                </a:lnTo>
                <a:lnTo>
                  <a:pt x="1252655" y="19805"/>
                </a:lnTo>
                <a:lnTo>
                  <a:pt x="1235114" y="13662"/>
                </a:lnTo>
                <a:lnTo>
                  <a:pt x="1204035" y="10226"/>
                </a:lnTo>
                <a:lnTo>
                  <a:pt x="1167644" y="7640"/>
                </a:lnTo>
                <a:lnTo>
                  <a:pt x="1133832" y="2964"/>
                </a:lnTo>
                <a:lnTo>
                  <a:pt x="1101165" y="179"/>
                </a:lnTo>
                <a:lnTo>
                  <a:pt x="1067948" y="0"/>
                </a:lnTo>
                <a:lnTo>
                  <a:pt x="1032020" y="3448"/>
                </a:lnTo>
                <a:lnTo>
                  <a:pt x="992062" y="5686"/>
                </a:lnTo>
                <a:lnTo>
                  <a:pt x="949608" y="6681"/>
                </a:lnTo>
                <a:lnTo>
                  <a:pt x="906047" y="7123"/>
                </a:lnTo>
                <a:lnTo>
                  <a:pt x="861991" y="7320"/>
                </a:lnTo>
                <a:lnTo>
                  <a:pt x="817716" y="8465"/>
                </a:lnTo>
                <a:lnTo>
                  <a:pt x="773344" y="12502"/>
                </a:lnTo>
                <a:lnTo>
                  <a:pt x="728929" y="15002"/>
                </a:lnTo>
                <a:lnTo>
                  <a:pt x="684494" y="17171"/>
                </a:lnTo>
                <a:lnTo>
                  <a:pt x="640051" y="21663"/>
                </a:lnTo>
                <a:lnTo>
                  <a:pt x="598426" y="24366"/>
                </a:lnTo>
                <a:lnTo>
                  <a:pt x="559817" y="25566"/>
                </a:lnTo>
                <a:lnTo>
                  <a:pt x="525020" y="26100"/>
                </a:lnTo>
                <a:lnTo>
                  <a:pt x="480735" y="31457"/>
                </a:lnTo>
                <a:lnTo>
                  <a:pt x="440802" y="34690"/>
                </a:lnTo>
                <a:lnTo>
                  <a:pt x="407216" y="35649"/>
                </a:lnTo>
                <a:lnTo>
                  <a:pt x="404395" y="36841"/>
                </a:lnTo>
                <a:lnTo>
                  <a:pt x="406749" y="38695"/>
                </a:lnTo>
                <a:lnTo>
                  <a:pt x="420653" y="42518"/>
                </a:lnTo>
                <a:lnTo>
                  <a:pt x="466895" y="44973"/>
                </a:lnTo>
                <a:lnTo>
                  <a:pt x="514078" y="45398"/>
                </a:lnTo>
                <a:lnTo>
                  <a:pt x="551963" y="45498"/>
                </a:lnTo>
                <a:lnTo>
                  <a:pt x="597023" y="45542"/>
                </a:lnTo>
                <a:lnTo>
                  <a:pt x="620892" y="44495"/>
                </a:lnTo>
                <a:lnTo>
                  <a:pt x="645272" y="42739"/>
                </a:lnTo>
                <a:lnTo>
                  <a:pt x="669991" y="40510"/>
                </a:lnTo>
                <a:lnTo>
                  <a:pt x="698112" y="39024"/>
                </a:lnTo>
                <a:lnTo>
                  <a:pt x="728503" y="38033"/>
                </a:lnTo>
                <a:lnTo>
                  <a:pt x="760404" y="37373"/>
                </a:lnTo>
                <a:lnTo>
                  <a:pt x="792254" y="36933"/>
                </a:lnTo>
                <a:lnTo>
                  <a:pt x="824071" y="36639"/>
                </a:lnTo>
                <a:lnTo>
                  <a:pt x="855866" y="36443"/>
                </a:lnTo>
                <a:lnTo>
                  <a:pt x="888704" y="34196"/>
                </a:lnTo>
                <a:lnTo>
                  <a:pt x="922238" y="30582"/>
                </a:lnTo>
                <a:lnTo>
                  <a:pt x="956236" y="26055"/>
                </a:lnTo>
                <a:lnTo>
                  <a:pt x="990542" y="23037"/>
                </a:lnTo>
                <a:lnTo>
                  <a:pt x="1025055" y="21025"/>
                </a:lnTo>
                <a:lnTo>
                  <a:pt x="1059706" y="19684"/>
                </a:lnTo>
                <a:lnTo>
                  <a:pt x="1095506" y="18790"/>
                </a:lnTo>
                <a:lnTo>
                  <a:pt x="1132072" y="18194"/>
                </a:lnTo>
                <a:lnTo>
                  <a:pt x="1169150" y="17797"/>
                </a:lnTo>
                <a:lnTo>
                  <a:pt x="1206569" y="16474"/>
                </a:lnTo>
                <a:lnTo>
                  <a:pt x="1244215" y="14533"/>
                </a:lnTo>
                <a:lnTo>
                  <a:pt x="1282012" y="12181"/>
                </a:lnTo>
                <a:lnTo>
                  <a:pt x="1317794" y="10613"/>
                </a:lnTo>
                <a:lnTo>
                  <a:pt x="1352231" y="9568"/>
                </a:lnTo>
                <a:lnTo>
                  <a:pt x="1385772" y="8871"/>
                </a:lnTo>
                <a:lnTo>
                  <a:pt x="1452856" y="74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Shape-5477"/>
          <p:cNvSpPr/>
          <p:nvPr>
            <p:custDataLst>
              <p:tags r:id="rId7"/>
            </p:custDataLst>
          </p:nvPr>
        </p:nvSpPr>
        <p:spPr>
          <a:xfrm>
            <a:off x="1602032" y="1314450"/>
            <a:ext cx="969719" cy="161369"/>
          </a:xfrm>
          <a:custGeom>
            <a:avLst/>
            <a:gdLst/>
            <a:ahLst/>
            <a:cxnLst/>
            <a:rect l="0" t="0" r="0" b="0"/>
            <a:pathLst>
              <a:path w="969719" h="161369">
                <a:moveTo>
                  <a:pt x="26743" y="142875"/>
                </a:moveTo>
                <a:lnTo>
                  <a:pt x="26743" y="142875"/>
                </a:lnTo>
                <a:lnTo>
                  <a:pt x="21687" y="147931"/>
                </a:lnTo>
                <a:lnTo>
                  <a:pt x="16382" y="150414"/>
                </a:lnTo>
                <a:lnTo>
                  <a:pt x="0" y="152284"/>
                </a:lnTo>
                <a:lnTo>
                  <a:pt x="448" y="151264"/>
                </a:lnTo>
                <a:lnTo>
                  <a:pt x="3767" y="147309"/>
                </a:lnTo>
                <a:lnTo>
                  <a:pt x="8770" y="144846"/>
                </a:lnTo>
                <a:lnTo>
                  <a:pt x="51439" y="134789"/>
                </a:lnTo>
                <a:lnTo>
                  <a:pt x="86154" y="128720"/>
                </a:lnTo>
                <a:lnTo>
                  <a:pt x="120529" y="126000"/>
                </a:lnTo>
                <a:lnTo>
                  <a:pt x="157326" y="123734"/>
                </a:lnTo>
                <a:lnTo>
                  <a:pt x="201842" y="117565"/>
                </a:lnTo>
                <a:lnTo>
                  <a:pt x="242901" y="114209"/>
                </a:lnTo>
                <a:lnTo>
                  <a:pt x="287052" y="108041"/>
                </a:lnTo>
                <a:lnTo>
                  <a:pt x="328473" y="104684"/>
                </a:lnTo>
                <a:lnTo>
                  <a:pt x="372732" y="97457"/>
                </a:lnTo>
                <a:lnTo>
                  <a:pt x="414185" y="89672"/>
                </a:lnTo>
                <a:lnTo>
                  <a:pt x="458453" y="86894"/>
                </a:lnTo>
                <a:lnTo>
                  <a:pt x="498850" y="85013"/>
                </a:lnTo>
                <a:lnTo>
                  <a:pt x="537631" y="79282"/>
                </a:lnTo>
                <a:lnTo>
                  <a:pt x="574875" y="76055"/>
                </a:lnTo>
                <a:lnTo>
                  <a:pt x="609663" y="69925"/>
                </a:lnTo>
                <a:lnTo>
                  <a:pt x="655602" y="66580"/>
                </a:lnTo>
                <a:lnTo>
                  <a:pt x="701203" y="58601"/>
                </a:lnTo>
                <a:lnTo>
                  <a:pt x="709183" y="57580"/>
                </a:lnTo>
                <a:lnTo>
                  <a:pt x="672799" y="63781"/>
                </a:lnTo>
                <a:lnTo>
                  <a:pt x="625626" y="66876"/>
                </a:lnTo>
                <a:lnTo>
                  <a:pt x="583896" y="74025"/>
                </a:lnTo>
                <a:lnTo>
                  <a:pt x="543663" y="82846"/>
                </a:lnTo>
                <a:lnTo>
                  <a:pt x="497640" y="91105"/>
                </a:lnTo>
                <a:lnTo>
                  <a:pt x="462514" y="93407"/>
                </a:lnTo>
                <a:lnTo>
                  <a:pt x="428558" y="97253"/>
                </a:lnTo>
                <a:lnTo>
                  <a:pt x="395827" y="102490"/>
                </a:lnTo>
                <a:lnTo>
                  <a:pt x="363642" y="108346"/>
                </a:lnTo>
                <a:lnTo>
                  <a:pt x="328876" y="114476"/>
                </a:lnTo>
                <a:lnTo>
                  <a:pt x="293316" y="120728"/>
                </a:lnTo>
                <a:lnTo>
                  <a:pt x="259873" y="127035"/>
                </a:lnTo>
                <a:lnTo>
                  <a:pt x="227370" y="133366"/>
                </a:lnTo>
                <a:lnTo>
                  <a:pt x="182144" y="142880"/>
                </a:lnTo>
                <a:lnTo>
                  <a:pt x="136288" y="152401"/>
                </a:lnTo>
                <a:lnTo>
                  <a:pt x="93773" y="159103"/>
                </a:lnTo>
                <a:lnTo>
                  <a:pt x="60445" y="161368"/>
                </a:lnTo>
                <a:lnTo>
                  <a:pt x="58736" y="160495"/>
                </a:lnTo>
                <a:lnTo>
                  <a:pt x="60772" y="158855"/>
                </a:lnTo>
                <a:lnTo>
                  <a:pt x="105144" y="139520"/>
                </a:lnTo>
                <a:lnTo>
                  <a:pt x="151199" y="126964"/>
                </a:lnTo>
                <a:lnTo>
                  <a:pt x="183657" y="120634"/>
                </a:lnTo>
                <a:lnTo>
                  <a:pt x="219249" y="114293"/>
                </a:lnTo>
                <a:lnTo>
                  <a:pt x="256235" y="106888"/>
                </a:lnTo>
                <a:lnTo>
                  <a:pt x="293839" y="96542"/>
                </a:lnTo>
                <a:lnTo>
                  <a:pt x="334541" y="87710"/>
                </a:lnTo>
                <a:lnTo>
                  <a:pt x="376267" y="80258"/>
                </a:lnTo>
                <a:lnTo>
                  <a:pt x="415979" y="73417"/>
                </a:lnTo>
                <a:lnTo>
                  <a:pt x="460440" y="64027"/>
                </a:lnTo>
                <a:lnTo>
                  <a:pt x="507364" y="53856"/>
                </a:lnTo>
                <a:lnTo>
                  <a:pt x="552913" y="45808"/>
                </a:lnTo>
                <a:lnTo>
                  <a:pt x="595030" y="38704"/>
                </a:lnTo>
                <a:lnTo>
                  <a:pt x="635973" y="32018"/>
                </a:lnTo>
                <a:lnTo>
                  <a:pt x="678865" y="25519"/>
                </a:lnTo>
                <a:lnTo>
                  <a:pt x="719800" y="19103"/>
                </a:lnTo>
                <a:lnTo>
                  <a:pt x="759160" y="13782"/>
                </a:lnTo>
                <a:lnTo>
                  <a:pt x="797820" y="11417"/>
                </a:lnTo>
                <a:lnTo>
                  <a:pt x="833347" y="7544"/>
                </a:lnTo>
                <a:lnTo>
                  <a:pt x="866775" y="3353"/>
                </a:lnTo>
                <a:lnTo>
                  <a:pt x="914287" y="993"/>
                </a:lnTo>
                <a:lnTo>
                  <a:pt x="96971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986"/>
          <p:cNvGrpSpPr/>
          <p:nvPr/>
        </p:nvGrpSpPr>
        <p:grpSpPr>
          <a:xfrm>
            <a:off x="3211218" y="5010150"/>
            <a:ext cx="744679" cy="295276"/>
            <a:chOff x="3211218" y="5010150"/>
            <a:chExt cx="744679" cy="295276"/>
          </a:xfrm>
        </p:grpSpPr>
        <p:sp>
          <p:nvSpPr>
            <p:cNvPr id="148" name="SMARTInkShape-5478"/>
            <p:cNvSpPr/>
            <p:nvPr>
              <p:custDataLst>
                <p:tags r:id="rId56"/>
              </p:custDataLst>
            </p:nvPr>
          </p:nvSpPr>
          <p:spPr>
            <a:xfrm>
              <a:off x="3700052" y="5010150"/>
              <a:ext cx="255845" cy="295276"/>
            </a:xfrm>
            <a:custGeom>
              <a:avLst/>
              <a:gdLst/>
              <a:ahLst/>
              <a:cxnLst/>
              <a:rect l="0" t="0" r="0" b="0"/>
              <a:pathLst>
                <a:path w="255845" h="295276">
                  <a:moveTo>
                    <a:pt x="33748" y="0"/>
                  </a:moveTo>
                  <a:lnTo>
                    <a:pt x="33748" y="0"/>
                  </a:lnTo>
                  <a:lnTo>
                    <a:pt x="2176" y="0"/>
                  </a:lnTo>
                  <a:lnTo>
                    <a:pt x="0" y="1058"/>
                  </a:lnTo>
                  <a:lnTo>
                    <a:pt x="1725" y="2822"/>
                  </a:lnTo>
                  <a:lnTo>
                    <a:pt x="47422" y="27446"/>
                  </a:lnTo>
                  <a:lnTo>
                    <a:pt x="90894" y="43600"/>
                  </a:lnTo>
                  <a:lnTo>
                    <a:pt x="136327" y="59804"/>
                  </a:lnTo>
                  <a:lnTo>
                    <a:pt x="176190" y="83074"/>
                  </a:lnTo>
                  <a:lnTo>
                    <a:pt x="220478" y="120695"/>
                  </a:lnTo>
                  <a:lnTo>
                    <a:pt x="245297" y="147118"/>
                  </a:lnTo>
                  <a:lnTo>
                    <a:pt x="254064" y="163810"/>
                  </a:lnTo>
                  <a:lnTo>
                    <a:pt x="255844" y="178991"/>
                  </a:lnTo>
                  <a:lnTo>
                    <a:pt x="248363" y="216096"/>
                  </a:lnTo>
                  <a:lnTo>
                    <a:pt x="234261" y="233978"/>
                  </a:lnTo>
                  <a:lnTo>
                    <a:pt x="188921" y="268322"/>
                  </a:lnTo>
                  <a:lnTo>
                    <a:pt x="128998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479"/>
            <p:cNvSpPr/>
            <p:nvPr>
              <p:custDataLst>
                <p:tags r:id="rId57"/>
              </p:custDataLst>
            </p:nvPr>
          </p:nvSpPr>
          <p:spPr>
            <a:xfrm>
              <a:off x="3280190" y="5181600"/>
              <a:ext cx="586961" cy="94743"/>
            </a:xfrm>
            <a:custGeom>
              <a:avLst/>
              <a:gdLst/>
              <a:ahLst/>
              <a:cxnLst/>
              <a:rect l="0" t="0" r="0" b="0"/>
              <a:pathLst>
                <a:path w="586961" h="94743">
                  <a:moveTo>
                    <a:pt x="101185" y="76200"/>
                  </a:moveTo>
                  <a:lnTo>
                    <a:pt x="101185" y="76200"/>
                  </a:lnTo>
                  <a:lnTo>
                    <a:pt x="57676" y="83804"/>
                  </a:lnTo>
                  <a:lnTo>
                    <a:pt x="14588" y="92675"/>
                  </a:lnTo>
                  <a:lnTo>
                    <a:pt x="0" y="94742"/>
                  </a:lnTo>
                  <a:lnTo>
                    <a:pt x="26478" y="94092"/>
                  </a:lnTo>
                  <a:lnTo>
                    <a:pt x="66202" y="87691"/>
                  </a:lnTo>
                  <a:lnTo>
                    <a:pt x="102109" y="83485"/>
                  </a:lnTo>
                  <a:lnTo>
                    <a:pt x="142381" y="75536"/>
                  </a:lnTo>
                  <a:lnTo>
                    <a:pt x="187827" y="69300"/>
                  </a:lnTo>
                  <a:lnTo>
                    <a:pt x="220126" y="66783"/>
                  </a:lnTo>
                  <a:lnTo>
                    <a:pt x="255648" y="62137"/>
                  </a:lnTo>
                  <a:lnTo>
                    <a:pt x="289780" y="56544"/>
                  </a:lnTo>
                  <a:lnTo>
                    <a:pt x="323646" y="50531"/>
                  </a:lnTo>
                  <a:lnTo>
                    <a:pt x="359865" y="44331"/>
                  </a:lnTo>
                  <a:lnTo>
                    <a:pt x="397129" y="38046"/>
                  </a:lnTo>
                  <a:lnTo>
                    <a:pt x="432741" y="32784"/>
                  </a:lnTo>
                  <a:lnTo>
                    <a:pt x="477648" y="28765"/>
                  </a:lnTo>
                  <a:lnTo>
                    <a:pt x="521880" y="21340"/>
                  </a:lnTo>
                  <a:lnTo>
                    <a:pt x="586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480"/>
            <p:cNvSpPr/>
            <p:nvPr>
              <p:custDataLst>
                <p:tags r:id="rId58"/>
              </p:custDataLst>
            </p:nvPr>
          </p:nvSpPr>
          <p:spPr>
            <a:xfrm>
              <a:off x="3211218" y="5162550"/>
              <a:ext cx="579733" cy="38098"/>
            </a:xfrm>
            <a:custGeom>
              <a:avLst/>
              <a:gdLst/>
              <a:ahLst/>
              <a:cxnLst/>
              <a:rect l="0" t="0" r="0" b="0"/>
              <a:pathLst>
                <a:path w="579733" h="38098">
                  <a:moveTo>
                    <a:pt x="36807" y="28575"/>
                  </a:moveTo>
                  <a:lnTo>
                    <a:pt x="36807" y="28575"/>
                  </a:lnTo>
                  <a:lnTo>
                    <a:pt x="31751" y="33631"/>
                  </a:lnTo>
                  <a:lnTo>
                    <a:pt x="0" y="37984"/>
                  </a:lnTo>
                  <a:lnTo>
                    <a:pt x="35605" y="38084"/>
                  </a:lnTo>
                  <a:lnTo>
                    <a:pt x="82313" y="38097"/>
                  </a:lnTo>
                  <a:lnTo>
                    <a:pt x="123172" y="31553"/>
                  </a:lnTo>
                  <a:lnTo>
                    <a:pt x="159646" y="28399"/>
                  </a:lnTo>
                  <a:lnTo>
                    <a:pt x="203496" y="21232"/>
                  </a:lnTo>
                  <a:lnTo>
                    <a:pt x="250003" y="13464"/>
                  </a:lnTo>
                  <a:lnTo>
                    <a:pt x="297297" y="10692"/>
                  </a:lnTo>
                  <a:lnTo>
                    <a:pt x="344823" y="8812"/>
                  </a:lnTo>
                  <a:lnTo>
                    <a:pt x="392419" y="3081"/>
                  </a:lnTo>
                  <a:lnTo>
                    <a:pt x="438977" y="913"/>
                  </a:lnTo>
                  <a:lnTo>
                    <a:pt x="478996" y="270"/>
                  </a:lnTo>
                  <a:lnTo>
                    <a:pt x="513548" y="79"/>
                  </a:lnTo>
                  <a:lnTo>
                    <a:pt x="579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987"/>
          <p:cNvGrpSpPr/>
          <p:nvPr/>
        </p:nvGrpSpPr>
        <p:grpSpPr>
          <a:xfrm>
            <a:off x="4650696" y="4847364"/>
            <a:ext cx="1045255" cy="673238"/>
            <a:chOff x="4650696" y="4847364"/>
            <a:chExt cx="1045255" cy="673238"/>
          </a:xfrm>
        </p:grpSpPr>
        <p:sp>
          <p:nvSpPr>
            <p:cNvPr id="152" name="SMARTInkShape-5481"/>
            <p:cNvSpPr/>
            <p:nvPr>
              <p:custDataLst>
                <p:tags r:id="rId50"/>
              </p:custDataLst>
            </p:nvPr>
          </p:nvSpPr>
          <p:spPr>
            <a:xfrm>
              <a:off x="5554399" y="5400675"/>
              <a:ext cx="141552" cy="28576"/>
            </a:xfrm>
            <a:custGeom>
              <a:avLst/>
              <a:gdLst/>
              <a:ahLst/>
              <a:cxnLst/>
              <a:rect l="0" t="0" r="0" b="0"/>
              <a:pathLst>
                <a:path w="1415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15205" y="27517"/>
                  </a:lnTo>
                  <a:lnTo>
                    <a:pt x="61805" y="15318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482"/>
            <p:cNvSpPr/>
            <p:nvPr>
              <p:custDataLst>
                <p:tags r:id="rId51"/>
              </p:custDataLst>
            </p:nvPr>
          </p:nvSpPr>
          <p:spPr>
            <a:xfrm>
              <a:off x="4650696" y="5130918"/>
              <a:ext cx="273730" cy="208720"/>
            </a:xfrm>
            <a:custGeom>
              <a:avLst/>
              <a:gdLst/>
              <a:ahLst/>
              <a:cxnLst/>
              <a:rect l="0" t="0" r="0" b="0"/>
              <a:pathLst>
                <a:path w="273730" h="208720">
                  <a:moveTo>
                    <a:pt x="188004" y="79257"/>
                  </a:moveTo>
                  <a:lnTo>
                    <a:pt x="188004" y="79257"/>
                  </a:lnTo>
                  <a:lnTo>
                    <a:pt x="186946" y="46764"/>
                  </a:lnTo>
                  <a:lnTo>
                    <a:pt x="182947" y="34477"/>
                  </a:lnTo>
                  <a:lnTo>
                    <a:pt x="169690" y="15659"/>
                  </a:lnTo>
                  <a:lnTo>
                    <a:pt x="152356" y="1735"/>
                  </a:lnTo>
                  <a:lnTo>
                    <a:pt x="137235" y="0"/>
                  </a:lnTo>
                  <a:lnTo>
                    <a:pt x="118873" y="3815"/>
                  </a:lnTo>
                  <a:lnTo>
                    <a:pt x="85794" y="18921"/>
                  </a:lnTo>
                  <a:lnTo>
                    <a:pt x="40998" y="55985"/>
                  </a:lnTo>
                  <a:lnTo>
                    <a:pt x="20386" y="85885"/>
                  </a:lnTo>
                  <a:lnTo>
                    <a:pt x="3122" y="131798"/>
                  </a:lnTo>
                  <a:lnTo>
                    <a:pt x="0" y="148822"/>
                  </a:lnTo>
                  <a:lnTo>
                    <a:pt x="3301" y="175363"/>
                  </a:lnTo>
                  <a:lnTo>
                    <a:pt x="13838" y="191115"/>
                  </a:lnTo>
                  <a:lnTo>
                    <a:pt x="21094" y="198279"/>
                  </a:lnTo>
                  <a:lnTo>
                    <a:pt x="37621" y="206240"/>
                  </a:lnTo>
                  <a:lnTo>
                    <a:pt x="55550" y="208719"/>
                  </a:lnTo>
                  <a:lnTo>
                    <a:pt x="74102" y="206293"/>
                  </a:lnTo>
                  <a:lnTo>
                    <a:pt x="90109" y="198865"/>
                  </a:lnTo>
                  <a:lnTo>
                    <a:pt x="130702" y="163172"/>
                  </a:lnTo>
                  <a:lnTo>
                    <a:pt x="153127" y="132169"/>
                  </a:lnTo>
                  <a:lnTo>
                    <a:pt x="172318" y="88564"/>
                  </a:lnTo>
                  <a:lnTo>
                    <a:pt x="174371" y="87579"/>
                  </a:lnTo>
                  <a:lnTo>
                    <a:pt x="175741" y="89038"/>
                  </a:lnTo>
                  <a:lnTo>
                    <a:pt x="177668" y="101205"/>
                  </a:lnTo>
                  <a:lnTo>
                    <a:pt x="177938" y="106589"/>
                  </a:lnTo>
                  <a:lnTo>
                    <a:pt x="188431" y="129336"/>
                  </a:lnTo>
                  <a:lnTo>
                    <a:pt x="199890" y="146071"/>
                  </a:lnTo>
                  <a:lnTo>
                    <a:pt x="220101" y="162789"/>
                  </a:lnTo>
                  <a:lnTo>
                    <a:pt x="273729" y="174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483"/>
            <p:cNvSpPr/>
            <p:nvPr>
              <p:custDataLst>
                <p:tags r:id="rId52"/>
              </p:custDataLst>
            </p:nvPr>
          </p:nvSpPr>
          <p:spPr>
            <a:xfrm>
              <a:off x="5338329" y="5314950"/>
              <a:ext cx="138547" cy="193947"/>
            </a:xfrm>
            <a:custGeom>
              <a:avLst/>
              <a:gdLst/>
              <a:ahLst/>
              <a:cxnLst/>
              <a:rect l="0" t="0" r="0" b="0"/>
              <a:pathLst>
                <a:path w="138547" h="193947">
                  <a:moveTo>
                    <a:pt x="33771" y="0"/>
                  </a:moveTo>
                  <a:lnTo>
                    <a:pt x="33771" y="0"/>
                  </a:lnTo>
                  <a:lnTo>
                    <a:pt x="20514" y="31571"/>
                  </a:lnTo>
                  <a:lnTo>
                    <a:pt x="14808" y="69383"/>
                  </a:lnTo>
                  <a:lnTo>
                    <a:pt x="8515" y="108517"/>
                  </a:lnTo>
                  <a:lnTo>
                    <a:pt x="3029" y="151258"/>
                  </a:lnTo>
                  <a:lnTo>
                    <a:pt x="0" y="168826"/>
                  </a:lnTo>
                  <a:lnTo>
                    <a:pt x="2181" y="180161"/>
                  </a:lnTo>
                  <a:lnTo>
                    <a:pt x="9359" y="192494"/>
                  </a:lnTo>
                  <a:lnTo>
                    <a:pt x="14321" y="193946"/>
                  </a:lnTo>
                  <a:lnTo>
                    <a:pt x="28302" y="192737"/>
                  </a:lnTo>
                  <a:lnTo>
                    <a:pt x="73551" y="177439"/>
                  </a:lnTo>
                  <a:lnTo>
                    <a:pt x="114732" y="165028"/>
                  </a:lnTo>
                  <a:lnTo>
                    <a:pt x="13854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484"/>
            <p:cNvSpPr/>
            <p:nvPr>
              <p:custDataLst>
                <p:tags r:id="rId53"/>
              </p:custDataLst>
            </p:nvPr>
          </p:nvSpPr>
          <p:spPr>
            <a:xfrm>
              <a:off x="5516479" y="5297341"/>
              <a:ext cx="160422" cy="202257"/>
            </a:xfrm>
            <a:custGeom>
              <a:avLst/>
              <a:gdLst/>
              <a:ahLst/>
              <a:cxnLst/>
              <a:rect l="0" t="0" r="0" b="0"/>
              <a:pathLst>
                <a:path w="160422" h="202257">
                  <a:moveTo>
                    <a:pt x="160421" y="17609"/>
                  </a:moveTo>
                  <a:lnTo>
                    <a:pt x="160421" y="17609"/>
                  </a:lnTo>
                  <a:lnTo>
                    <a:pt x="160421" y="12553"/>
                  </a:lnTo>
                  <a:lnTo>
                    <a:pt x="158304" y="11064"/>
                  </a:lnTo>
                  <a:lnTo>
                    <a:pt x="120697" y="0"/>
                  </a:lnTo>
                  <a:lnTo>
                    <a:pt x="92602" y="6448"/>
                  </a:lnTo>
                  <a:lnTo>
                    <a:pt x="78774" y="11943"/>
                  </a:lnTo>
                  <a:lnTo>
                    <a:pt x="39850" y="51828"/>
                  </a:lnTo>
                  <a:lnTo>
                    <a:pt x="21991" y="85399"/>
                  </a:lnTo>
                  <a:lnTo>
                    <a:pt x="8328" y="128440"/>
                  </a:lnTo>
                  <a:lnTo>
                    <a:pt x="0" y="160693"/>
                  </a:lnTo>
                  <a:lnTo>
                    <a:pt x="1986" y="171514"/>
                  </a:lnTo>
                  <a:lnTo>
                    <a:pt x="3998" y="177362"/>
                  </a:lnTo>
                  <a:lnTo>
                    <a:pt x="11877" y="186682"/>
                  </a:lnTo>
                  <a:lnTo>
                    <a:pt x="34183" y="201289"/>
                  </a:lnTo>
                  <a:lnTo>
                    <a:pt x="49282" y="202256"/>
                  </a:lnTo>
                  <a:lnTo>
                    <a:pt x="92045" y="198009"/>
                  </a:lnTo>
                  <a:lnTo>
                    <a:pt x="122321" y="179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485"/>
            <p:cNvSpPr/>
            <p:nvPr>
              <p:custDataLst>
                <p:tags r:id="rId54"/>
              </p:custDataLst>
            </p:nvPr>
          </p:nvSpPr>
          <p:spPr>
            <a:xfrm>
              <a:off x="5086350" y="5320622"/>
              <a:ext cx="180976" cy="199980"/>
            </a:xfrm>
            <a:custGeom>
              <a:avLst/>
              <a:gdLst/>
              <a:ahLst/>
              <a:cxnLst/>
              <a:rect l="0" t="0" r="0" b="0"/>
              <a:pathLst>
                <a:path w="180976" h="199980">
                  <a:moveTo>
                    <a:pt x="0" y="70528"/>
                  </a:moveTo>
                  <a:lnTo>
                    <a:pt x="0" y="70528"/>
                  </a:lnTo>
                  <a:lnTo>
                    <a:pt x="5056" y="75584"/>
                  </a:lnTo>
                  <a:lnTo>
                    <a:pt x="7539" y="80889"/>
                  </a:lnTo>
                  <a:lnTo>
                    <a:pt x="9491" y="121930"/>
                  </a:lnTo>
                  <a:lnTo>
                    <a:pt x="9520" y="163453"/>
                  </a:lnTo>
                  <a:lnTo>
                    <a:pt x="9525" y="199979"/>
                  </a:lnTo>
                  <a:lnTo>
                    <a:pt x="9525" y="154769"/>
                  </a:lnTo>
                  <a:lnTo>
                    <a:pt x="14581" y="107746"/>
                  </a:lnTo>
                  <a:lnTo>
                    <a:pt x="21284" y="64872"/>
                  </a:lnTo>
                  <a:lnTo>
                    <a:pt x="30757" y="22093"/>
                  </a:lnTo>
                  <a:lnTo>
                    <a:pt x="35895" y="11959"/>
                  </a:lnTo>
                  <a:lnTo>
                    <a:pt x="41706" y="7456"/>
                  </a:lnTo>
                  <a:lnTo>
                    <a:pt x="44737" y="7313"/>
                  </a:lnTo>
                  <a:lnTo>
                    <a:pt x="50928" y="9977"/>
                  </a:lnTo>
                  <a:lnTo>
                    <a:pt x="66692" y="51553"/>
                  </a:lnTo>
                  <a:lnTo>
                    <a:pt x="74321" y="79480"/>
                  </a:lnTo>
                  <a:lnTo>
                    <a:pt x="78122" y="82845"/>
                  </a:lnTo>
                  <a:lnTo>
                    <a:pt x="90813" y="86586"/>
                  </a:lnTo>
                  <a:lnTo>
                    <a:pt x="104214" y="85426"/>
                  </a:lnTo>
                  <a:lnTo>
                    <a:pt x="110751" y="83635"/>
                  </a:lnTo>
                  <a:lnTo>
                    <a:pt x="116168" y="79267"/>
                  </a:lnTo>
                  <a:lnTo>
                    <a:pt x="144794" y="39127"/>
                  </a:lnTo>
                  <a:lnTo>
                    <a:pt x="160305" y="1249"/>
                  </a:lnTo>
                  <a:lnTo>
                    <a:pt x="161903" y="0"/>
                  </a:lnTo>
                  <a:lnTo>
                    <a:pt x="164027" y="226"/>
                  </a:lnTo>
                  <a:lnTo>
                    <a:pt x="166501" y="1435"/>
                  </a:lnTo>
                  <a:lnTo>
                    <a:pt x="168151" y="4357"/>
                  </a:lnTo>
                  <a:lnTo>
                    <a:pt x="170473" y="20700"/>
                  </a:lnTo>
                  <a:lnTo>
                    <a:pt x="174079" y="60255"/>
                  </a:lnTo>
                  <a:lnTo>
                    <a:pt x="179613" y="98955"/>
                  </a:lnTo>
                  <a:lnTo>
                    <a:pt x="180975" y="156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486"/>
            <p:cNvSpPr/>
            <p:nvPr>
              <p:custDataLst>
                <p:tags r:id="rId55"/>
              </p:custDataLst>
            </p:nvPr>
          </p:nvSpPr>
          <p:spPr>
            <a:xfrm>
              <a:off x="4697579" y="4847364"/>
              <a:ext cx="179222" cy="143737"/>
            </a:xfrm>
            <a:custGeom>
              <a:avLst/>
              <a:gdLst/>
              <a:ahLst/>
              <a:cxnLst/>
              <a:rect l="0" t="0" r="0" b="0"/>
              <a:pathLst>
                <a:path w="179222" h="143737">
                  <a:moveTo>
                    <a:pt x="36346" y="48486"/>
                  </a:moveTo>
                  <a:lnTo>
                    <a:pt x="36346" y="48486"/>
                  </a:lnTo>
                  <a:lnTo>
                    <a:pt x="36346" y="35229"/>
                  </a:lnTo>
                  <a:lnTo>
                    <a:pt x="35288" y="33298"/>
                  </a:lnTo>
                  <a:lnTo>
                    <a:pt x="33524" y="32011"/>
                  </a:lnTo>
                  <a:lnTo>
                    <a:pt x="31289" y="31153"/>
                  </a:lnTo>
                  <a:lnTo>
                    <a:pt x="29800" y="32697"/>
                  </a:lnTo>
                  <a:lnTo>
                    <a:pt x="18736" y="79317"/>
                  </a:lnTo>
                  <a:lnTo>
                    <a:pt x="7124" y="122161"/>
                  </a:lnTo>
                  <a:lnTo>
                    <a:pt x="0" y="139474"/>
                  </a:lnTo>
                  <a:lnTo>
                    <a:pt x="15653" y="93688"/>
                  </a:lnTo>
                  <a:lnTo>
                    <a:pt x="31631" y="53025"/>
                  </a:lnTo>
                  <a:lnTo>
                    <a:pt x="40471" y="18926"/>
                  </a:lnTo>
                  <a:lnTo>
                    <a:pt x="49116" y="6068"/>
                  </a:lnTo>
                  <a:lnTo>
                    <a:pt x="54384" y="1157"/>
                  </a:lnTo>
                  <a:lnTo>
                    <a:pt x="60013" y="0"/>
                  </a:lnTo>
                  <a:lnTo>
                    <a:pt x="65883" y="1345"/>
                  </a:lnTo>
                  <a:lnTo>
                    <a:pt x="85454" y="13656"/>
                  </a:lnTo>
                  <a:lnTo>
                    <a:pt x="102798" y="54888"/>
                  </a:lnTo>
                  <a:lnTo>
                    <a:pt x="111388" y="70381"/>
                  </a:lnTo>
                  <a:lnTo>
                    <a:pt x="139952" y="100554"/>
                  </a:lnTo>
                  <a:lnTo>
                    <a:pt x="153301" y="111844"/>
                  </a:lnTo>
                  <a:lnTo>
                    <a:pt x="179221" y="143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988"/>
          <p:cNvGrpSpPr/>
          <p:nvPr/>
        </p:nvGrpSpPr>
        <p:grpSpPr>
          <a:xfrm>
            <a:off x="6049699" y="5153287"/>
            <a:ext cx="198702" cy="119610"/>
            <a:chOff x="6049699" y="5153287"/>
            <a:chExt cx="198702" cy="119610"/>
          </a:xfrm>
        </p:grpSpPr>
        <p:sp>
          <p:nvSpPr>
            <p:cNvPr id="159" name="SMARTInkShape-5487"/>
            <p:cNvSpPr/>
            <p:nvPr>
              <p:custDataLst>
                <p:tags r:id="rId48"/>
              </p:custDataLst>
            </p:nvPr>
          </p:nvSpPr>
          <p:spPr>
            <a:xfrm>
              <a:off x="6049699" y="5248275"/>
              <a:ext cx="198702" cy="24622"/>
            </a:xfrm>
            <a:custGeom>
              <a:avLst/>
              <a:gdLst/>
              <a:ahLst/>
              <a:cxnLst/>
              <a:rect l="0" t="0" r="0" b="0"/>
              <a:pathLst>
                <a:path w="198702" h="24622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3792" y="20676"/>
                  </a:lnTo>
                  <a:lnTo>
                    <a:pt x="43118" y="19684"/>
                  </a:lnTo>
                  <a:lnTo>
                    <a:pt x="83458" y="22060"/>
                  </a:lnTo>
                  <a:lnTo>
                    <a:pt x="108324" y="24621"/>
                  </a:lnTo>
                  <a:lnTo>
                    <a:pt x="155802" y="20464"/>
                  </a:lnTo>
                  <a:lnTo>
                    <a:pt x="1987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488"/>
            <p:cNvSpPr/>
            <p:nvPr>
              <p:custDataLst>
                <p:tags r:id="rId49"/>
              </p:custDataLst>
            </p:nvPr>
          </p:nvSpPr>
          <p:spPr>
            <a:xfrm>
              <a:off x="6052412" y="5153287"/>
              <a:ext cx="138839" cy="9264"/>
            </a:xfrm>
            <a:custGeom>
              <a:avLst/>
              <a:gdLst/>
              <a:ahLst/>
              <a:cxnLst/>
              <a:rect l="0" t="0" r="0" b="0"/>
              <a:pathLst>
                <a:path w="138839" h="9264">
                  <a:moveTo>
                    <a:pt x="5488" y="9263"/>
                  </a:moveTo>
                  <a:lnTo>
                    <a:pt x="5488" y="9263"/>
                  </a:lnTo>
                  <a:lnTo>
                    <a:pt x="0" y="9263"/>
                  </a:lnTo>
                  <a:lnTo>
                    <a:pt x="2344" y="9263"/>
                  </a:lnTo>
                  <a:lnTo>
                    <a:pt x="44984" y="1062"/>
                  </a:lnTo>
                  <a:lnTo>
                    <a:pt x="83022" y="0"/>
                  </a:lnTo>
                  <a:lnTo>
                    <a:pt x="114774" y="874"/>
                  </a:lnTo>
                  <a:lnTo>
                    <a:pt x="138838" y="9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989"/>
          <p:cNvGrpSpPr/>
          <p:nvPr/>
        </p:nvGrpSpPr>
        <p:grpSpPr>
          <a:xfrm>
            <a:off x="6657975" y="4810668"/>
            <a:ext cx="923926" cy="570450"/>
            <a:chOff x="6657975" y="4810668"/>
            <a:chExt cx="923926" cy="570450"/>
          </a:xfrm>
        </p:grpSpPr>
        <p:sp>
          <p:nvSpPr>
            <p:cNvPr id="162" name="SMARTInkShape-5489"/>
            <p:cNvSpPr/>
            <p:nvPr>
              <p:custDataLst>
                <p:tags r:id="rId41"/>
              </p:custDataLst>
            </p:nvPr>
          </p:nvSpPr>
          <p:spPr>
            <a:xfrm>
              <a:off x="7447585" y="5362575"/>
              <a:ext cx="134316" cy="18543"/>
            </a:xfrm>
            <a:custGeom>
              <a:avLst/>
              <a:gdLst/>
              <a:ahLst/>
              <a:cxnLst/>
              <a:rect l="0" t="0" r="0" b="0"/>
              <a:pathLst>
                <a:path w="134316" h="18543">
                  <a:moveTo>
                    <a:pt x="39065" y="0"/>
                  </a:moveTo>
                  <a:lnTo>
                    <a:pt x="39065" y="0"/>
                  </a:lnTo>
                  <a:lnTo>
                    <a:pt x="1105" y="15188"/>
                  </a:lnTo>
                  <a:lnTo>
                    <a:pt x="0" y="16475"/>
                  </a:lnTo>
                  <a:lnTo>
                    <a:pt x="322" y="17333"/>
                  </a:lnTo>
                  <a:lnTo>
                    <a:pt x="15945" y="18542"/>
                  </a:lnTo>
                  <a:lnTo>
                    <a:pt x="57272" y="11345"/>
                  </a:lnTo>
                  <a:lnTo>
                    <a:pt x="1343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490"/>
            <p:cNvSpPr/>
            <p:nvPr>
              <p:custDataLst>
                <p:tags r:id="rId42"/>
              </p:custDataLst>
            </p:nvPr>
          </p:nvSpPr>
          <p:spPr>
            <a:xfrm>
              <a:off x="7086600" y="48577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5056" y="21459"/>
                  </a:lnTo>
                  <a:lnTo>
                    <a:pt x="8937" y="55899"/>
                  </a:lnTo>
                  <a:lnTo>
                    <a:pt x="10321" y="69294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491"/>
            <p:cNvSpPr/>
            <p:nvPr>
              <p:custDataLst>
                <p:tags r:id="rId43"/>
              </p:custDataLst>
            </p:nvPr>
          </p:nvSpPr>
          <p:spPr>
            <a:xfrm>
              <a:off x="7439025" y="52673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15209" y="6545"/>
                  </a:lnTo>
                  <a:lnTo>
                    <a:pt x="54893" y="9133"/>
                  </a:lnTo>
                  <a:lnTo>
                    <a:pt x="97700" y="9491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492"/>
            <p:cNvSpPr/>
            <p:nvPr>
              <p:custDataLst>
                <p:tags r:id="rId44"/>
              </p:custDataLst>
            </p:nvPr>
          </p:nvSpPr>
          <p:spPr>
            <a:xfrm>
              <a:off x="7162800" y="4824119"/>
              <a:ext cx="75517" cy="252707"/>
            </a:xfrm>
            <a:custGeom>
              <a:avLst/>
              <a:gdLst/>
              <a:ahLst/>
              <a:cxnLst/>
              <a:rect l="0" t="0" r="0" b="0"/>
              <a:pathLst>
                <a:path w="75517" h="252707">
                  <a:moveTo>
                    <a:pt x="0" y="5056"/>
                  </a:moveTo>
                  <a:lnTo>
                    <a:pt x="0" y="5056"/>
                  </a:lnTo>
                  <a:lnTo>
                    <a:pt x="5056" y="5056"/>
                  </a:lnTo>
                  <a:lnTo>
                    <a:pt x="10361" y="2234"/>
                  </a:lnTo>
                  <a:lnTo>
                    <a:pt x="13257" y="0"/>
                  </a:lnTo>
                  <a:lnTo>
                    <a:pt x="17305" y="627"/>
                  </a:lnTo>
                  <a:lnTo>
                    <a:pt x="36188" y="14020"/>
                  </a:lnTo>
                  <a:lnTo>
                    <a:pt x="55479" y="37282"/>
                  </a:lnTo>
                  <a:lnTo>
                    <a:pt x="71010" y="77940"/>
                  </a:lnTo>
                  <a:lnTo>
                    <a:pt x="75174" y="117015"/>
                  </a:lnTo>
                  <a:lnTo>
                    <a:pt x="75516" y="130495"/>
                  </a:lnTo>
                  <a:lnTo>
                    <a:pt x="67429" y="156763"/>
                  </a:lnTo>
                  <a:lnTo>
                    <a:pt x="41424" y="198006"/>
                  </a:lnTo>
                  <a:lnTo>
                    <a:pt x="0" y="25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493"/>
            <p:cNvSpPr/>
            <p:nvPr>
              <p:custDataLst>
                <p:tags r:id="rId45"/>
              </p:custDataLst>
            </p:nvPr>
          </p:nvSpPr>
          <p:spPr>
            <a:xfrm>
              <a:off x="6935180" y="4810668"/>
              <a:ext cx="113321" cy="180433"/>
            </a:xfrm>
            <a:custGeom>
              <a:avLst/>
              <a:gdLst/>
              <a:ahLst/>
              <a:cxnLst/>
              <a:rect l="0" t="0" r="0" b="0"/>
              <a:pathLst>
                <a:path w="113321" h="180433">
                  <a:moveTo>
                    <a:pt x="113320" y="28032"/>
                  </a:moveTo>
                  <a:lnTo>
                    <a:pt x="113320" y="28032"/>
                  </a:lnTo>
                  <a:lnTo>
                    <a:pt x="113320" y="14775"/>
                  </a:lnTo>
                  <a:lnTo>
                    <a:pt x="110145" y="11785"/>
                  </a:lnTo>
                  <a:lnTo>
                    <a:pt x="88716" y="1289"/>
                  </a:lnTo>
                  <a:lnTo>
                    <a:pt x="75808" y="0"/>
                  </a:lnTo>
                  <a:lnTo>
                    <a:pt x="64545" y="5343"/>
                  </a:lnTo>
                  <a:lnTo>
                    <a:pt x="40068" y="26020"/>
                  </a:lnTo>
                  <a:lnTo>
                    <a:pt x="33138" y="38074"/>
                  </a:lnTo>
                  <a:lnTo>
                    <a:pt x="23593" y="59582"/>
                  </a:lnTo>
                  <a:lnTo>
                    <a:pt x="3981" y="102508"/>
                  </a:lnTo>
                  <a:lnTo>
                    <a:pt x="0" y="127331"/>
                  </a:lnTo>
                  <a:lnTo>
                    <a:pt x="514" y="143073"/>
                  </a:lnTo>
                  <a:lnTo>
                    <a:pt x="4270" y="157125"/>
                  </a:lnTo>
                  <a:lnTo>
                    <a:pt x="12290" y="167604"/>
                  </a:lnTo>
                  <a:lnTo>
                    <a:pt x="27595" y="18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494"/>
            <p:cNvSpPr/>
            <p:nvPr>
              <p:custDataLst>
                <p:tags r:id="rId46"/>
              </p:custDataLst>
            </p:nvPr>
          </p:nvSpPr>
          <p:spPr>
            <a:xfrm>
              <a:off x="6677025" y="5090387"/>
              <a:ext cx="219076" cy="272189"/>
            </a:xfrm>
            <a:custGeom>
              <a:avLst/>
              <a:gdLst/>
              <a:ahLst/>
              <a:cxnLst/>
              <a:rect l="0" t="0" r="0" b="0"/>
              <a:pathLst>
                <a:path w="219076" h="272189">
                  <a:moveTo>
                    <a:pt x="219075" y="5488"/>
                  </a:moveTo>
                  <a:lnTo>
                    <a:pt x="219075" y="5488"/>
                  </a:lnTo>
                  <a:lnTo>
                    <a:pt x="219075" y="432"/>
                  </a:lnTo>
                  <a:lnTo>
                    <a:pt x="218017" y="0"/>
                  </a:lnTo>
                  <a:lnTo>
                    <a:pt x="200761" y="9613"/>
                  </a:lnTo>
                  <a:lnTo>
                    <a:pt x="164887" y="49255"/>
                  </a:lnTo>
                  <a:lnTo>
                    <a:pt x="128605" y="96676"/>
                  </a:lnTo>
                  <a:lnTo>
                    <a:pt x="94834" y="141304"/>
                  </a:lnTo>
                  <a:lnTo>
                    <a:pt x="63445" y="181300"/>
                  </a:lnTo>
                  <a:lnTo>
                    <a:pt x="31743" y="228143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495"/>
            <p:cNvSpPr/>
            <p:nvPr>
              <p:custDataLst>
                <p:tags r:id="rId47"/>
              </p:custDataLst>
            </p:nvPr>
          </p:nvSpPr>
          <p:spPr>
            <a:xfrm>
              <a:off x="6657975" y="5077217"/>
              <a:ext cx="180976" cy="285359"/>
            </a:xfrm>
            <a:custGeom>
              <a:avLst/>
              <a:gdLst/>
              <a:ahLst/>
              <a:cxnLst/>
              <a:rect l="0" t="0" r="0" b="0"/>
              <a:pathLst>
                <a:path w="180976" h="2853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113" y="0"/>
                  </a:lnTo>
                  <a:lnTo>
                    <a:pt x="20723" y="8249"/>
                  </a:lnTo>
                  <a:lnTo>
                    <a:pt x="51021" y="49429"/>
                  </a:lnTo>
                  <a:lnTo>
                    <a:pt x="76243" y="93096"/>
                  </a:lnTo>
                  <a:lnTo>
                    <a:pt x="95263" y="128556"/>
                  </a:lnTo>
                  <a:lnTo>
                    <a:pt x="120652" y="172775"/>
                  </a:lnTo>
                  <a:lnTo>
                    <a:pt x="146051" y="216043"/>
                  </a:lnTo>
                  <a:lnTo>
                    <a:pt x="168628" y="256261"/>
                  </a:lnTo>
                  <a:lnTo>
                    <a:pt x="180975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990"/>
          <p:cNvGrpSpPr/>
          <p:nvPr/>
        </p:nvGrpSpPr>
        <p:grpSpPr>
          <a:xfrm>
            <a:off x="7982457" y="5044910"/>
            <a:ext cx="1015299" cy="344183"/>
            <a:chOff x="7982457" y="5044910"/>
            <a:chExt cx="1015299" cy="344183"/>
          </a:xfrm>
        </p:grpSpPr>
        <p:sp>
          <p:nvSpPr>
            <p:cNvPr id="170" name="SMARTInkShape-5496"/>
            <p:cNvSpPr/>
            <p:nvPr>
              <p:custDataLst>
                <p:tags r:id="rId33"/>
              </p:custDataLst>
            </p:nvPr>
          </p:nvSpPr>
          <p:spPr>
            <a:xfrm>
              <a:off x="7982457" y="5229225"/>
              <a:ext cx="141648" cy="138160"/>
            </a:xfrm>
            <a:custGeom>
              <a:avLst/>
              <a:gdLst/>
              <a:ahLst/>
              <a:cxnLst/>
              <a:rect l="0" t="0" r="0" b="0"/>
              <a:pathLst>
                <a:path w="141648" h="138160">
                  <a:moveTo>
                    <a:pt x="9018" y="0"/>
                  </a:moveTo>
                  <a:lnTo>
                    <a:pt x="9018" y="0"/>
                  </a:lnTo>
                  <a:lnTo>
                    <a:pt x="9018" y="8201"/>
                  </a:lnTo>
                  <a:lnTo>
                    <a:pt x="3531" y="3776"/>
                  </a:lnTo>
                  <a:lnTo>
                    <a:pt x="13143" y="13616"/>
                  </a:lnTo>
                  <a:lnTo>
                    <a:pt x="16943" y="37666"/>
                  </a:lnTo>
                  <a:lnTo>
                    <a:pt x="18227" y="77172"/>
                  </a:lnTo>
                  <a:lnTo>
                    <a:pt x="15659" y="118999"/>
                  </a:lnTo>
                  <a:lnTo>
                    <a:pt x="10910" y="132264"/>
                  </a:lnTo>
                  <a:lnTo>
                    <a:pt x="8163" y="135801"/>
                  </a:lnTo>
                  <a:lnTo>
                    <a:pt x="5272" y="138159"/>
                  </a:lnTo>
                  <a:lnTo>
                    <a:pt x="3346" y="137615"/>
                  </a:lnTo>
                  <a:lnTo>
                    <a:pt x="2062" y="135135"/>
                  </a:lnTo>
                  <a:lnTo>
                    <a:pt x="0" y="110890"/>
                  </a:lnTo>
                  <a:lnTo>
                    <a:pt x="9921" y="66227"/>
                  </a:lnTo>
                  <a:lnTo>
                    <a:pt x="23095" y="21432"/>
                  </a:lnTo>
                  <a:lnTo>
                    <a:pt x="26869" y="17463"/>
                  </a:lnTo>
                  <a:lnTo>
                    <a:pt x="36707" y="13052"/>
                  </a:lnTo>
                  <a:lnTo>
                    <a:pt x="41235" y="12935"/>
                  </a:lnTo>
                  <a:lnTo>
                    <a:pt x="49090" y="15627"/>
                  </a:lnTo>
                  <a:lnTo>
                    <a:pt x="51608" y="18885"/>
                  </a:lnTo>
                  <a:lnTo>
                    <a:pt x="54405" y="28149"/>
                  </a:lnTo>
                  <a:lnTo>
                    <a:pt x="55980" y="50321"/>
                  </a:lnTo>
                  <a:lnTo>
                    <a:pt x="47493" y="84515"/>
                  </a:lnTo>
                  <a:lnTo>
                    <a:pt x="76791" y="39543"/>
                  </a:lnTo>
                  <a:lnTo>
                    <a:pt x="95069" y="22300"/>
                  </a:lnTo>
                  <a:lnTo>
                    <a:pt x="101311" y="18041"/>
                  </a:lnTo>
                  <a:lnTo>
                    <a:pt x="107588" y="16261"/>
                  </a:lnTo>
                  <a:lnTo>
                    <a:pt x="120207" y="17105"/>
                  </a:lnTo>
                  <a:lnTo>
                    <a:pt x="130049" y="21008"/>
                  </a:lnTo>
                  <a:lnTo>
                    <a:pt x="134155" y="23530"/>
                  </a:lnTo>
                  <a:lnTo>
                    <a:pt x="136893" y="28387"/>
                  </a:lnTo>
                  <a:lnTo>
                    <a:pt x="141647" y="62848"/>
                  </a:lnTo>
                  <a:lnTo>
                    <a:pt x="13284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497"/>
            <p:cNvSpPr/>
            <p:nvPr>
              <p:custDataLst>
                <p:tags r:id="rId34"/>
              </p:custDataLst>
            </p:nvPr>
          </p:nvSpPr>
          <p:spPr>
            <a:xfrm>
              <a:off x="8191500" y="52578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937" y="20723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498"/>
            <p:cNvSpPr/>
            <p:nvPr>
              <p:custDataLst>
                <p:tags r:id="rId35"/>
              </p:custDataLst>
            </p:nvPr>
          </p:nvSpPr>
          <p:spPr>
            <a:xfrm>
              <a:off x="8191500" y="51339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133350"/>
                  </a:moveTo>
                  <a:lnTo>
                    <a:pt x="9525" y="133350"/>
                  </a:lnTo>
                  <a:lnTo>
                    <a:pt x="1987" y="91906"/>
                  </a:lnTo>
                  <a:lnTo>
                    <a:pt x="393" y="488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499"/>
            <p:cNvSpPr/>
            <p:nvPr>
              <p:custDataLst>
                <p:tags r:id="rId36"/>
              </p:custDataLst>
            </p:nvPr>
          </p:nvSpPr>
          <p:spPr>
            <a:xfrm>
              <a:off x="8724900" y="5157062"/>
              <a:ext cx="24539" cy="176939"/>
            </a:xfrm>
            <a:custGeom>
              <a:avLst/>
              <a:gdLst/>
              <a:ahLst/>
              <a:cxnLst/>
              <a:rect l="0" t="0" r="0" b="0"/>
              <a:pathLst>
                <a:path w="24539" h="176939">
                  <a:moveTo>
                    <a:pt x="19050" y="5488"/>
                  </a:moveTo>
                  <a:lnTo>
                    <a:pt x="19050" y="5488"/>
                  </a:lnTo>
                  <a:lnTo>
                    <a:pt x="24538" y="0"/>
                  </a:lnTo>
                  <a:lnTo>
                    <a:pt x="22195" y="2344"/>
                  </a:lnTo>
                  <a:lnTo>
                    <a:pt x="9103" y="43697"/>
                  </a:lnTo>
                  <a:lnTo>
                    <a:pt x="2698" y="75017"/>
                  </a:lnTo>
                  <a:lnTo>
                    <a:pt x="354" y="121889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500"/>
            <p:cNvSpPr/>
            <p:nvPr>
              <p:custDataLst>
                <p:tags r:id="rId37"/>
              </p:custDataLst>
            </p:nvPr>
          </p:nvSpPr>
          <p:spPr>
            <a:xfrm>
              <a:off x="8699774" y="5093983"/>
              <a:ext cx="113339" cy="258493"/>
            </a:xfrm>
            <a:custGeom>
              <a:avLst/>
              <a:gdLst/>
              <a:ahLst/>
              <a:cxnLst/>
              <a:rect l="0" t="0" r="0" b="0"/>
              <a:pathLst>
                <a:path w="113339" h="258493">
                  <a:moveTo>
                    <a:pt x="25126" y="135242"/>
                  </a:moveTo>
                  <a:lnTo>
                    <a:pt x="25126" y="135242"/>
                  </a:lnTo>
                  <a:lnTo>
                    <a:pt x="25126" y="98278"/>
                  </a:lnTo>
                  <a:lnTo>
                    <a:pt x="22304" y="54759"/>
                  </a:lnTo>
                  <a:lnTo>
                    <a:pt x="16925" y="20096"/>
                  </a:lnTo>
                  <a:lnTo>
                    <a:pt x="19012" y="7160"/>
                  </a:lnTo>
                  <a:lnTo>
                    <a:pt x="21050" y="2229"/>
                  </a:lnTo>
                  <a:lnTo>
                    <a:pt x="25584" y="0"/>
                  </a:lnTo>
                  <a:lnTo>
                    <a:pt x="39087" y="346"/>
                  </a:lnTo>
                  <a:lnTo>
                    <a:pt x="55673" y="9671"/>
                  </a:lnTo>
                  <a:lnTo>
                    <a:pt x="80038" y="32772"/>
                  </a:lnTo>
                  <a:lnTo>
                    <a:pt x="102178" y="63966"/>
                  </a:lnTo>
                  <a:lnTo>
                    <a:pt x="113338" y="94132"/>
                  </a:lnTo>
                  <a:lnTo>
                    <a:pt x="113233" y="129882"/>
                  </a:lnTo>
                  <a:lnTo>
                    <a:pt x="101444" y="167285"/>
                  </a:lnTo>
                  <a:lnTo>
                    <a:pt x="85044" y="202641"/>
                  </a:lnTo>
                  <a:lnTo>
                    <a:pt x="61461" y="231463"/>
                  </a:lnTo>
                  <a:lnTo>
                    <a:pt x="19566" y="254704"/>
                  </a:lnTo>
                  <a:lnTo>
                    <a:pt x="0" y="258492"/>
                  </a:lnTo>
                  <a:lnTo>
                    <a:pt x="3729" y="253168"/>
                  </a:lnTo>
                  <a:lnTo>
                    <a:pt x="25126" y="230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501"/>
            <p:cNvSpPr/>
            <p:nvPr>
              <p:custDataLst>
                <p:tags r:id="rId38"/>
              </p:custDataLst>
            </p:nvPr>
          </p:nvSpPr>
          <p:spPr>
            <a:xfrm>
              <a:off x="8498750" y="5053693"/>
              <a:ext cx="110526" cy="327933"/>
            </a:xfrm>
            <a:custGeom>
              <a:avLst/>
              <a:gdLst/>
              <a:ahLst/>
              <a:cxnLst/>
              <a:rect l="0" t="0" r="0" b="0"/>
              <a:pathLst>
                <a:path w="110526" h="327933">
                  <a:moveTo>
                    <a:pt x="102325" y="32657"/>
                  </a:moveTo>
                  <a:lnTo>
                    <a:pt x="102325" y="32657"/>
                  </a:lnTo>
                  <a:lnTo>
                    <a:pt x="109863" y="14757"/>
                  </a:lnTo>
                  <a:lnTo>
                    <a:pt x="110525" y="11198"/>
                  </a:lnTo>
                  <a:lnTo>
                    <a:pt x="108850" y="7767"/>
                  </a:lnTo>
                  <a:lnTo>
                    <a:pt x="101344" y="1134"/>
                  </a:lnTo>
                  <a:lnTo>
                    <a:pt x="96380" y="0"/>
                  </a:lnTo>
                  <a:lnTo>
                    <a:pt x="78220" y="3460"/>
                  </a:lnTo>
                  <a:lnTo>
                    <a:pt x="54261" y="12247"/>
                  </a:lnTo>
                  <a:lnTo>
                    <a:pt x="40040" y="22175"/>
                  </a:lnTo>
                  <a:lnTo>
                    <a:pt x="29488" y="36465"/>
                  </a:lnTo>
                  <a:lnTo>
                    <a:pt x="20419" y="59538"/>
                  </a:lnTo>
                  <a:lnTo>
                    <a:pt x="19146" y="66452"/>
                  </a:lnTo>
                  <a:lnTo>
                    <a:pt x="23376" y="82602"/>
                  </a:lnTo>
                  <a:lnTo>
                    <a:pt x="37658" y="106722"/>
                  </a:lnTo>
                  <a:lnTo>
                    <a:pt x="68282" y="143947"/>
                  </a:lnTo>
                  <a:lnTo>
                    <a:pt x="77727" y="169175"/>
                  </a:lnTo>
                  <a:lnTo>
                    <a:pt x="77987" y="183643"/>
                  </a:lnTo>
                  <a:lnTo>
                    <a:pt x="76575" y="190464"/>
                  </a:lnTo>
                  <a:lnTo>
                    <a:pt x="72458" y="196070"/>
                  </a:lnTo>
                  <a:lnTo>
                    <a:pt x="26328" y="225695"/>
                  </a:lnTo>
                  <a:lnTo>
                    <a:pt x="9957" y="237315"/>
                  </a:lnTo>
                  <a:lnTo>
                    <a:pt x="5821" y="238946"/>
                  </a:lnTo>
                  <a:lnTo>
                    <a:pt x="3064" y="241091"/>
                  </a:lnTo>
                  <a:lnTo>
                    <a:pt x="0" y="246297"/>
                  </a:lnTo>
                  <a:lnTo>
                    <a:pt x="1461" y="254961"/>
                  </a:lnTo>
                  <a:lnTo>
                    <a:pt x="13940" y="282849"/>
                  </a:lnTo>
                  <a:lnTo>
                    <a:pt x="35680" y="320915"/>
                  </a:lnTo>
                  <a:lnTo>
                    <a:pt x="73750" y="327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502"/>
            <p:cNvSpPr/>
            <p:nvPr>
              <p:custDataLst>
                <p:tags r:id="rId39"/>
              </p:custDataLst>
            </p:nvPr>
          </p:nvSpPr>
          <p:spPr>
            <a:xfrm>
              <a:off x="8896350" y="5044910"/>
              <a:ext cx="101406" cy="344183"/>
            </a:xfrm>
            <a:custGeom>
              <a:avLst/>
              <a:gdLst/>
              <a:ahLst/>
              <a:cxnLst/>
              <a:rect l="0" t="0" r="0" b="0"/>
              <a:pathLst>
                <a:path w="101406" h="344183">
                  <a:moveTo>
                    <a:pt x="57150" y="22390"/>
                  </a:moveTo>
                  <a:lnTo>
                    <a:pt x="57150" y="22390"/>
                  </a:lnTo>
                  <a:lnTo>
                    <a:pt x="57150" y="17334"/>
                  </a:lnTo>
                  <a:lnTo>
                    <a:pt x="59972" y="12029"/>
                  </a:lnTo>
                  <a:lnTo>
                    <a:pt x="63696" y="6143"/>
                  </a:lnTo>
                  <a:lnTo>
                    <a:pt x="65351" y="0"/>
                  </a:lnTo>
                  <a:lnTo>
                    <a:pt x="67910" y="55"/>
                  </a:lnTo>
                  <a:lnTo>
                    <a:pt x="81622" y="10245"/>
                  </a:lnTo>
                  <a:lnTo>
                    <a:pt x="93073" y="20873"/>
                  </a:lnTo>
                  <a:lnTo>
                    <a:pt x="99575" y="35474"/>
                  </a:lnTo>
                  <a:lnTo>
                    <a:pt x="101405" y="54664"/>
                  </a:lnTo>
                  <a:lnTo>
                    <a:pt x="93957" y="101633"/>
                  </a:lnTo>
                  <a:lnTo>
                    <a:pt x="87267" y="117934"/>
                  </a:lnTo>
                  <a:lnTo>
                    <a:pt x="54345" y="158245"/>
                  </a:lnTo>
                  <a:lnTo>
                    <a:pt x="53163" y="161644"/>
                  </a:lnTo>
                  <a:lnTo>
                    <a:pt x="53433" y="164967"/>
                  </a:lnTo>
                  <a:lnTo>
                    <a:pt x="55498" y="172541"/>
                  </a:lnTo>
                  <a:lnTo>
                    <a:pt x="56416" y="182963"/>
                  </a:lnTo>
                  <a:lnTo>
                    <a:pt x="62468" y="194650"/>
                  </a:lnTo>
                  <a:lnTo>
                    <a:pt x="87484" y="232243"/>
                  </a:lnTo>
                  <a:lnTo>
                    <a:pt x="92949" y="254372"/>
                  </a:lnTo>
                  <a:lnTo>
                    <a:pt x="93510" y="279509"/>
                  </a:lnTo>
                  <a:lnTo>
                    <a:pt x="89891" y="294004"/>
                  </a:lnTo>
                  <a:lnTo>
                    <a:pt x="72398" y="319498"/>
                  </a:lnTo>
                  <a:lnTo>
                    <a:pt x="64632" y="328357"/>
                  </a:lnTo>
                  <a:lnTo>
                    <a:pt x="44198" y="339295"/>
                  </a:lnTo>
                  <a:lnTo>
                    <a:pt x="23091" y="344182"/>
                  </a:lnTo>
                  <a:lnTo>
                    <a:pt x="17510" y="342752"/>
                  </a:lnTo>
                  <a:lnTo>
                    <a:pt x="0" y="327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503"/>
            <p:cNvSpPr/>
            <p:nvPr>
              <p:custDataLst>
                <p:tags r:id="rId40"/>
              </p:custDataLst>
            </p:nvPr>
          </p:nvSpPr>
          <p:spPr>
            <a:xfrm>
              <a:off x="8258294" y="5162550"/>
              <a:ext cx="110676" cy="134002"/>
            </a:xfrm>
            <a:custGeom>
              <a:avLst/>
              <a:gdLst/>
              <a:ahLst/>
              <a:cxnLst/>
              <a:rect l="0" t="0" r="0" b="0"/>
              <a:pathLst>
                <a:path w="110676" h="134002">
                  <a:moveTo>
                    <a:pt x="18931" y="0"/>
                  </a:moveTo>
                  <a:lnTo>
                    <a:pt x="18931" y="0"/>
                  </a:lnTo>
                  <a:lnTo>
                    <a:pt x="13875" y="5056"/>
                  </a:lnTo>
                  <a:lnTo>
                    <a:pt x="10731" y="23370"/>
                  </a:lnTo>
                  <a:lnTo>
                    <a:pt x="6758" y="70066"/>
                  </a:lnTo>
                  <a:lnTo>
                    <a:pt x="787" y="115413"/>
                  </a:lnTo>
                  <a:lnTo>
                    <a:pt x="60" y="134001"/>
                  </a:lnTo>
                  <a:lnTo>
                    <a:pt x="0" y="133784"/>
                  </a:lnTo>
                  <a:lnTo>
                    <a:pt x="2719" y="102324"/>
                  </a:lnTo>
                  <a:lnTo>
                    <a:pt x="10247" y="81119"/>
                  </a:lnTo>
                  <a:lnTo>
                    <a:pt x="34174" y="39681"/>
                  </a:lnTo>
                  <a:lnTo>
                    <a:pt x="50047" y="27161"/>
                  </a:lnTo>
                  <a:lnTo>
                    <a:pt x="80464" y="13322"/>
                  </a:lnTo>
                  <a:lnTo>
                    <a:pt x="85353" y="12056"/>
                  </a:lnTo>
                  <a:lnTo>
                    <a:pt x="90728" y="13329"/>
                  </a:lnTo>
                  <a:lnTo>
                    <a:pt x="102346" y="20388"/>
                  </a:lnTo>
                  <a:lnTo>
                    <a:pt x="108922" y="27758"/>
                  </a:lnTo>
                  <a:lnTo>
                    <a:pt x="110675" y="31206"/>
                  </a:lnTo>
                  <a:lnTo>
                    <a:pt x="108086" y="56283"/>
                  </a:lnTo>
                  <a:lnTo>
                    <a:pt x="8560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991"/>
          <p:cNvGrpSpPr/>
          <p:nvPr/>
        </p:nvGrpSpPr>
        <p:grpSpPr>
          <a:xfrm>
            <a:off x="4667250" y="5827126"/>
            <a:ext cx="752476" cy="628322"/>
            <a:chOff x="4667250" y="5827126"/>
            <a:chExt cx="752476" cy="628322"/>
          </a:xfrm>
        </p:grpSpPr>
        <p:sp>
          <p:nvSpPr>
            <p:cNvPr id="179" name="SMARTInkShape-5504"/>
            <p:cNvSpPr/>
            <p:nvPr>
              <p:custDataLst>
                <p:tags r:id="rId27"/>
              </p:custDataLst>
            </p:nvPr>
          </p:nvSpPr>
          <p:spPr>
            <a:xfrm>
              <a:off x="5290844" y="6343650"/>
              <a:ext cx="128882" cy="19051"/>
            </a:xfrm>
            <a:custGeom>
              <a:avLst/>
              <a:gdLst/>
              <a:ahLst/>
              <a:cxnLst/>
              <a:rect l="0" t="0" r="0" b="0"/>
              <a:pathLst>
                <a:path w="128882" h="19051">
                  <a:moveTo>
                    <a:pt x="5056" y="19050"/>
                  </a:moveTo>
                  <a:lnTo>
                    <a:pt x="5056" y="19050"/>
                  </a:lnTo>
                  <a:lnTo>
                    <a:pt x="0" y="19050"/>
                  </a:lnTo>
                  <a:lnTo>
                    <a:pt x="46060" y="16228"/>
                  </a:lnTo>
                  <a:lnTo>
                    <a:pt x="93022" y="7291"/>
                  </a:lnTo>
                  <a:lnTo>
                    <a:pt x="128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505"/>
            <p:cNvSpPr/>
            <p:nvPr>
              <p:custDataLst>
                <p:tags r:id="rId28"/>
              </p:custDataLst>
            </p:nvPr>
          </p:nvSpPr>
          <p:spPr>
            <a:xfrm>
              <a:off x="5296980" y="6250268"/>
              <a:ext cx="122746" cy="181947"/>
            </a:xfrm>
            <a:custGeom>
              <a:avLst/>
              <a:gdLst/>
              <a:ahLst/>
              <a:cxnLst/>
              <a:rect l="0" t="0" r="0" b="0"/>
              <a:pathLst>
                <a:path w="122746" h="181947">
                  <a:moveTo>
                    <a:pt x="122745" y="36232"/>
                  </a:moveTo>
                  <a:lnTo>
                    <a:pt x="122745" y="36232"/>
                  </a:lnTo>
                  <a:lnTo>
                    <a:pt x="122745" y="22975"/>
                  </a:lnTo>
                  <a:lnTo>
                    <a:pt x="119923" y="16934"/>
                  </a:lnTo>
                  <a:lnTo>
                    <a:pt x="109488" y="4434"/>
                  </a:lnTo>
                  <a:lnTo>
                    <a:pt x="100625" y="932"/>
                  </a:lnTo>
                  <a:lnTo>
                    <a:pt x="95299" y="0"/>
                  </a:lnTo>
                  <a:lnTo>
                    <a:pt x="83735" y="1784"/>
                  </a:lnTo>
                  <a:lnTo>
                    <a:pt x="71540" y="7164"/>
                  </a:lnTo>
                  <a:lnTo>
                    <a:pt x="45198" y="28772"/>
                  </a:lnTo>
                  <a:lnTo>
                    <a:pt x="11223" y="75349"/>
                  </a:lnTo>
                  <a:lnTo>
                    <a:pt x="2565" y="93095"/>
                  </a:lnTo>
                  <a:lnTo>
                    <a:pt x="0" y="120226"/>
                  </a:lnTo>
                  <a:lnTo>
                    <a:pt x="4297" y="144962"/>
                  </a:lnTo>
                  <a:lnTo>
                    <a:pt x="17329" y="165697"/>
                  </a:lnTo>
                  <a:lnTo>
                    <a:pt x="34597" y="180190"/>
                  </a:lnTo>
                  <a:lnTo>
                    <a:pt x="41754" y="181946"/>
                  </a:lnTo>
                  <a:lnTo>
                    <a:pt x="58174" y="181074"/>
                  </a:lnTo>
                  <a:lnTo>
                    <a:pt x="103695" y="160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506"/>
            <p:cNvSpPr/>
            <p:nvPr>
              <p:custDataLst>
                <p:tags r:id="rId29"/>
              </p:custDataLst>
            </p:nvPr>
          </p:nvSpPr>
          <p:spPr>
            <a:xfrm>
              <a:off x="5143627" y="6257925"/>
              <a:ext cx="85599" cy="188751"/>
            </a:xfrm>
            <a:custGeom>
              <a:avLst/>
              <a:gdLst/>
              <a:ahLst/>
              <a:cxnLst/>
              <a:rect l="0" t="0" r="0" b="0"/>
              <a:pathLst>
                <a:path w="85599" h="188751">
                  <a:moveTo>
                    <a:pt x="28448" y="0"/>
                  </a:moveTo>
                  <a:lnTo>
                    <a:pt x="28448" y="0"/>
                  </a:lnTo>
                  <a:lnTo>
                    <a:pt x="25626" y="18828"/>
                  </a:lnTo>
                  <a:lnTo>
                    <a:pt x="16689" y="61102"/>
                  </a:lnTo>
                  <a:lnTo>
                    <a:pt x="9300" y="105296"/>
                  </a:lnTo>
                  <a:lnTo>
                    <a:pt x="840" y="148879"/>
                  </a:lnTo>
                  <a:lnTo>
                    <a:pt x="0" y="176121"/>
                  </a:lnTo>
                  <a:lnTo>
                    <a:pt x="2752" y="181640"/>
                  </a:lnTo>
                  <a:lnTo>
                    <a:pt x="4967" y="184594"/>
                  </a:lnTo>
                  <a:lnTo>
                    <a:pt x="13073" y="187875"/>
                  </a:lnTo>
                  <a:lnTo>
                    <a:pt x="18198" y="188750"/>
                  </a:lnTo>
                  <a:lnTo>
                    <a:pt x="40581" y="184924"/>
                  </a:lnTo>
                  <a:lnTo>
                    <a:pt x="8559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507"/>
            <p:cNvSpPr/>
            <p:nvPr>
              <p:custDataLst>
                <p:tags r:id="rId30"/>
              </p:custDataLst>
            </p:nvPr>
          </p:nvSpPr>
          <p:spPr>
            <a:xfrm>
              <a:off x="4947944" y="6280452"/>
              <a:ext cx="138407" cy="174996"/>
            </a:xfrm>
            <a:custGeom>
              <a:avLst/>
              <a:gdLst/>
              <a:ahLst/>
              <a:cxnLst/>
              <a:rect l="0" t="0" r="0" b="0"/>
              <a:pathLst>
                <a:path w="138407" h="174996">
                  <a:moveTo>
                    <a:pt x="5056" y="63198"/>
                  </a:moveTo>
                  <a:lnTo>
                    <a:pt x="5056" y="63198"/>
                  </a:lnTo>
                  <a:lnTo>
                    <a:pt x="5056" y="68254"/>
                  </a:lnTo>
                  <a:lnTo>
                    <a:pt x="0" y="81512"/>
                  </a:lnTo>
                  <a:lnTo>
                    <a:pt x="3659" y="126222"/>
                  </a:lnTo>
                  <a:lnTo>
                    <a:pt x="5020" y="173745"/>
                  </a:lnTo>
                  <a:lnTo>
                    <a:pt x="5032" y="174995"/>
                  </a:lnTo>
                  <a:lnTo>
                    <a:pt x="5055" y="127553"/>
                  </a:lnTo>
                  <a:lnTo>
                    <a:pt x="5056" y="86807"/>
                  </a:lnTo>
                  <a:lnTo>
                    <a:pt x="10112" y="47636"/>
                  </a:lnTo>
                  <a:lnTo>
                    <a:pt x="22665" y="150"/>
                  </a:lnTo>
                  <a:lnTo>
                    <a:pt x="24204" y="0"/>
                  </a:lnTo>
                  <a:lnTo>
                    <a:pt x="28736" y="2654"/>
                  </a:lnTo>
                  <a:lnTo>
                    <a:pt x="65026" y="37483"/>
                  </a:lnTo>
                  <a:lnTo>
                    <a:pt x="69378" y="38646"/>
                  </a:lnTo>
                  <a:lnTo>
                    <a:pt x="79858" y="37116"/>
                  </a:lnTo>
                  <a:lnTo>
                    <a:pt x="92601" y="30306"/>
                  </a:lnTo>
                  <a:lnTo>
                    <a:pt x="103079" y="21584"/>
                  </a:lnTo>
                  <a:lnTo>
                    <a:pt x="106388" y="20638"/>
                  </a:lnTo>
                  <a:lnTo>
                    <a:pt x="109653" y="21067"/>
                  </a:lnTo>
                  <a:lnTo>
                    <a:pt x="112887" y="22411"/>
                  </a:lnTo>
                  <a:lnTo>
                    <a:pt x="115043" y="24365"/>
                  </a:lnTo>
                  <a:lnTo>
                    <a:pt x="117439" y="29358"/>
                  </a:lnTo>
                  <a:lnTo>
                    <a:pt x="121925" y="72554"/>
                  </a:lnTo>
                  <a:lnTo>
                    <a:pt x="133531" y="117930"/>
                  </a:lnTo>
                  <a:lnTo>
                    <a:pt x="138406" y="148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508"/>
            <p:cNvSpPr/>
            <p:nvPr>
              <p:custDataLst>
                <p:tags r:id="rId31"/>
              </p:custDataLst>
            </p:nvPr>
          </p:nvSpPr>
          <p:spPr>
            <a:xfrm>
              <a:off x="4667298" y="5827126"/>
              <a:ext cx="95203" cy="66582"/>
            </a:xfrm>
            <a:custGeom>
              <a:avLst/>
              <a:gdLst/>
              <a:ahLst/>
              <a:cxnLst/>
              <a:rect l="0" t="0" r="0" b="0"/>
              <a:pathLst>
                <a:path w="95203" h="66582">
                  <a:moveTo>
                    <a:pt x="38052" y="21224"/>
                  </a:moveTo>
                  <a:lnTo>
                    <a:pt x="38052" y="21224"/>
                  </a:lnTo>
                  <a:lnTo>
                    <a:pt x="38052" y="13023"/>
                  </a:lnTo>
                  <a:lnTo>
                    <a:pt x="32995" y="17148"/>
                  </a:lnTo>
                  <a:lnTo>
                    <a:pt x="12542" y="38291"/>
                  </a:lnTo>
                  <a:lnTo>
                    <a:pt x="4153" y="53209"/>
                  </a:lnTo>
                  <a:lnTo>
                    <a:pt x="505" y="66581"/>
                  </a:lnTo>
                  <a:lnTo>
                    <a:pt x="0" y="42135"/>
                  </a:lnTo>
                  <a:lnTo>
                    <a:pt x="10080" y="18953"/>
                  </a:lnTo>
                  <a:lnTo>
                    <a:pt x="21415" y="2089"/>
                  </a:lnTo>
                  <a:lnTo>
                    <a:pt x="25902" y="0"/>
                  </a:lnTo>
                  <a:lnTo>
                    <a:pt x="36533" y="503"/>
                  </a:lnTo>
                  <a:lnTo>
                    <a:pt x="48313" y="7076"/>
                  </a:lnTo>
                  <a:lnTo>
                    <a:pt x="68066" y="23485"/>
                  </a:lnTo>
                  <a:lnTo>
                    <a:pt x="95202" y="59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509"/>
            <p:cNvSpPr/>
            <p:nvPr>
              <p:custDataLst>
                <p:tags r:id="rId32"/>
              </p:custDataLst>
            </p:nvPr>
          </p:nvSpPr>
          <p:spPr>
            <a:xfrm>
              <a:off x="4667250" y="5996406"/>
              <a:ext cx="108537" cy="335362"/>
            </a:xfrm>
            <a:custGeom>
              <a:avLst/>
              <a:gdLst/>
              <a:ahLst/>
              <a:cxnLst/>
              <a:rect l="0" t="0" r="0" b="0"/>
              <a:pathLst>
                <a:path w="108537" h="335362">
                  <a:moveTo>
                    <a:pt x="9525" y="23394"/>
                  </a:moveTo>
                  <a:lnTo>
                    <a:pt x="9525" y="23394"/>
                  </a:lnTo>
                  <a:lnTo>
                    <a:pt x="9525" y="0"/>
                  </a:lnTo>
                  <a:lnTo>
                    <a:pt x="9525" y="1707"/>
                  </a:lnTo>
                  <a:lnTo>
                    <a:pt x="16071" y="21149"/>
                  </a:lnTo>
                  <a:lnTo>
                    <a:pt x="23714" y="65458"/>
                  </a:lnTo>
                  <a:lnTo>
                    <a:pt x="27135" y="101357"/>
                  </a:lnTo>
                  <a:lnTo>
                    <a:pt x="28290" y="147802"/>
                  </a:lnTo>
                  <a:lnTo>
                    <a:pt x="27432" y="190548"/>
                  </a:lnTo>
                  <a:lnTo>
                    <a:pt x="20946" y="234611"/>
                  </a:lnTo>
                  <a:lnTo>
                    <a:pt x="11238" y="278946"/>
                  </a:lnTo>
                  <a:lnTo>
                    <a:pt x="8805" y="300984"/>
                  </a:lnTo>
                  <a:lnTo>
                    <a:pt x="6928" y="303704"/>
                  </a:lnTo>
                  <a:lnTo>
                    <a:pt x="4619" y="305517"/>
                  </a:lnTo>
                  <a:lnTo>
                    <a:pt x="3079" y="304609"/>
                  </a:lnTo>
                  <a:lnTo>
                    <a:pt x="1369" y="297956"/>
                  </a:lnTo>
                  <a:lnTo>
                    <a:pt x="5462" y="277254"/>
                  </a:lnTo>
                  <a:lnTo>
                    <a:pt x="26890" y="238153"/>
                  </a:lnTo>
                  <a:lnTo>
                    <a:pt x="45999" y="216216"/>
                  </a:lnTo>
                  <a:lnTo>
                    <a:pt x="69016" y="202823"/>
                  </a:lnTo>
                  <a:lnTo>
                    <a:pt x="75643" y="201222"/>
                  </a:lnTo>
                  <a:lnTo>
                    <a:pt x="97515" y="203745"/>
                  </a:lnTo>
                  <a:lnTo>
                    <a:pt x="100993" y="207128"/>
                  </a:lnTo>
                  <a:lnTo>
                    <a:pt x="107681" y="219354"/>
                  </a:lnTo>
                  <a:lnTo>
                    <a:pt x="108536" y="232548"/>
                  </a:lnTo>
                  <a:lnTo>
                    <a:pt x="100461" y="258265"/>
                  </a:lnTo>
                  <a:lnTo>
                    <a:pt x="60965" y="304886"/>
                  </a:lnTo>
                  <a:lnTo>
                    <a:pt x="36473" y="329764"/>
                  </a:lnTo>
                  <a:lnTo>
                    <a:pt x="26441" y="334183"/>
                  </a:lnTo>
                  <a:lnTo>
                    <a:pt x="20802" y="335361"/>
                  </a:lnTo>
                  <a:lnTo>
                    <a:pt x="15985" y="334031"/>
                  </a:lnTo>
                  <a:lnTo>
                    <a:pt x="0" y="318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992"/>
          <p:cNvGrpSpPr/>
          <p:nvPr/>
        </p:nvGrpSpPr>
        <p:grpSpPr>
          <a:xfrm>
            <a:off x="5881845" y="6257925"/>
            <a:ext cx="128431" cy="109120"/>
            <a:chOff x="5881845" y="6257925"/>
            <a:chExt cx="128431" cy="109120"/>
          </a:xfrm>
        </p:grpSpPr>
        <p:sp>
          <p:nvSpPr>
            <p:cNvPr id="186" name="SMARTInkShape-5510"/>
            <p:cNvSpPr/>
            <p:nvPr>
              <p:custDataLst>
                <p:tags r:id="rId25"/>
              </p:custDataLst>
            </p:nvPr>
          </p:nvSpPr>
          <p:spPr>
            <a:xfrm>
              <a:off x="5881845" y="6343650"/>
              <a:ext cx="128431" cy="23395"/>
            </a:xfrm>
            <a:custGeom>
              <a:avLst/>
              <a:gdLst/>
              <a:ahLst/>
              <a:cxnLst/>
              <a:rect l="0" t="0" r="0" b="0"/>
              <a:pathLst>
                <a:path w="128431" h="23395">
                  <a:moveTo>
                    <a:pt x="14130" y="0"/>
                  </a:moveTo>
                  <a:lnTo>
                    <a:pt x="14130" y="0"/>
                  </a:lnTo>
                  <a:lnTo>
                    <a:pt x="873" y="13257"/>
                  </a:lnTo>
                  <a:lnTo>
                    <a:pt x="0" y="16247"/>
                  </a:lnTo>
                  <a:lnTo>
                    <a:pt x="477" y="19298"/>
                  </a:lnTo>
                  <a:lnTo>
                    <a:pt x="1853" y="22390"/>
                  </a:lnTo>
                  <a:lnTo>
                    <a:pt x="5946" y="23394"/>
                  </a:lnTo>
                  <a:lnTo>
                    <a:pt x="49193" y="19831"/>
                  </a:lnTo>
                  <a:lnTo>
                    <a:pt x="95218" y="12659"/>
                  </a:lnTo>
                  <a:lnTo>
                    <a:pt x="12843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511"/>
            <p:cNvSpPr/>
            <p:nvPr>
              <p:custDataLst>
                <p:tags r:id="rId26"/>
              </p:custDataLst>
            </p:nvPr>
          </p:nvSpPr>
          <p:spPr>
            <a:xfrm>
              <a:off x="5906824" y="6257925"/>
              <a:ext cx="93927" cy="1"/>
            </a:xfrm>
            <a:custGeom>
              <a:avLst/>
              <a:gdLst/>
              <a:ahLst/>
              <a:cxnLst/>
              <a:rect l="0" t="0" r="0" b="0"/>
              <a:pathLst>
                <a:path w="9392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3280" y="0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993"/>
          <p:cNvGrpSpPr/>
          <p:nvPr/>
        </p:nvGrpSpPr>
        <p:grpSpPr>
          <a:xfrm>
            <a:off x="6343650" y="5855144"/>
            <a:ext cx="617621" cy="574232"/>
            <a:chOff x="6343650" y="5855144"/>
            <a:chExt cx="617621" cy="574232"/>
          </a:xfrm>
        </p:grpSpPr>
        <p:sp>
          <p:nvSpPr>
            <p:cNvPr id="189" name="SMARTInkShape-5512"/>
            <p:cNvSpPr/>
            <p:nvPr>
              <p:custDataLst>
                <p:tags r:id="rId20"/>
              </p:custDataLst>
            </p:nvPr>
          </p:nvSpPr>
          <p:spPr>
            <a:xfrm>
              <a:off x="6791833" y="5924273"/>
              <a:ext cx="75693" cy="101224"/>
            </a:xfrm>
            <a:custGeom>
              <a:avLst/>
              <a:gdLst/>
              <a:ahLst/>
              <a:cxnLst/>
              <a:rect l="0" t="0" r="0" b="0"/>
              <a:pathLst>
                <a:path w="75693" h="101224">
                  <a:moveTo>
                    <a:pt x="18542" y="28852"/>
                  </a:moveTo>
                  <a:lnTo>
                    <a:pt x="18542" y="28852"/>
                  </a:lnTo>
                  <a:lnTo>
                    <a:pt x="18542" y="11519"/>
                  </a:lnTo>
                  <a:lnTo>
                    <a:pt x="3354" y="52097"/>
                  </a:lnTo>
                  <a:lnTo>
                    <a:pt x="0" y="91023"/>
                  </a:lnTo>
                  <a:lnTo>
                    <a:pt x="890" y="95699"/>
                  </a:lnTo>
                  <a:lnTo>
                    <a:pt x="2541" y="98818"/>
                  </a:lnTo>
                  <a:lnTo>
                    <a:pt x="4700" y="100896"/>
                  </a:lnTo>
                  <a:lnTo>
                    <a:pt x="7198" y="101223"/>
                  </a:lnTo>
                  <a:lnTo>
                    <a:pt x="12794" y="98764"/>
                  </a:lnTo>
                  <a:lnTo>
                    <a:pt x="15988" y="88499"/>
                  </a:lnTo>
                  <a:lnTo>
                    <a:pt x="25810" y="46976"/>
                  </a:lnTo>
                  <a:lnTo>
                    <a:pt x="40889" y="5212"/>
                  </a:lnTo>
                  <a:lnTo>
                    <a:pt x="44023" y="1450"/>
                  </a:lnTo>
                  <a:lnTo>
                    <a:pt x="47170" y="0"/>
                  </a:lnTo>
                  <a:lnTo>
                    <a:pt x="50328" y="92"/>
                  </a:lnTo>
                  <a:lnTo>
                    <a:pt x="52432" y="1212"/>
                  </a:lnTo>
                  <a:lnTo>
                    <a:pt x="53835" y="3018"/>
                  </a:lnTo>
                  <a:lnTo>
                    <a:pt x="63935" y="34646"/>
                  </a:lnTo>
                  <a:lnTo>
                    <a:pt x="75692" y="7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513"/>
            <p:cNvSpPr/>
            <p:nvPr>
              <p:custDataLst>
                <p:tags r:id="rId21"/>
              </p:custDataLst>
            </p:nvPr>
          </p:nvSpPr>
          <p:spPr>
            <a:xfrm>
              <a:off x="6669534" y="5901573"/>
              <a:ext cx="88748" cy="170135"/>
            </a:xfrm>
            <a:custGeom>
              <a:avLst/>
              <a:gdLst/>
              <a:ahLst/>
              <a:cxnLst/>
              <a:rect l="0" t="0" r="0" b="0"/>
              <a:pathLst>
                <a:path w="88748" h="170135">
                  <a:moveTo>
                    <a:pt x="83691" y="51552"/>
                  </a:moveTo>
                  <a:lnTo>
                    <a:pt x="83691" y="51552"/>
                  </a:lnTo>
                  <a:lnTo>
                    <a:pt x="88747" y="41439"/>
                  </a:lnTo>
                  <a:lnTo>
                    <a:pt x="88408" y="30829"/>
                  </a:lnTo>
                  <a:lnTo>
                    <a:pt x="84622" y="11829"/>
                  </a:lnTo>
                  <a:lnTo>
                    <a:pt x="82195" y="8136"/>
                  </a:lnTo>
                  <a:lnTo>
                    <a:pt x="73854" y="1212"/>
                  </a:lnTo>
                  <a:lnTo>
                    <a:pt x="69725" y="0"/>
                  </a:lnTo>
                  <a:lnTo>
                    <a:pt x="65914" y="251"/>
                  </a:lnTo>
                  <a:lnTo>
                    <a:pt x="62315" y="1476"/>
                  </a:lnTo>
                  <a:lnTo>
                    <a:pt x="35341" y="42227"/>
                  </a:lnTo>
                  <a:lnTo>
                    <a:pt x="19624" y="73484"/>
                  </a:lnTo>
                  <a:lnTo>
                    <a:pt x="2543" y="113785"/>
                  </a:lnTo>
                  <a:lnTo>
                    <a:pt x="0" y="130011"/>
                  </a:lnTo>
                  <a:lnTo>
                    <a:pt x="4514" y="147807"/>
                  </a:lnTo>
                  <a:lnTo>
                    <a:pt x="8682" y="156997"/>
                  </a:lnTo>
                  <a:lnTo>
                    <a:pt x="13577" y="163123"/>
                  </a:lnTo>
                  <a:lnTo>
                    <a:pt x="24660" y="169931"/>
                  </a:lnTo>
                  <a:lnTo>
                    <a:pt x="39463" y="170134"/>
                  </a:lnTo>
                  <a:lnTo>
                    <a:pt x="64641" y="165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514"/>
            <p:cNvSpPr/>
            <p:nvPr>
              <p:custDataLst>
                <p:tags r:id="rId22"/>
              </p:custDataLst>
            </p:nvPr>
          </p:nvSpPr>
          <p:spPr>
            <a:xfrm>
              <a:off x="6343650" y="6138137"/>
              <a:ext cx="219076" cy="291239"/>
            </a:xfrm>
            <a:custGeom>
              <a:avLst/>
              <a:gdLst/>
              <a:ahLst/>
              <a:cxnLst/>
              <a:rect l="0" t="0" r="0" b="0"/>
              <a:pathLst>
                <a:path w="219076" h="291239">
                  <a:moveTo>
                    <a:pt x="219075" y="5488"/>
                  </a:moveTo>
                  <a:lnTo>
                    <a:pt x="219075" y="5488"/>
                  </a:lnTo>
                  <a:lnTo>
                    <a:pt x="219075" y="432"/>
                  </a:lnTo>
                  <a:lnTo>
                    <a:pt x="215900" y="0"/>
                  </a:lnTo>
                  <a:lnTo>
                    <a:pt x="203905" y="2344"/>
                  </a:lnTo>
                  <a:lnTo>
                    <a:pt x="190814" y="12557"/>
                  </a:lnTo>
                  <a:lnTo>
                    <a:pt x="152246" y="59532"/>
                  </a:lnTo>
                  <a:lnTo>
                    <a:pt x="117872" y="101792"/>
                  </a:lnTo>
                  <a:lnTo>
                    <a:pt x="85777" y="148502"/>
                  </a:lnTo>
                  <a:lnTo>
                    <a:pt x="52924" y="190519"/>
                  </a:lnTo>
                  <a:lnTo>
                    <a:pt x="23859" y="232694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515"/>
            <p:cNvSpPr/>
            <p:nvPr>
              <p:custDataLst>
                <p:tags r:id="rId23"/>
              </p:custDataLst>
            </p:nvPr>
          </p:nvSpPr>
          <p:spPr>
            <a:xfrm>
              <a:off x="6364024" y="6143625"/>
              <a:ext cx="160602" cy="247651"/>
            </a:xfrm>
            <a:custGeom>
              <a:avLst/>
              <a:gdLst/>
              <a:ahLst/>
              <a:cxnLst/>
              <a:rect l="0" t="0" r="0" b="0"/>
              <a:pathLst>
                <a:path w="160602" h="2476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3088" y="8662"/>
                  </a:lnTo>
                  <a:lnTo>
                    <a:pt x="41077" y="54848"/>
                  </a:lnTo>
                  <a:lnTo>
                    <a:pt x="65573" y="93110"/>
                  </a:lnTo>
                  <a:lnTo>
                    <a:pt x="90796" y="135515"/>
                  </a:lnTo>
                  <a:lnTo>
                    <a:pt x="122706" y="178424"/>
                  </a:lnTo>
                  <a:lnTo>
                    <a:pt x="151979" y="223208"/>
                  </a:lnTo>
                  <a:lnTo>
                    <a:pt x="16060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516"/>
            <p:cNvSpPr/>
            <p:nvPr>
              <p:custDataLst>
                <p:tags r:id="rId24"/>
              </p:custDataLst>
            </p:nvPr>
          </p:nvSpPr>
          <p:spPr>
            <a:xfrm>
              <a:off x="6905625" y="5855144"/>
              <a:ext cx="55646" cy="231332"/>
            </a:xfrm>
            <a:custGeom>
              <a:avLst/>
              <a:gdLst/>
              <a:ahLst/>
              <a:cxnLst/>
              <a:rect l="0" t="0" r="0" b="0"/>
              <a:pathLst>
                <a:path w="55646" h="231332">
                  <a:moveTo>
                    <a:pt x="9525" y="12256"/>
                  </a:moveTo>
                  <a:lnTo>
                    <a:pt x="9525" y="12256"/>
                  </a:lnTo>
                  <a:lnTo>
                    <a:pt x="14581" y="2143"/>
                  </a:lnTo>
                  <a:lnTo>
                    <a:pt x="17129" y="221"/>
                  </a:lnTo>
                  <a:lnTo>
                    <a:pt x="19886" y="0"/>
                  </a:lnTo>
                  <a:lnTo>
                    <a:pt x="22782" y="911"/>
                  </a:lnTo>
                  <a:lnTo>
                    <a:pt x="36971" y="12304"/>
                  </a:lnTo>
                  <a:lnTo>
                    <a:pt x="49526" y="39199"/>
                  </a:lnTo>
                  <a:lnTo>
                    <a:pt x="54890" y="79035"/>
                  </a:lnTo>
                  <a:lnTo>
                    <a:pt x="55645" y="119208"/>
                  </a:lnTo>
                  <a:lnTo>
                    <a:pt x="46701" y="162891"/>
                  </a:lnTo>
                  <a:lnTo>
                    <a:pt x="34743" y="197351"/>
                  </a:lnTo>
                  <a:lnTo>
                    <a:pt x="0" y="23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994"/>
          <p:cNvGrpSpPr/>
          <p:nvPr/>
        </p:nvGrpSpPr>
        <p:grpSpPr>
          <a:xfrm>
            <a:off x="7239000" y="6296025"/>
            <a:ext cx="180976" cy="85377"/>
            <a:chOff x="7239000" y="6296025"/>
            <a:chExt cx="180976" cy="85377"/>
          </a:xfrm>
        </p:grpSpPr>
        <p:sp>
          <p:nvSpPr>
            <p:cNvPr id="195" name="SMARTInkShape-5517"/>
            <p:cNvSpPr/>
            <p:nvPr>
              <p:custDataLst>
                <p:tags r:id="rId18"/>
              </p:custDataLst>
            </p:nvPr>
          </p:nvSpPr>
          <p:spPr>
            <a:xfrm>
              <a:off x="7239000" y="62960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4267" y="0"/>
                  </a:lnTo>
                  <a:lnTo>
                    <a:pt x="87649" y="0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518"/>
            <p:cNvSpPr/>
            <p:nvPr>
              <p:custDataLst>
                <p:tags r:id="rId19"/>
              </p:custDataLst>
            </p:nvPr>
          </p:nvSpPr>
          <p:spPr>
            <a:xfrm>
              <a:off x="7270223" y="6353175"/>
              <a:ext cx="149753" cy="28227"/>
            </a:xfrm>
            <a:custGeom>
              <a:avLst/>
              <a:gdLst/>
              <a:ahLst/>
              <a:cxnLst/>
              <a:rect l="0" t="0" r="0" b="0"/>
              <a:pathLst>
                <a:path w="149753" h="28227">
                  <a:moveTo>
                    <a:pt x="16402" y="0"/>
                  </a:moveTo>
                  <a:lnTo>
                    <a:pt x="16402" y="0"/>
                  </a:lnTo>
                  <a:lnTo>
                    <a:pt x="0" y="24604"/>
                  </a:lnTo>
                  <a:lnTo>
                    <a:pt x="1234" y="25927"/>
                  </a:lnTo>
                  <a:lnTo>
                    <a:pt x="8250" y="27398"/>
                  </a:lnTo>
                  <a:lnTo>
                    <a:pt x="44325" y="28226"/>
                  </a:lnTo>
                  <a:lnTo>
                    <a:pt x="90175" y="23416"/>
                  </a:lnTo>
                  <a:lnTo>
                    <a:pt x="1497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995"/>
          <p:cNvGrpSpPr/>
          <p:nvPr/>
        </p:nvGrpSpPr>
        <p:grpSpPr>
          <a:xfrm>
            <a:off x="7773725" y="6031666"/>
            <a:ext cx="1255976" cy="385586"/>
            <a:chOff x="7773725" y="6031666"/>
            <a:chExt cx="1255976" cy="385586"/>
          </a:xfrm>
        </p:grpSpPr>
        <p:sp>
          <p:nvSpPr>
            <p:cNvPr id="198" name="SMARTInkShape-5519"/>
            <p:cNvSpPr/>
            <p:nvPr>
              <p:custDataLst>
                <p:tags r:id="rId8"/>
              </p:custDataLst>
            </p:nvPr>
          </p:nvSpPr>
          <p:spPr>
            <a:xfrm>
              <a:off x="8629650" y="6076857"/>
              <a:ext cx="178602" cy="303753"/>
            </a:xfrm>
            <a:custGeom>
              <a:avLst/>
              <a:gdLst/>
              <a:ahLst/>
              <a:cxnLst/>
              <a:rect l="0" t="0" r="0" b="0"/>
              <a:pathLst>
                <a:path w="178602" h="303753">
                  <a:moveTo>
                    <a:pt x="19050" y="238218"/>
                  </a:moveTo>
                  <a:lnTo>
                    <a:pt x="19050" y="238218"/>
                  </a:lnTo>
                  <a:lnTo>
                    <a:pt x="19050" y="193951"/>
                  </a:lnTo>
                  <a:lnTo>
                    <a:pt x="19050" y="156310"/>
                  </a:lnTo>
                  <a:lnTo>
                    <a:pt x="19050" y="116582"/>
                  </a:lnTo>
                  <a:lnTo>
                    <a:pt x="21872" y="70239"/>
                  </a:lnTo>
                  <a:lnTo>
                    <a:pt x="32307" y="26766"/>
                  </a:lnTo>
                  <a:lnTo>
                    <a:pt x="46496" y="4586"/>
                  </a:lnTo>
                  <a:lnTo>
                    <a:pt x="53222" y="972"/>
                  </a:lnTo>
                  <a:lnTo>
                    <a:pt x="85875" y="0"/>
                  </a:lnTo>
                  <a:lnTo>
                    <a:pt x="107641" y="15235"/>
                  </a:lnTo>
                  <a:lnTo>
                    <a:pt x="147133" y="62700"/>
                  </a:lnTo>
                  <a:lnTo>
                    <a:pt x="167581" y="104528"/>
                  </a:lnTo>
                  <a:lnTo>
                    <a:pt x="176536" y="129226"/>
                  </a:lnTo>
                  <a:lnTo>
                    <a:pt x="178601" y="166531"/>
                  </a:lnTo>
                  <a:lnTo>
                    <a:pt x="175334" y="188365"/>
                  </a:lnTo>
                  <a:lnTo>
                    <a:pt x="151522" y="233741"/>
                  </a:lnTo>
                  <a:lnTo>
                    <a:pt x="142132" y="250692"/>
                  </a:lnTo>
                  <a:lnTo>
                    <a:pt x="115725" y="272136"/>
                  </a:lnTo>
                  <a:lnTo>
                    <a:pt x="72052" y="296227"/>
                  </a:lnTo>
                  <a:lnTo>
                    <a:pt x="59186" y="301042"/>
                  </a:lnTo>
                  <a:lnTo>
                    <a:pt x="30825" y="303752"/>
                  </a:lnTo>
                  <a:lnTo>
                    <a:pt x="16169" y="301563"/>
                  </a:lnTo>
                  <a:lnTo>
                    <a:pt x="10779" y="299498"/>
                  </a:lnTo>
                  <a:lnTo>
                    <a:pt x="7186" y="296005"/>
                  </a:lnTo>
                  <a:lnTo>
                    <a:pt x="0" y="27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520"/>
            <p:cNvSpPr/>
            <p:nvPr>
              <p:custDataLst>
                <p:tags r:id="rId9"/>
              </p:custDataLst>
            </p:nvPr>
          </p:nvSpPr>
          <p:spPr>
            <a:xfrm>
              <a:off x="8867775" y="6031666"/>
              <a:ext cx="126986" cy="378660"/>
            </a:xfrm>
            <a:custGeom>
              <a:avLst/>
              <a:gdLst/>
              <a:ahLst/>
              <a:cxnLst/>
              <a:rect l="0" t="0" r="0" b="0"/>
              <a:pathLst>
                <a:path w="126986" h="378660">
                  <a:moveTo>
                    <a:pt x="47625" y="45284"/>
                  </a:moveTo>
                  <a:lnTo>
                    <a:pt x="47625" y="45284"/>
                  </a:lnTo>
                  <a:lnTo>
                    <a:pt x="37512" y="35171"/>
                  </a:lnTo>
                  <a:lnTo>
                    <a:pt x="32548" y="24561"/>
                  </a:lnTo>
                  <a:lnTo>
                    <a:pt x="31224" y="18769"/>
                  </a:lnTo>
                  <a:lnTo>
                    <a:pt x="31400" y="13849"/>
                  </a:lnTo>
                  <a:lnTo>
                    <a:pt x="34417" y="5561"/>
                  </a:lnTo>
                  <a:lnTo>
                    <a:pt x="38819" y="2927"/>
                  </a:lnTo>
                  <a:lnTo>
                    <a:pt x="52179" y="0"/>
                  </a:lnTo>
                  <a:lnTo>
                    <a:pt x="68699" y="4344"/>
                  </a:lnTo>
                  <a:lnTo>
                    <a:pt x="95062" y="19323"/>
                  </a:lnTo>
                  <a:lnTo>
                    <a:pt x="117006" y="40078"/>
                  </a:lnTo>
                  <a:lnTo>
                    <a:pt x="125381" y="52142"/>
                  </a:lnTo>
                  <a:lnTo>
                    <a:pt x="126985" y="67383"/>
                  </a:lnTo>
                  <a:lnTo>
                    <a:pt x="119393" y="103037"/>
                  </a:lnTo>
                  <a:lnTo>
                    <a:pt x="96434" y="143235"/>
                  </a:lnTo>
                  <a:lnTo>
                    <a:pt x="51336" y="184694"/>
                  </a:lnTo>
                  <a:lnTo>
                    <a:pt x="49275" y="192263"/>
                  </a:lnTo>
                  <a:lnTo>
                    <a:pt x="47951" y="214370"/>
                  </a:lnTo>
                  <a:lnTo>
                    <a:pt x="53414" y="226620"/>
                  </a:lnTo>
                  <a:lnTo>
                    <a:pt x="62746" y="242593"/>
                  </a:lnTo>
                  <a:lnTo>
                    <a:pt x="64055" y="246673"/>
                  </a:lnTo>
                  <a:lnTo>
                    <a:pt x="71155" y="254029"/>
                  </a:lnTo>
                  <a:lnTo>
                    <a:pt x="76012" y="257473"/>
                  </a:lnTo>
                  <a:lnTo>
                    <a:pt x="87904" y="277488"/>
                  </a:lnTo>
                  <a:lnTo>
                    <a:pt x="93073" y="303527"/>
                  </a:lnTo>
                  <a:lnTo>
                    <a:pt x="88637" y="319161"/>
                  </a:lnTo>
                  <a:lnTo>
                    <a:pt x="73599" y="341388"/>
                  </a:lnTo>
                  <a:lnTo>
                    <a:pt x="32568" y="367635"/>
                  </a:lnTo>
                  <a:lnTo>
                    <a:pt x="0" y="378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521"/>
            <p:cNvSpPr/>
            <p:nvPr>
              <p:custDataLst>
                <p:tags r:id="rId10"/>
              </p:custDataLst>
            </p:nvPr>
          </p:nvSpPr>
          <p:spPr>
            <a:xfrm>
              <a:off x="9029700" y="63912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522"/>
            <p:cNvSpPr/>
            <p:nvPr>
              <p:custDataLst>
                <p:tags r:id="rId11"/>
              </p:custDataLst>
            </p:nvPr>
          </p:nvSpPr>
          <p:spPr>
            <a:xfrm>
              <a:off x="8629650" y="62103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2117"/>
                  </a:lnTo>
                  <a:lnTo>
                    <a:pt x="3241" y="41156"/>
                  </a:lnTo>
                  <a:lnTo>
                    <a:pt x="960" y="7593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523"/>
            <p:cNvSpPr/>
            <p:nvPr>
              <p:custDataLst>
                <p:tags r:id="rId12"/>
              </p:custDataLst>
            </p:nvPr>
          </p:nvSpPr>
          <p:spPr>
            <a:xfrm>
              <a:off x="8404781" y="6050600"/>
              <a:ext cx="120095" cy="366652"/>
            </a:xfrm>
            <a:custGeom>
              <a:avLst/>
              <a:gdLst/>
              <a:ahLst/>
              <a:cxnLst/>
              <a:rect l="0" t="0" r="0" b="0"/>
              <a:pathLst>
                <a:path w="120095" h="366652">
                  <a:moveTo>
                    <a:pt x="81994" y="35875"/>
                  </a:moveTo>
                  <a:lnTo>
                    <a:pt x="81994" y="35875"/>
                  </a:lnTo>
                  <a:lnTo>
                    <a:pt x="81994" y="30819"/>
                  </a:lnTo>
                  <a:lnTo>
                    <a:pt x="76938" y="17561"/>
                  </a:lnTo>
                  <a:lnTo>
                    <a:pt x="68811" y="9038"/>
                  </a:lnTo>
                  <a:lnTo>
                    <a:pt x="59201" y="2781"/>
                  </a:lnTo>
                  <a:lnTo>
                    <a:pt x="51403" y="0"/>
                  </a:lnTo>
                  <a:lnTo>
                    <a:pt x="41586" y="1586"/>
                  </a:lnTo>
                  <a:lnTo>
                    <a:pt x="30168" y="6877"/>
                  </a:lnTo>
                  <a:lnTo>
                    <a:pt x="18038" y="16285"/>
                  </a:lnTo>
                  <a:lnTo>
                    <a:pt x="4365" y="38537"/>
                  </a:lnTo>
                  <a:lnTo>
                    <a:pt x="2690" y="53286"/>
                  </a:lnTo>
                  <a:lnTo>
                    <a:pt x="6530" y="67955"/>
                  </a:lnTo>
                  <a:lnTo>
                    <a:pt x="26244" y="100420"/>
                  </a:lnTo>
                  <a:lnTo>
                    <a:pt x="44309" y="118147"/>
                  </a:lnTo>
                  <a:lnTo>
                    <a:pt x="89569" y="158247"/>
                  </a:lnTo>
                  <a:lnTo>
                    <a:pt x="104347" y="175496"/>
                  </a:lnTo>
                  <a:lnTo>
                    <a:pt x="106421" y="179756"/>
                  </a:lnTo>
                  <a:lnTo>
                    <a:pt x="105903" y="192955"/>
                  </a:lnTo>
                  <a:lnTo>
                    <a:pt x="104284" y="200920"/>
                  </a:lnTo>
                  <a:lnTo>
                    <a:pt x="100029" y="207288"/>
                  </a:lnTo>
                  <a:lnTo>
                    <a:pt x="86835" y="217186"/>
                  </a:lnTo>
                  <a:lnTo>
                    <a:pt x="56499" y="223652"/>
                  </a:lnTo>
                  <a:lnTo>
                    <a:pt x="9798" y="226135"/>
                  </a:lnTo>
                  <a:lnTo>
                    <a:pt x="5288" y="225157"/>
                  </a:lnTo>
                  <a:lnTo>
                    <a:pt x="2282" y="223446"/>
                  </a:lnTo>
                  <a:lnTo>
                    <a:pt x="277" y="221248"/>
                  </a:lnTo>
                  <a:lnTo>
                    <a:pt x="0" y="219782"/>
                  </a:lnTo>
                  <a:lnTo>
                    <a:pt x="873" y="218805"/>
                  </a:lnTo>
                  <a:lnTo>
                    <a:pt x="4665" y="217719"/>
                  </a:lnTo>
                  <a:lnTo>
                    <a:pt x="9878" y="217236"/>
                  </a:lnTo>
                  <a:lnTo>
                    <a:pt x="12751" y="219223"/>
                  </a:lnTo>
                  <a:lnTo>
                    <a:pt x="28099" y="243399"/>
                  </a:lnTo>
                  <a:lnTo>
                    <a:pt x="28760" y="258283"/>
                  </a:lnTo>
                  <a:lnTo>
                    <a:pt x="23243" y="303014"/>
                  </a:lnTo>
                  <a:lnTo>
                    <a:pt x="8510" y="345202"/>
                  </a:lnTo>
                  <a:lnTo>
                    <a:pt x="9823" y="356093"/>
                  </a:lnTo>
                  <a:lnTo>
                    <a:pt x="11655" y="360479"/>
                  </a:lnTo>
                  <a:lnTo>
                    <a:pt x="13935" y="363403"/>
                  </a:lnTo>
                  <a:lnTo>
                    <a:pt x="19290" y="366651"/>
                  </a:lnTo>
                  <a:lnTo>
                    <a:pt x="53106" y="361133"/>
                  </a:lnTo>
                  <a:lnTo>
                    <a:pt x="91457" y="347028"/>
                  </a:lnTo>
                  <a:lnTo>
                    <a:pt x="120094" y="33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524"/>
            <p:cNvSpPr/>
            <p:nvPr>
              <p:custDataLst>
                <p:tags r:id="rId13"/>
              </p:custDataLst>
            </p:nvPr>
          </p:nvSpPr>
          <p:spPr>
            <a:xfrm>
              <a:off x="8220075" y="626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525"/>
            <p:cNvSpPr/>
            <p:nvPr>
              <p:custDataLst>
                <p:tags r:id="rId14"/>
              </p:custDataLst>
            </p:nvPr>
          </p:nvSpPr>
          <p:spPr>
            <a:xfrm>
              <a:off x="8048625" y="6197043"/>
              <a:ext cx="114301" cy="165658"/>
            </a:xfrm>
            <a:custGeom>
              <a:avLst/>
              <a:gdLst/>
              <a:ahLst/>
              <a:cxnLst/>
              <a:rect l="0" t="0" r="0" b="0"/>
              <a:pathLst>
                <a:path w="114301" h="165658">
                  <a:moveTo>
                    <a:pt x="114300" y="13257"/>
                  </a:moveTo>
                  <a:lnTo>
                    <a:pt x="114300" y="13257"/>
                  </a:lnTo>
                  <a:lnTo>
                    <a:pt x="114300" y="8201"/>
                  </a:lnTo>
                  <a:lnTo>
                    <a:pt x="111478" y="2896"/>
                  </a:lnTo>
                  <a:lnTo>
                    <a:pt x="109244" y="0"/>
                  </a:lnTo>
                  <a:lnTo>
                    <a:pt x="106696" y="185"/>
                  </a:lnTo>
                  <a:lnTo>
                    <a:pt x="101043" y="6036"/>
                  </a:lnTo>
                  <a:lnTo>
                    <a:pt x="69243" y="52396"/>
                  </a:lnTo>
                  <a:lnTo>
                    <a:pt x="40842" y="96297"/>
                  </a:lnTo>
                  <a:lnTo>
                    <a:pt x="16040" y="136924"/>
                  </a:lnTo>
                  <a:lnTo>
                    <a:pt x="0" y="16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526"/>
            <p:cNvSpPr/>
            <p:nvPr>
              <p:custDataLst>
                <p:tags r:id="rId15"/>
              </p:custDataLst>
            </p:nvPr>
          </p:nvSpPr>
          <p:spPr>
            <a:xfrm>
              <a:off x="8030900" y="6231998"/>
              <a:ext cx="132026" cy="102128"/>
            </a:xfrm>
            <a:custGeom>
              <a:avLst/>
              <a:gdLst/>
              <a:ahLst/>
              <a:cxnLst/>
              <a:rect l="0" t="0" r="0" b="0"/>
              <a:pathLst>
                <a:path w="132026" h="102128">
                  <a:moveTo>
                    <a:pt x="8200" y="16402"/>
                  </a:moveTo>
                  <a:lnTo>
                    <a:pt x="8200" y="16402"/>
                  </a:lnTo>
                  <a:lnTo>
                    <a:pt x="0" y="0"/>
                  </a:lnTo>
                  <a:lnTo>
                    <a:pt x="1675" y="175"/>
                  </a:lnTo>
                  <a:lnTo>
                    <a:pt x="13087" y="5480"/>
                  </a:lnTo>
                  <a:lnTo>
                    <a:pt x="53846" y="43083"/>
                  </a:lnTo>
                  <a:lnTo>
                    <a:pt x="97567" y="84610"/>
                  </a:lnTo>
                  <a:lnTo>
                    <a:pt x="132025" y="10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527"/>
            <p:cNvSpPr/>
            <p:nvPr>
              <p:custDataLst>
                <p:tags r:id="rId16"/>
              </p:custDataLst>
            </p:nvPr>
          </p:nvSpPr>
          <p:spPr>
            <a:xfrm>
              <a:off x="7927194" y="6231275"/>
              <a:ext cx="92857" cy="102851"/>
            </a:xfrm>
            <a:custGeom>
              <a:avLst/>
              <a:gdLst/>
              <a:ahLst/>
              <a:cxnLst/>
              <a:rect l="0" t="0" r="0" b="0"/>
              <a:pathLst>
                <a:path w="92857" h="102851">
                  <a:moveTo>
                    <a:pt x="35706" y="74275"/>
                  </a:moveTo>
                  <a:lnTo>
                    <a:pt x="35706" y="74275"/>
                  </a:lnTo>
                  <a:lnTo>
                    <a:pt x="35706" y="69219"/>
                  </a:lnTo>
                  <a:lnTo>
                    <a:pt x="40762" y="55961"/>
                  </a:lnTo>
                  <a:lnTo>
                    <a:pt x="61241" y="25143"/>
                  </a:lnTo>
                  <a:lnTo>
                    <a:pt x="63880" y="7819"/>
                  </a:lnTo>
                  <a:lnTo>
                    <a:pt x="64014" y="4571"/>
                  </a:lnTo>
                  <a:lnTo>
                    <a:pt x="61987" y="2405"/>
                  </a:lnTo>
                  <a:lnTo>
                    <a:pt x="54089" y="0"/>
                  </a:lnTo>
                  <a:lnTo>
                    <a:pt x="50078" y="417"/>
                  </a:lnTo>
                  <a:lnTo>
                    <a:pt x="42799" y="3701"/>
                  </a:lnTo>
                  <a:lnTo>
                    <a:pt x="22956" y="22038"/>
                  </a:lnTo>
                  <a:lnTo>
                    <a:pt x="4368" y="47222"/>
                  </a:lnTo>
                  <a:lnTo>
                    <a:pt x="611" y="60134"/>
                  </a:lnTo>
                  <a:lnTo>
                    <a:pt x="0" y="74340"/>
                  </a:lnTo>
                  <a:lnTo>
                    <a:pt x="3256" y="84182"/>
                  </a:lnTo>
                  <a:lnTo>
                    <a:pt x="5606" y="87229"/>
                  </a:lnTo>
                  <a:lnTo>
                    <a:pt x="11039" y="90616"/>
                  </a:lnTo>
                  <a:lnTo>
                    <a:pt x="19804" y="89299"/>
                  </a:lnTo>
                  <a:lnTo>
                    <a:pt x="30755" y="84127"/>
                  </a:lnTo>
                  <a:lnTo>
                    <a:pt x="46704" y="70373"/>
                  </a:lnTo>
                  <a:lnTo>
                    <a:pt x="71997" y="38085"/>
                  </a:lnTo>
                  <a:lnTo>
                    <a:pt x="68214" y="46853"/>
                  </a:lnTo>
                  <a:lnTo>
                    <a:pt x="68851" y="57149"/>
                  </a:lnTo>
                  <a:lnTo>
                    <a:pt x="76193" y="90672"/>
                  </a:lnTo>
                  <a:lnTo>
                    <a:pt x="78572" y="94731"/>
                  </a:lnTo>
                  <a:lnTo>
                    <a:pt x="81217" y="97438"/>
                  </a:lnTo>
                  <a:lnTo>
                    <a:pt x="92856" y="10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528"/>
            <p:cNvSpPr/>
            <p:nvPr>
              <p:custDataLst>
                <p:tags r:id="rId17"/>
              </p:custDataLst>
            </p:nvPr>
          </p:nvSpPr>
          <p:spPr>
            <a:xfrm>
              <a:off x="7773725" y="6235105"/>
              <a:ext cx="141551" cy="124507"/>
            </a:xfrm>
            <a:custGeom>
              <a:avLst/>
              <a:gdLst/>
              <a:ahLst/>
              <a:cxnLst/>
              <a:rect l="0" t="0" r="0" b="0"/>
              <a:pathLst>
                <a:path w="141551" h="124507">
                  <a:moveTo>
                    <a:pt x="8200" y="3770"/>
                  </a:moveTo>
                  <a:lnTo>
                    <a:pt x="8200" y="3770"/>
                  </a:lnTo>
                  <a:lnTo>
                    <a:pt x="8200" y="44926"/>
                  </a:lnTo>
                  <a:lnTo>
                    <a:pt x="8200" y="87904"/>
                  </a:lnTo>
                  <a:lnTo>
                    <a:pt x="7142" y="105721"/>
                  </a:lnTo>
                  <a:lnTo>
                    <a:pt x="0" y="124506"/>
                  </a:lnTo>
                  <a:lnTo>
                    <a:pt x="9211" y="100821"/>
                  </a:lnTo>
                  <a:lnTo>
                    <a:pt x="20847" y="70979"/>
                  </a:lnTo>
                  <a:lnTo>
                    <a:pt x="42282" y="23949"/>
                  </a:lnTo>
                  <a:lnTo>
                    <a:pt x="51342" y="5045"/>
                  </a:lnTo>
                  <a:lnTo>
                    <a:pt x="52836" y="3562"/>
                  </a:lnTo>
                  <a:lnTo>
                    <a:pt x="53832" y="3631"/>
                  </a:lnTo>
                  <a:lnTo>
                    <a:pt x="60291" y="13842"/>
                  </a:lnTo>
                  <a:lnTo>
                    <a:pt x="60280" y="27296"/>
                  </a:lnTo>
                  <a:lnTo>
                    <a:pt x="55903" y="68310"/>
                  </a:lnTo>
                  <a:lnTo>
                    <a:pt x="60905" y="59700"/>
                  </a:lnTo>
                  <a:lnTo>
                    <a:pt x="76935" y="14549"/>
                  </a:lnTo>
                  <a:lnTo>
                    <a:pt x="79424" y="10955"/>
                  </a:lnTo>
                  <a:lnTo>
                    <a:pt x="93039" y="842"/>
                  </a:lnTo>
                  <a:lnTo>
                    <a:pt x="107289" y="0"/>
                  </a:lnTo>
                  <a:lnTo>
                    <a:pt x="115535" y="1257"/>
                  </a:lnTo>
                  <a:lnTo>
                    <a:pt x="121032" y="4211"/>
                  </a:lnTo>
                  <a:lnTo>
                    <a:pt x="124696" y="8298"/>
                  </a:lnTo>
                  <a:lnTo>
                    <a:pt x="135634" y="35120"/>
                  </a:lnTo>
                  <a:lnTo>
                    <a:pt x="140771" y="77513"/>
                  </a:lnTo>
                  <a:lnTo>
                    <a:pt x="141550" y="108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737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996"/>
          <p:cNvGrpSpPr/>
          <p:nvPr/>
        </p:nvGrpSpPr>
        <p:grpSpPr>
          <a:xfrm>
            <a:off x="695325" y="744851"/>
            <a:ext cx="733426" cy="285929"/>
            <a:chOff x="695325" y="744851"/>
            <a:chExt cx="733426" cy="285929"/>
          </a:xfrm>
        </p:grpSpPr>
        <p:sp>
          <p:nvSpPr>
            <p:cNvPr id="2" name="SMARTInkShape-5529"/>
            <p:cNvSpPr/>
            <p:nvPr>
              <p:custDataLst>
                <p:tags r:id="rId173"/>
              </p:custDataLst>
            </p:nvPr>
          </p:nvSpPr>
          <p:spPr>
            <a:xfrm>
              <a:off x="1271890" y="744851"/>
              <a:ext cx="155537" cy="269619"/>
            </a:xfrm>
            <a:custGeom>
              <a:avLst/>
              <a:gdLst/>
              <a:ahLst/>
              <a:cxnLst/>
              <a:rect l="0" t="0" r="0" b="0"/>
              <a:pathLst>
                <a:path w="155537" h="269619">
                  <a:moveTo>
                    <a:pt x="147335" y="45724"/>
                  </a:moveTo>
                  <a:lnTo>
                    <a:pt x="147335" y="45724"/>
                  </a:lnTo>
                  <a:lnTo>
                    <a:pt x="154874" y="27824"/>
                  </a:lnTo>
                  <a:lnTo>
                    <a:pt x="155536" y="24265"/>
                  </a:lnTo>
                  <a:lnTo>
                    <a:pt x="154919" y="20835"/>
                  </a:lnTo>
                  <a:lnTo>
                    <a:pt x="151411" y="14201"/>
                  </a:lnTo>
                  <a:lnTo>
                    <a:pt x="143486" y="4516"/>
                  </a:lnTo>
                  <a:lnTo>
                    <a:pt x="134688" y="951"/>
                  </a:lnTo>
                  <a:lnTo>
                    <a:pt x="129379" y="0"/>
                  </a:lnTo>
                  <a:lnTo>
                    <a:pt x="115013" y="4589"/>
                  </a:lnTo>
                  <a:lnTo>
                    <a:pt x="84976" y="24781"/>
                  </a:lnTo>
                  <a:lnTo>
                    <a:pt x="50892" y="56655"/>
                  </a:lnTo>
                  <a:lnTo>
                    <a:pt x="30055" y="93587"/>
                  </a:lnTo>
                  <a:lnTo>
                    <a:pt x="14651" y="136004"/>
                  </a:lnTo>
                  <a:lnTo>
                    <a:pt x="8989" y="152523"/>
                  </a:lnTo>
                  <a:lnTo>
                    <a:pt x="0" y="198391"/>
                  </a:lnTo>
                  <a:lnTo>
                    <a:pt x="1492" y="231835"/>
                  </a:lnTo>
                  <a:lnTo>
                    <a:pt x="8785" y="250501"/>
                  </a:lnTo>
                  <a:lnTo>
                    <a:pt x="13694" y="258442"/>
                  </a:lnTo>
                  <a:lnTo>
                    <a:pt x="24792" y="267265"/>
                  </a:lnTo>
                  <a:lnTo>
                    <a:pt x="30714" y="269618"/>
                  </a:lnTo>
                  <a:lnTo>
                    <a:pt x="76801" y="266165"/>
                  </a:lnTo>
                  <a:lnTo>
                    <a:pt x="84437" y="265710"/>
                  </a:lnTo>
                  <a:lnTo>
                    <a:pt x="98566" y="259559"/>
                  </a:lnTo>
                  <a:lnTo>
                    <a:pt x="114771" y="248477"/>
                  </a:lnTo>
                  <a:lnTo>
                    <a:pt x="116101" y="246509"/>
                  </a:lnTo>
                  <a:lnTo>
                    <a:pt x="118760" y="236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530"/>
            <p:cNvSpPr/>
            <p:nvPr>
              <p:custDataLst>
                <p:tags r:id="rId174"/>
              </p:custDataLst>
            </p:nvPr>
          </p:nvSpPr>
          <p:spPr>
            <a:xfrm>
              <a:off x="1024165" y="762785"/>
              <a:ext cx="156936" cy="245908"/>
            </a:xfrm>
            <a:custGeom>
              <a:avLst/>
              <a:gdLst/>
              <a:ahLst/>
              <a:cxnLst/>
              <a:rect l="0" t="0" r="0" b="0"/>
              <a:pathLst>
                <a:path w="156936" h="245908">
                  <a:moveTo>
                    <a:pt x="42635" y="18265"/>
                  </a:moveTo>
                  <a:lnTo>
                    <a:pt x="42635" y="18265"/>
                  </a:lnTo>
                  <a:lnTo>
                    <a:pt x="42635" y="0"/>
                  </a:lnTo>
                  <a:lnTo>
                    <a:pt x="39813" y="30402"/>
                  </a:lnTo>
                  <a:lnTo>
                    <a:pt x="29378" y="71462"/>
                  </a:lnTo>
                  <a:lnTo>
                    <a:pt x="21526" y="117803"/>
                  </a:lnTo>
                  <a:lnTo>
                    <a:pt x="10478" y="165162"/>
                  </a:lnTo>
                  <a:lnTo>
                    <a:pt x="0" y="210930"/>
                  </a:lnTo>
                  <a:lnTo>
                    <a:pt x="50" y="223133"/>
                  </a:lnTo>
                  <a:lnTo>
                    <a:pt x="1545" y="227868"/>
                  </a:lnTo>
                  <a:lnTo>
                    <a:pt x="8851" y="235953"/>
                  </a:lnTo>
                  <a:lnTo>
                    <a:pt x="19153" y="242015"/>
                  </a:lnTo>
                  <a:lnTo>
                    <a:pt x="45836" y="245907"/>
                  </a:lnTo>
                  <a:lnTo>
                    <a:pt x="86424" y="241619"/>
                  </a:lnTo>
                  <a:lnTo>
                    <a:pt x="129841" y="235081"/>
                  </a:lnTo>
                  <a:lnTo>
                    <a:pt x="156935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531"/>
            <p:cNvSpPr/>
            <p:nvPr>
              <p:custDataLst>
                <p:tags r:id="rId175"/>
              </p:custDataLst>
            </p:nvPr>
          </p:nvSpPr>
          <p:spPr>
            <a:xfrm>
              <a:off x="695325" y="767900"/>
              <a:ext cx="219076" cy="262880"/>
            </a:xfrm>
            <a:custGeom>
              <a:avLst/>
              <a:gdLst/>
              <a:ahLst/>
              <a:cxnLst/>
              <a:rect l="0" t="0" r="0" b="0"/>
              <a:pathLst>
                <a:path w="219076" h="262880">
                  <a:moveTo>
                    <a:pt x="0" y="60775"/>
                  </a:moveTo>
                  <a:lnTo>
                    <a:pt x="0" y="60775"/>
                  </a:lnTo>
                  <a:lnTo>
                    <a:pt x="8201" y="60775"/>
                  </a:lnTo>
                  <a:lnTo>
                    <a:pt x="14189" y="70888"/>
                  </a:lnTo>
                  <a:lnTo>
                    <a:pt x="17610" y="87290"/>
                  </a:lnTo>
                  <a:lnTo>
                    <a:pt x="19824" y="132492"/>
                  </a:lnTo>
                  <a:lnTo>
                    <a:pt x="27214" y="178953"/>
                  </a:lnTo>
                  <a:lnTo>
                    <a:pt x="28306" y="220487"/>
                  </a:lnTo>
                  <a:lnTo>
                    <a:pt x="28559" y="262879"/>
                  </a:lnTo>
                  <a:lnTo>
                    <a:pt x="23518" y="216093"/>
                  </a:lnTo>
                  <a:lnTo>
                    <a:pt x="23858" y="198244"/>
                  </a:lnTo>
                  <a:lnTo>
                    <a:pt x="27177" y="165007"/>
                  </a:lnTo>
                  <a:lnTo>
                    <a:pt x="30983" y="117764"/>
                  </a:lnTo>
                  <a:lnTo>
                    <a:pt x="35991" y="78719"/>
                  </a:lnTo>
                  <a:lnTo>
                    <a:pt x="37822" y="38600"/>
                  </a:lnTo>
                  <a:lnTo>
                    <a:pt x="38063" y="13914"/>
                  </a:lnTo>
                  <a:lnTo>
                    <a:pt x="45634" y="41512"/>
                  </a:lnTo>
                  <a:lnTo>
                    <a:pt x="46298" y="47933"/>
                  </a:lnTo>
                  <a:lnTo>
                    <a:pt x="55502" y="60712"/>
                  </a:lnTo>
                  <a:lnTo>
                    <a:pt x="62401" y="67083"/>
                  </a:lnTo>
                  <a:lnTo>
                    <a:pt x="81356" y="74162"/>
                  </a:lnTo>
                  <a:lnTo>
                    <a:pt x="92337" y="76050"/>
                  </a:lnTo>
                  <a:lnTo>
                    <a:pt x="110183" y="72503"/>
                  </a:lnTo>
                  <a:lnTo>
                    <a:pt x="143943" y="52979"/>
                  </a:lnTo>
                  <a:lnTo>
                    <a:pt x="166710" y="29890"/>
                  </a:lnTo>
                  <a:lnTo>
                    <a:pt x="180274" y="8852"/>
                  </a:lnTo>
                  <a:lnTo>
                    <a:pt x="189836" y="1362"/>
                  </a:lnTo>
                  <a:lnTo>
                    <a:pt x="194290" y="0"/>
                  </a:lnTo>
                  <a:lnTo>
                    <a:pt x="198319" y="150"/>
                  </a:lnTo>
                  <a:lnTo>
                    <a:pt x="202062" y="1308"/>
                  </a:lnTo>
                  <a:lnTo>
                    <a:pt x="204558" y="4197"/>
                  </a:lnTo>
                  <a:lnTo>
                    <a:pt x="213949" y="40049"/>
                  </a:lnTo>
                  <a:lnTo>
                    <a:pt x="218062" y="84982"/>
                  </a:lnTo>
                  <a:lnTo>
                    <a:pt x="218942" y="128338"/>
                  </a:lnTo>
                  <a:lnTo>
                    <a:pt x="219049" y="170155"/>
                  </a:lnTo>
                  <a:lnTo>
                    <a:pt x="219073" y="212577"/>
                  </a:lnTo>
                  <a:lnTo>
                    <a:pt x="219075" y="232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532"/>
            <p:cNvSpPr/>
            <p:nvPr>
              <p:custDataLst>
                <p:tags r:id="rId176"/>
              </p:custDataLst>
            </p:nvPr>
          </p:nvSpPr>
          <p:spPr>
            <a:xfrm>
              <a:off x="1287199" y="895350"/>
              <a:ext cx="141552" cy="14583"/>
            </a:xfrm>
            <a:custGeom>
              <a:avLst/>
              <a:gdLst/>
              <a:ahLst/>
              <a:cxnLst/>
              <a:rect l="0" t="0" r="0" b="0"/>
              <a:pathLst>
                <a:path w="141552" h="14583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14582"/>
                  </a:lnTo>
                  <a:lnTo>
                    <a:pt x="17678" y="14242"/>
                  </a:lnTo>
                  <a:lnTo>
                    <a:pt x="60873" y="10457"/>
                  </a:lnTo>
                  <a:lnTo>
                    <a:pt x="107670" y="6825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997"/>
          <p:cNvGrpSpPr/>
          <p:nvPr/>
        </p:nvGrpSpPr>
        <p:grpSpPr>
          <a:xfrm>
            <a:off x="2124646" y="629906"/>
            <a:ext cx="228030" cy="472786"/>
            <a:chOff x="2124646" y="629906"/>
            <a:chExt cx="228030" cy="472786"/>
          </a:xfrm>
        </p:grpSpPr>
        <p:sp>
          <p:nvSpPr>
            <p:cNvPr id="7" name="SMARTInkShape-5533"/>
            <p:cNvSpPr/>
            <p:nvPr>
              <p:custDataLst>
                <p:tags r:id="rId171"/>
              </p:custDataLst>
            </p:nvPr>
          </p:nvSpPr>
          <p:spPr>
            <a:xfrm>
              <a:off x="2124646" y="819669"/>
              <a:ext cx="199455" cy="283023"/>
            </a:xfrm>
            <a:custGeom>
              <a:avLst/>
              <a:gdLst/>
              <a:ahLst/>
              <a:cxnLst/>
              <a:rect l="0" t="0" r="0" b="0"/>
              <a:pathLst>
                <a:path w="199455" h="283023">
                  <a:moveTo>
                    <a:pt x="85154" y="28056"/>
                  </a:moveTo>
                  <a:lnTo>
                    <a:pt x="85154" y="28056"/>
                  </a:lnTo>
                  <a:lnTo>
                    <a:pt x="85154" y="5390"/>
                  </a:lnTo>
                  <a:lnTo>
                    <a:pt x="84096" y="3420"/>
                  </a:lnTo>
                  <a:lnTo>
                    <a:pt x="82332" y="2107"/>
                  </a:lnTo>
                  <a:lnTo>
                    <a:pt x="76953" y="0"/>
                  </a:lnTo>
                  <a:lnTo>
                    <a:pt x="51855" y="39609"/>
                  </a:lnTo>
                  <a:lnTo>
                    <a:pt x="26506" y="80417"/>
                  </a:lnTo>
                  <a:lnTo>
                    <a:pt x="15801" y="115772"/>
                  </a:lnTo>
                  <a:lnTo>
                    <a:pt x="5926" y="159762"/>
                  </a:lnTo>
                  <a:lnTo>
                    <a:pt x="712" y="200279"/>
                  </a:lnTo>
                  <a:lnTo>
                    <a:pt x="0" y="218899"/>
                  </a:lnTo>
                  <a:lnTo>
                    <a:pt x="5327" y="237759"/>
                  </a:lnTo>
                  <a:lnTo>
                    <a:pt x="20937" y="265623"/>
                  </a:lnTo>
                  <a:lnTo>
                    <a:pt x="33330" y="274047"/>
                  </a:lnTo>
                  <a:lnTo>
                    <a:pt x="57043" y="283022"/>
                  </a:lnTo>
                  <a:lnTo>
                    <a:pt x="78589" y="279520"/>
                  </a:lnTo>
                  <a:lnTo>
                    <a:pt x="100024" y="266723"/>
                  </a:lnTo>
                  <a:lnTo>
                    <a:pt x="135719" y="224752"/>
                  </a:lnTo>
                  <a:lnTo>
                    <a:pt x="147644" y="203694"/>
                  </a:lnTo>
                  <a:lnTo>
                    <a:pt x="158332" y="159724"/>
                  </a:lnTo>
                  <a:lnTo>
                    <a:pt x="160757" y="120387"/>
                  </a:lnTo>
                  <a:lnTo>
                    <a:pt x="159119" y="78083"/>
                  </a:lnTo>
                  <a:lnTo>
                    <a:pt x="143430" y="43700"/>
                  </a:lnTo>
                  <a:lnTo>
                    <a:pt x="139880" y="38485"/>
                  </a:lnTo>
                  <a:lnTo>
                    <a:pt x="124646" y="32691"/>
                  </a:lnTo>
                  <a:lnTo>
                    <a:pt x="104823" y="31175"/>
                  </a:lnTo>
                  <a:lnTo>
                    <a:pt x="85429" y="34028"/>
                  </a:lnTo>
                  <a:lnTo>
                    <a:pt x="69049" y="41646"/>
                  </a:lnTo>
                  <a:lnTo>
                    <a:pt x="56829" y="51030"/>
                  </a:lnTo>
                  <a:lnTo>
                    <a:pt x="51399" y="58727"/>
                  </a:lnTo>
                  <a:lnTo>
                    <a:pt x="43285" y="79124"/>
                  </a:lnTo>
                  <a:lnTo>
                    <a:pt x="42909" y="96261"/>
                  </a:lnTo>
                  <a:lnTo>
                    <a:pt x="44291" y="105276"/>
                  </a:lnTo>
                  <a:lnTo>
                    <a:pt x="48387" y="112344"/>
                  </a:lnTo>
                  <a:lnTo>
                    <a:pt x="61405" y="123020"/>
                  </a:lnTo>
                  <a:lnTo>
                    <a:pt x="91640" y="129924"/>
                  </a:lnTo>
                  <a:lnTo>
                    <a:pt x="120145" y="131199"/>
                  </a:lnTo>
                  <a:lnTo>
                    <a:pt x="150438" y="123998"/>
                  </a:lnTo>
                  <a:lnTo>
                    <a:pt x="189158" y="102217"/>
                  </a:lnTo>
                  <a:lnTo>
                    <a:pt x="199454" y="8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534"/>
            <p:cNvSpPr/>
            <p:nvPr>
              <p:custDataLst>
                <p:tags r:id="rId172"/>
              </p:custDataLst>
            </p:nvPr>
          </p:nvSpPr>
          <p:spPr>
            <a:xfrm>
              <a:off x="2191152" y="629906"/>
              <a:ext cx="161524" cy="122570"/>
            </a:xfrm>
            <a:custGeom>
              <a:avLst/>
              <a:gdLst/>
              <a:ahLst/>
              <a:cxnLst/>
              <a:rect l="0" t="0" r="0" b="0"/>
              <a:pathLst>
                <a:path w="161524" h="122570">
                  <a:moveTo>
                    <a:pt x="18648" y="46369"/>
                  </a:moveTo>
                  <a:lnTo>
                    <a:pt x="18648" y="46369"/>
                  </a:lnTo>
                  <a:lnTo>
                    <a:pt x="13592" y="46369"/>
                  </a:lnTo>
                  <a:lnTo>
                    <a:pt x="12102" y="47427"/>
                  </a:lnTo>
                  <a:lnTo>
                    <a:pt x="11109" y="49191"/>
                  </a:lnTo>
                  <a:lnTo>
                    <a:pt x="9711" y="59552"/>
                  </a:lnTo>
                  <a:lnTo>
                    <a:pt x="8326" y="69162"/>
                  </a:lnTo>
                  <a:lnTo>
                    <a:pt x="1636" y="83954"/>
                  </a:lnTo>
                  <a:lnTo>
                    <a:pt x="0" y="92011"/>
                  </a:lnTo>
                  <a:lnTo>
                    <a:pt x="26450" y="44960"/>
                  </a:lnTo>
                  <a:lnTo>
                    <a:pt x="40533" y="13047"/>
                  </a:lnTo>
                  <a:lnTo>
                    <a:pt x="45938" y="8279"/>
                  </a:lnTo>
                  <a:lnTo>
                    <a:pt x="71239" y="0"/>
                  </a:lnTo>
                  <a:lnTo>
                    <a:pt x="79416" y="4947"/>
                  </a:lnTo>
                  <a:lnTo>
                    <a:pt x="87990" y="13142"/>
                  </a:lnTo>
                  <a:lnTo>
                    <a:pt x="120617" y="54973"/>
                  </a:lnTo>
                  <a:lnTo>
                    <a:pt x="161523" y="122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998"/>
          <p:cNvGrpSpPr/>
          <p:nvPr/>
        </p:nvGrpSpPr>
        <p:grpSpPr>
          <a:xfrm>
            <a:off x="2924175" y="918240"/>
            <a:ext cx="186653" cy="186661"/>
            <a:chOff x="2924175" y="918240"/>
            <a:chExt cx="186653" cy="186661"/>
          </a:xfrm>
        </p:grpSpPr>
        <p:sp>
          <p:nvSpPr>
            <p:cNvPr id="10" name="SMARTInkShape-5535"/>
            <p:cNvSpPr/>
            <p:nvPr>
              <p:custDataLst>
                <p:tags r:id="rId168"/>
              </p:custDataLst>
            </p:nvPr>
          </p:nvSpPr>
          <p:spPr>
            <a:xfrm>
              <a:off x="2924175" y="1024434"/>
              <a:ext cx="38101" cy="80467"/>
            </a:xfrm>
            <a:custGeom>
              <a:avLst/>
              <a:gdLst/>
              <a:ahLst/>
              <a:cxnLst/>
              <a:rect l="0" t="0" r="0" b="0"/>
              <a:pathLst>
                <a:path w="38101" h="80467">
                  <a:moveTo>
                    <a:pt x="0" y="32841"/>
                  </a:moveTo>
                  <a:lnTo>
                    <a:pt x="0" y="32841"/>
                  </a:lnTo>
                  <a:lnTo>
                    <a:pt x="0" y="27784"/>
                  </a:lnTo>
                  <a:lnTo>
                    <a:pt x="2822" y="22480"/>
                  </a:lnTo>
                  <a:lnTo>
                    <a:pt x="6546" y="16594"/>
                  </a:lnTo>
                  <a:lnTo>
                    <a:pt x="9701" y="7331"/>
                  </a:lnTo>
                  <a:lnTo>
                    <a:pt x="14189" y="1042"/>
                  </a:lnTo>
                  <a:lnTo>
                    <a:pt x="15809" y="0"/>
                  </a:lnTo>
                  <a:lnTo>
                    <a:pt x="16890" y="364"/>
                  </a:lnTo>
                  <a:lnTo>
                    <a:pt x="25312" y="18961"/>
                  </a:lnTo>
                  <a:lnTo>
                    <a:pt x="35923" y="66250"/>
                  </a:lnTo>
                  <a:lnTo>
                    <a:pt x="38100" y="8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536"/>
            <p:cNvSpPr/>
            <p:nvPr>
              <p:custDataLst>
                <p:tags r:id="rId169"/>
              </p:custDataLst>
            </p:nvPr>
          </p:nvSpPr>
          <p:spPr>
            <a:xfrm>
              <a:off x="2947340" y="918240"/>
              <a:ext cx="14936" cy="139036"/>
            </a:xfrm>
            <a:custGeom>
              <a:avLst/>
              <a:gdLst/>
              <a:ahLst/>
              <a:cxnLst/>
              <a:rect l="0" t="0" r="0" b="0"/>
              <a:pathLst>
                <a:path w="14936" h="139036">
                  <a:moveTo>
                    <a:pt x="14935" y="139035"/>
                  </a:moveTo>
                  <a:lnTo>
                    <a:pt x="14935" y="139035"/>
                  </a:lnTo>
                  <a:lnTo>
                    <a:pt x="9879" y="102407"/>
                  </a:lnTo>
                  <a:lnTo>
                    <a:pt x="6734" y="62683"/>
                  </a:lnTo>
                  <a:lnTo>
                    <a:pt x="2763" y="17281"/>
                  </a:lnTo>
                  <a:lnTo>
                    <a:pt x="0" y="5547"/>
                  </a:lnTo>
                  <a:lnTo>
                    <a:pt x="745" y="2418"/>
                  </a:lnTo>
                  <a:lnTo>
                    <a:pt x="2300" y="332"/>
                  </a:lnTo>
                  <a:lnTo>
                    <a:pt x="3336" y="0"/>
                  </a:lnTo>
                  <a:lnTo>
                    <a:pt x="14935" y="5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537"/>
            <p:cNvSpPr/>
            <p:nvPr>
              <p:custDataLst>
                <p:tags r:id="rId170"/>
              </p:custDataLst>
            </p:nvPr>
          </p:nvSpPr>
          <p:spPr>
            <a:xfrm>
              <a:off x="3029920" y="952500"/>
              <a:ext cx="80908" cy="152401"/>
            </a:xfrm>
            <a:custGeom>
              <a:avLst/>
              <a:gdLst/>
              <a:ahLst/>
              <a:cxnLst/>
              <a:rect l="0" t="0" r="0" b="0"/>
              <a:pathLst>
                <a:path w="80908" h="152401">
                  <a:moveTo>
                    <a:pt x="46655" y="0"/>
                  </a:moveTo>
                  <a:lnTo>
                    <a:pt x="46655" y="0"/>
                  </a:lnTo>
                  <a:lnTo>
                    <a:pt x="10076" y="0"/>
                  </a:lnTo>
                  <a:lnTo>
                    <a:pt x="6394" y="1058"/>
                  </a:lnTo>
                  <a:lnTo>
                    <a:pt x="3939" y="2822"/>
                  </a:lnTo>
                  <a:lnTo>
                    <a:pt x="2303" y="5057"/>
                  </a:lnTo>
                  <a:lnTo>
                    <a:pt x="485" y="10361"/>
                  </a:lnTo>
                  <a:lnTo>
                    <a:pt x="0" y="13257"/>
                  </a:lnTo>
                  <a:lnTo>
                    <a:pt x="1793" y="16247"/>
                  </a:lnTo>
                  <a:lnTo>
                    <a:pt x="45202" y="53200"/>
                  </a:lnTo>
                  <a:lnTo>
                    <a:pt x="58709" y="63861"/>
                  </a:lnTo>
                  <a:lnTo>
                    <a:pt x="76097" y="85597"/>
                  </a:lnTo>
                  <a:lnTo>
                    <a:pt x="80907" y="95546"/>
                  </a:lnTo>
                  <a:lnTo>
                    <a:pt x="77401" y="109140"/>
                  </a:lnTo>
                  <a:lnTo>
                    <a:pt x="68786" y="123648"/>
                  </a:lnTo>
                  <a:lnTo>
                    <a:pt x="57902" y="133624"/>
                  </a:lnTo>
                  <a:lnTo>
                    <a:pt x="28181" y="147594"/>
                  </a:lnTo>
                  <a:lnTo>
                    <a:pt x="855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999"/>
          <p:cNvGrpSpPr/>
          <p:nvPr/>
        </p:nvGrpSpPr>
        <p:grpSpPr>
          <a:xfrm>
            <a:off x="3602753" y="839972"/>
            <a:ext cx="510180" cy="282526"/>
            <a:chOff x="3602753" y="839972"/>
            <a:chExt cx="510180" cy="282526"/>
          </a:xfrm>
        </p:grpSpPr>
        <p:sp>
          <p:nvSpPr>
            <p:cNvPr id="14" name="SMARTInkShape-5538"/>
            <p:cNvSpPr/>
            <p:nvPr>
              <p:custDataLst>
                <p:tags r:id="rId166"/>
              </p:custDataLst>
            </p:nvPr>
          </p:nvSpPr>
          <p:spPr>
            <a:xfrm>
              <a:off x="3695700" y="839972"/>
              <a:ext cx="417233" cy="228535"/>
            </a:xfrm>
            <a:custGeom>
              <a:avLst/>
              <a:gdLst/>
              <a:ahLst/>
              <a:cxnLst/>
              <a:rect l="0" t="0" r="0" b="0"/>
              <a:pathLst>
                <a:path w="417233" h="228535">
                  <a:moveTo>
                    <a:pt x="0" y="141103"/>
                  </a:moveTo>
                  <a:lnTo>
                    <a:pt x="0" y="141103"/>
                  </a:lnTo>
                  <a:lnTo>
                    <a:pt x="21754" y="128011"/>
                  </a:lnTo>
                  <a:lnTo>
                    <a:pt x="34716" y="124701"/>
                  </a:lnTo>
                  <a:lnTo>
                    <a:pt x="40077" y="125935"/>
                  </a:lnTo>
                  <a:lnTo>
                    <a:pt x="48856" y="132951"/>
                  </a:lnTo>
                  <a:lnTo>
                    <a:pt x="50562" y="138843"/>
                  </a:lnTo>
                  <a:lnTo>
                    <a:pt x="48221" y="180160"/>
                  </a:lnTo>
                  <a:lnTo>
                    <a:pt x="39477" y="218123"/>
                  </a:lnTo>
                  <a:lnTo>
                    <a:pt x="40076" y="221025"/>
                  </a:lnTo>
                  <a:lnTo>
                    <a:pt x="41534" y="222959"/>
                  </a:lnTo>
                  <a:lnTo>
                    <a:pt x="43564" y="224249"/>
                  </a:lnTo>
                  <a:lnTo>
                    <a:pt x="47035" y="222992"/>
                  </a:lnTo>
                  <a:lnTo>
                    <a:pt x="56535" y="215951"/>
                  </a:lnTo>
                  <a:lnTo>
                    <a:pt x="62168" y="205766"/>
                  </a:lnTo>
                  <a:lnTo>
                    <a:pt x="63671" y="200087"/>
                  </a:lnTo>
                  <a:lnTo>
                    <a:pt x="82813" y="173323"/>
                  </a:lnTo>
                  <a:lnTo>
                    <a:pt x="89919" y="165702"/>
                  </a:lnTo>
                  <a:lnTo>
                    <a:pt x="91696" y="164910"/>
                  </a:lnTo>
                  <a:lnTo>
                    <a:pt x="92880" y="165441"/>
                  </a:lnTo>
                  <a:lnTo>
                    <a:pt x="110346" y="204102"/>
                  </a:lnTo>
                  <a:lnTo>
                    <a:pt x="114186" y="219154"/>
                  </a:lnTo>
                  <a:lnTo>
                    <a:pt x="116341" y="221712"/>
                  </a:lnTo>
                  <a:lnTo>
                    <a:pt x="121557" y="224554"/>
                  </a:lnTo>
                  <a:lnTo>
                    <a:pt x="127403" y="225818"/>
                  </a:lnTo>
                  <a:lnTo>
                    <a:pt x="130444" y="224038"/>
                  </a:lnTo>
                  <a:lnTo>
                    <a:pt x="139779" y="211420"/>
                  </a:lnTo>
                  <a:lnTo>
                    <a:pt x="170159" y="166367"/>
                  </a:lnTo>
                  <a:lnTo>
                    <a:pt x="202076" y="121173"/>
                  </a:lnTo>
                  <a:lnTo>
                    <a:pt x="206228" y="116370"/>
                  </a:lnTo>
                  <a:lnTo>
                    <a:pt x="223735" y="108610"/>
                  </a:lnTo>
                  <a:lnTo>
                    <a:pt x="229590" y="107799"/>
                  </a:lnTo>
                  <a:lnTo>
                    <a:pt x="238918" y="109721"/>
                  </a:lnTo>
                  <a:lnTo>
                    <a:pt x="250119" y="116753"/>
                  </a:lnTo>
                  <a:lnTo>
                    <a:pt x="254039" y="125342"/>
                  </a:lnTo>
                  <a:lnTo>
                    <a:pt x="257159" y="150431"/>
                  </a:lnTo>
                  <a:lnTo>
                    <a:pt x="257175" y="119100"/>
                  </a:lnTo>
                  <a:lnTo>
                    <a:pt x="255058" y="115851"/>
                  </a:lnTo>
                  <a:lnTo>
                    <a:pt x="247062" y="109419"/>
                  </a:lnTo>
                  <a:lnTo>
                    <a:pt x="243025" y="109397"/>
                  </a:lnTo>
                  <a:lnTo>
                    <a:pt x="239275" y="111499"/>
                  </a:lnTo>
                  <a:lnTo>
                    <a:pt x="220595" y="130081"/>
                  </a:lnTo>
                  <a:lnTo>
                    <a:pt x="207766" y="158063"/>
                  </a:lnTo>
                  <a:lnTo>
                    <a:pt x="206288" y="178274"/>
                  </a:lnTo>
                  <a:lnTo>
                    <a:pt x="213962" y="212063"/>
                  </a:lnTo>
                  <a:lnTo>
                    <a:pt x="219625" y="220266"/>
                  </a:lnTo>
                  <a:lnTo>
                    <a:pt x="222617" y="222453"/>
                  </a:lnTo>
                  <a:lnTo>
                    <a:pt x="234407" y="222061"/>
                  </a:lnTo>
                  <a:lnTo>
                    <a:pt x="247056" y="218359"/>
                  </a:lnTo>
                  <a:lnTo>
                    <a:pt x="250429" y="215891"/>
                  </a:lnTo>
                  <a:lnTo>
                    <a:pt x="283295" y="171625"/>
                  </a:lnTo>
                  <a:lnTo>
                    <a:pt x="306881" y="124204"/>
                  </a:lnTo>
                  <a:lnTo>
                    <a:pt x="325555" y="81791"/>
                  </a:lnTo>
                  <a:lnTo>
                    <a:pt x="347039" y="38880"/>
                  </a:lnTo>
                  <a:lnTo>
                    <a:pt x="367839" y="4208"/>
                  </a:lnTo>
                  <a:lnTo>
                    <a:pt x="370110" y="2215"/>
                  </a:lnTo>
                  <a:lnTo>
                    <a:pt x="375454" y="0"/>
                  </a:lnTo>
                  <a:lnTo>
                    <a:pt x="376244" y="2584"/>
                  </a:lnTo>
                  <a:lnTo>
                    <a:pt x="369025" y="43935"/>
                  </a:lnTo>
                  <a:lnTo>
                    <a:pt x="358291" y="83574"/>
                  </a:lnTo>
                  <a:lnTo>
                    <a:pt x="350376" y="129633"/>
                  </a:lnTo>
                  <a:lnTo>
                    <a:pt x="344377" y="171881"/>
                  </a:lnTo>
                  <a:lnTo>
                    <a:pt x="335555" y="219488"/>
                  </a:lnTo>
                  <a:lnTo>
                    <a:pt x="334344" y="227799"/>
                  </a:lnTo>
                  <a:lnTo>
                    <a:pt x="334021" y="228534"/>
                  </a:lnTo>
                  <a:lnTo>
                    <a:pt x="333806" y="227965"/>
                  </a:lnTo>
                  <a:lnTo>
                    <a:pt x="350705" y="187855"/>
                  </a:lnTo>
                  <a:lnTo>
                    <a:pt x="360833" y="173876"/>
                  </a:lnTo>
                  <a:lnTo>
                    <a:pt x="383491" y="159163"/>
                  </a:lnTo>
                  <a:lnTo>
                    <a:pt x="398335" y="157243"/>
                  </a:lnTo>
                  <a:lnTo>
                    <a:pt x="405257" y="158213"/>
                  </a:lnTo>
                  <a:lnTo>
                    <a:pt x="409871" y="160976"/>
                  </a:lnTo>
                  <a:lnTo>
                    <a:pt x="412947" y="164935"/>
                  </a:lnTo>
                  <a:lnTo>
                    <a:pt x="416366" y="176037"/>
                  </a:lnTo>
                  <a:lnTo>
                    <a:pt x="417232" y="199079"/>
                  </a:lnTo>
                  <a:lnTo>
                    <a:pt x="409575" y="226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539"/>
            <p:cNvSpPr/>
            <p:nvPr>
              <p:custDataLst>
                <p:tags r:id="rId167"/>
              </p:custDataLst>
            </p:nvPr>
          </p:nvSpPr>
          <p:spPr>
            <a:xfrm>
              <a:off x="3602753" y="943484"/>
              <a:ext cx="63049" cy="179014"/>
            </a:xfrm>
            <a:custGeom>
              <a:avLst/>
              <a:gdLst/>
              <a:ahLst/>
              <a:cxnLst/>
              <a:rect l="0" t="0" r="0" b="0"/>
              <a:pathLst>
                <a:path w="63049" h="179014">
                  <a:moveTo>
                    <a:pt x="54847" y="18541"/>
                  </a:moveTo>
                  <a:lnTo>
                    <a:pt x="54847" y="18541"/>
                  </a:lnTo>
                  <a:lnTo>
                    <a:pt x="59904" y="18541"/>
                  </a:lnTo>
                  <a:lnTo>
                    <a:pt x="61393" y="17483"/>
                  </a:lnTo>
                  <a:lnTo>
                    <a:pt x="62386" y="15719"/>
                  </a:lnTo>
                  <a:lnTo>
                    <a:pt x="63048" y="13484"/>
                  </a:lnTo>
                  <a:lnTo>
                    <a:pt x="62431" y="10937"/>
                  </a:lnTo>
                  <a:lnTo>
                    <a:pt x="58923" y="5284"/>
                  </a:lnTo>
                  <a:lnTo>
                    <a:pt x="55448" y="3353"/>
                  </a:lnTo>
                  <a:lnTo>
                    <a:pt x="33746" y="0"/>
                  </a:lnTo>
                  <a:lnTo>
                    <a:pt x="18374" y="4698"/>
                  </a:lnTo>
                  <a:lnTo>
                    <a:pt x="9356" y="12741"/>
                  </a:lnTo>
                  <a:lnTo>
                    <a:pt x="2879" y="22313"/>
                  </a:lnTo>
                  <a:lnTo>
                    <a:pt x="0" y="30095"/>
                  </a:lnTo>
                  <a:lnTo>
                    <a:pt x="3436" y="50540"/>
                  </a:lnTo>
                  <a:lnTo>
                    <a:pt x="16213" y="76705"/>
                  </a:lnTo>
                  <a:lnTo>
                    <a:pt x="51904" y="121585"/>
                  </a:lnTo>
                  <a:lnTo>
                    <a:pt x="60677" y="141265"/>
                  </a:lnTo>
                  <a:lnTo>
                    <a:pt x="59908" y="155635"/>
                  </a:lnTo>
                  <a:lnTo>
                    <a:pt x="58221" y="163912"/>
                  </a:lnTo>
                  <a:lnTo>
                    <a:pt x="54980" y="169430"/>
                  </a:lnTo>
                  <a:lnTo>
                    <a:pt x="50702" y="173109"/>
                  </a:lnTo>
                  <a:lnTo>
                    <a:pt x="40304" y="177196"/>
                  </a:lnTo>
                  <a:lnTo>
                    <a:pt x="28628" y="179013"/>
                  </a:lnTo>
                  <a:lnTo>
                    <a:pt x="23609" y="176322"/>
                  </a:lnTo>
                  <a:lnTo>
                    <a:pt x="15211" y="164866"/>
                  </a:lnTo>
                  <a:lnTo>
                    <a:pt x="13595" y="149191"/>
                  </a:lnTo>
                  <a:lnTo>
                    <a:pt x="16404" y="133758"/>
                  </a:lnTo>
                  <a:lnTo>
                    <a:pt x="26272" y="11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000"/>
          <p:cNvGrpSpPr/>
          <p:nvPr/>
        </p:nvGrpSpPr>
        <p:grpSpPr>
          <a:xfrm>
            <a:off x="4613327" y="832254"/>
            <a:ext cx="653999" cy="311769"/>
            <a:chOff x="4613327" y="832254"/>
            <a:chExt cx="653999" cy="311769"/>
          </a:xfrm>
        </p:grpSpPr>
        <p:sp>
          <p:nvSpPr>
            <p:cNvPr id="17" name="SMARTInkShape-5540"/>
            <p:cNvSpPr/>
            <p:nvPr>
              <p:custDataLst>
                <p:tags r:id="rId164"/>
              </p:custDataLst>
            </p:nvPr>
          </p:nvSpPr>
          <p:spPr>
            <a:xfrm>
              <a:off x="4613327" y="832254"/>
              <a:ext cx="577799" cy="311769"/>
            </a:xfrm>
            <a:custGeom>
              <a:avLst/>
              <a:gdLst/>
              <a:ahLst/>
              <a:cxnLst/>
              <a:rect l="0" t="0" r="0" b="0"/>
              <a:pathLst>
                <a:path w="577799" h="311769">
                  <a:moveTo>
                    <a:pt x="139648" y="15471"/>
                  </a:moveTo>
                  <a:lnTo>
                    <a:pt x="139648" y="15471"/>
                  </a:lnTo>
                  <a:lnTo>
                    <a:pt x="134591" y="10414"/>
                  </a:lnTo>
                  <a:lnTo>
                    <a:pt x="133102" y="9983"/>
                  </a:lnTo>
                  <a:lnTo>
                    <a:pt x="132109" y="10754"/>
                  </a:lnTo>
                  <a:lnTo>
                    <a:pt x="131447" y="12326"/>
                  </a:lnTo>
                  <a:lnTo>
                    <a:pt x="125183" y="54967"/>
                  </a:lnTo>
                  <a:lnTo>
                    <a:pt x="121956" y="92673"/>
                  </a:lnTo>
                  <a:lnTo>
                    <a:pt x="114320" y="133183"/>
                  </a:lnTo>
                  <a:lnTo>
                    <a:pt x="110977" y="174997"/>
                  </a:lnTo>
                  <a:lnTo>
                    <a:pt x="106444" y="209138"/>
                  </a:lnTo>
                  <a:lnTo>
                    <a:pt x="102515" y="255554"/>
                  </a:lnTo>
                  <a:lnTo>
                    <a:pt x="102893" y="293099"/>
                  </a:lnTo>
                  <a:lnTo>
                    <a:pt x="106732" y="307489"/>
                  </a:lnTo>
                  <a:lnTo>
                    <a:pt x="109237" y="310691"/>
                  </a:lnTo>
                  <a:lnTo>
                    <a:pt x="111966" y="311768"/>
                  </a:lnTo>
                  <a:lnTo>
                    <a:pt x="114843" y="311427"/>
                  </a:lnTo>
                  <a:lnTo>
                    <a:pt x="120863" y="305404"/>
                  </a:lnTo>
                  <a:lnTo>
                    <a:pt x="123949" y="300835"/>
                  </a:lnTo>
                  <a:lnTo>
                    <a:pt x="128294" y="269122"/>
                  </a:lnTo>
                  <a:lnTo>
                    <a:pt x="123666" y="249560"/>
                  </a:lnTo>
                  <a:lnTo>
                    <a:pt x="114804" y="226647"/>
                  </a:lnTo>
                  <a:lnTo>
                    <a:pt x="113560" y="219755"/>
                  </a:lnTo>
                  <a:lnTo>
                    <a:pt x="96640" y="194886"/>
                  </a:lnTo>
                  <a:lnTo>
                    <a:pt x="76575" y="172465"/>
                  </a:lnTo>
                  <a:lnTo>
                    <a:pt x="63638" y="164621"/>
                  </a:lnTo>
                  <a:lnTo>
                    <a:pt x="38810" y="160205"/>
                  </a:lnTo>
                  <a:lnTo>
                    <a:pt x="7664" y="158713"/>
                  </a:lnTo>
                  <a:lnTo>
                    <a:pt x="4033" y="157533"/>
                  </a:lnTo>
                  <a:lnTo>
                    <a:pt x="1613" y="155687"/>
                  </a:lnTo>
                  <a:lnTo>
                    <a:pt x="0" y="153398"/>
                  </a:lnTo>
                  <a:lnTo>
                    <a:pt x="1041" y="150814"/>
                  </a:lnTo>
                  <a:lnTo>
                    <a:pt x="7842" y="145121"/>
                  </a:lnTo>
                  <a:lnTo>
                    <a:pt x="49838" y="126550"/>
                  </a:lnTo>
                  <a:lnTo>
                    <a:pt x="91177" y="106283"/>
                  </a:lnTo>
                  <a:lnTo>
                    <a:pt x="134463" y="84719"/>
                  </a:lnTo>
                  <a:lnTo>
                    <a:pt x="174137" y="64898"/>
                  </a:lnTo>
                  <a:lnTo>
                    <a:pt x="219412" y="46364"/>
                  </a:lnTo>
                  <a:lnTo>
                    <a:pt x="221399" y="49825"/>
                  </a:lnTo>
                  <a:lnTo>
                    <a:pt x="223607" y="64959"/>
                  </a:lnTo>
                  <a:lnTo>
                    <a:pt x="219793" y="92223"/>
                  </a:lnTo>
                  <a:lnTo>
                    <a:pt x="203536" y="136426"/>
                  </a:lnTo>
                  <a:lnTo>
                    <a:pt x="195307" y="176829"/>
                  </a:lnTo>
                  <a:lnTo>
                    <a:pt x="183803" y="220440"/>
                  </a:lnTo>
                  <a:lnTo>
                    <a:pt x="179542" y="242126"/>
                  </a:lnTo>
                  <a:lnTo>
                    <a:pt x="180003" y="245949"/>
                  </a:lnTo>
                  <a:lnTo>
                    <a:pt x="181368" y="248498"/>
                  </a:lnTo>
                  <a:lnTo>
                    <a:pt x="183336" y="250197"/>
                  </a:lnTo>
                  <a:lnTo>
                    <a:pt x="185707" y="249214"/>
                  </a:lnTo>
                  <a:lnTo>
                    <a:pt x="194100" y="239833"/>
                  </a:lnTo>
                  <a:lnTo>
                    <a:pt x="200185" y="236896"/>
                  </a:lnTo>
                  <a:lnTo>
                    <a:pt x="214617" y="235242"/>
                  </a:lnTo>
                  <a:lnTo>
                    <a:pt x="232299" y="239809"/>
                  </a:lnTo>
                  <a:lnTo>
                    <a:pt x="257237" y="251892"/>
                  </a:lnTo>
                  <a:lnTo>
                    <a:pt x="279724" y="267919"/>
                  </a:lnTo>
                  <a:lnTo>
                    <a:pt x="311689" y="279770"/>
                  </a:lnTo>
                  <a:lnTo>
                    <a:pt x="325119" y="280046"/>
                  </a:lnTo>
                  <a:lnTo>
                    <a:pt x="341671" y="276640"/>
                  </a:lnTo>
                  <a:lnTo>
                    <a:pt x="363784" y="263716"/>
                  </a:lnTo>
                  <a:lnTo>
                    <a:pt x="374377" y="249627"/>
                  </a:lnTo>
                  <a:lnTo>
                    <a:pt x="378684" y="241425"/>
                  </a:lnTo>
                  <a:lnTo>
                    <a:pt x="380647" y="226667"/>
                  </a:lnTo>
                  <a:lnTo>
                    <a:pt x="377992" y="215169"/>
                  </a:lnTo>
                  <a:lnTo>
                    <a:pt x="375803" y="212103"/>
                  </a:lnTo>
                  <a:lnTo>
                    <a:pt x="373285" y="210059"/>
                  </a:lnTo>
                  <a:lnTo>
                    <a:pt x="370547" y="209755"/>
                  </a:lnTo>
                  <a:lnTo>
                    <a:pt x="364684" y="212239"/>
                  </a:lnTo>
                  <a:lnTo>
                    <a:pt x="346809" y="229003"/>
                  </a:lnTo>
                  <a:lnTo>
                    <a:pt x="342845" y="236669"/>
                  </a:lnTo>
                  <a:lnTo>
                    <a:pt x="340612" y="251991"/>
                  </a:lnTo>
                  <a:lnTo>
                    <a:pt x="342417" y="255701"/>
                  </a:lnTo>
                  <a:lnTo>
                    <a:pt x="345736" y="258174"/>
                  </a:lnTo>
                  <a:lnTo>
                    <a:pt x="355067" y="260922"/>
                  </a:lnTo>
                  <a:lnTo>
                    <a:pt x="366271" y="262144"/>
                  </a:lnTo>
                  <a:lnTo>
                    <a:pt x="375483" y="259865"/>
                  </a:lnTo>
                  <a:lnTo>
                    <a:pt x="383105" y="256382"/>
                  </a:lnTo>
                  <a:lnTo>
                    <a:pt x="394808" y="253963"/>
                  </a:lnTo>
                  <a:lnTo>
                    <a:pt x="395479" y="254899"/>
                  </a:lnTo>
                  <a:lnTo>
                    <a:pt x="397483" y="261273"/>
                  </a:lnTo>
                  <a:lnTo>
                    <a:pt x="401702" y="266886"/>
                  </a:lnTo>
                  <a:lnTo>
                    <a:pt x="415084" y="275996"/>
                  </a:lnTo>
                  <a:lnTo>
                    <a:pt x="420639" y="276996"/>
                  </a:lnTo>
                  <a:lnTo>
                    <a:pt x="432455" y="275285"/>
                  </a:lnTo>
                  <a:lnTo>
                    <a:pt x="456064" y="263315"/>
                  </a:lnTo>
                  <a:lnTo>
                    <a:pt x="490369" y="233761"/>
                  </a:lnTo>
                  <a:lnTo>
                    <a:pt x="506620" y="209854"/>
                  </a:lnTo>
                  <a:lnTo>
                    <a:pt x="524370" y="172785"/>
                  </a:lnTo>
                  <a:lnTo>
                    <a:pt x="543035" y="138635"/>
                  </a:lnTo>
                  <a:lnTo>
                    <a:pt x="560912" y="97002"/>
                  </a:lnTo>
                  <a:lnTo>
                    <a:pt x="572324" y="57385"/>
                  </a:lnTo>
                  <a:lnTo>
                    <a:pt x="576717" y="14539"/>
                  </a:lnTo>
                  <a:lnTo>
                    <a:pt x="577077" y="8500"/>
                  </a:lnTo>
                  <a:lnTo>
                    <a:pt x="576259" y="4473"/>
                  </a:lnTo>
                  <a:lnTo>
                    <a:pt x="574656" y="1789"/>
                  </a:lnTo>
                  <a:lnTo>
                    <a:pt x="572528" y="0"/>
                  </a:lnTo>
                  <a:lnTo>
                    <a:pt x="570051" y="924"/>
                  </a:lnTo>
                  <a:lnTo>
                    <a:pt x="564477" y="7594"/>
                  </a:lnTo>
                  <a:lnTo>
                    <a:pt x="541603" y="53056"/>
                  </a:lnTo>
                  <a:lnTo>
                    <a:pt x="530737" y="87638"/>
                  </a:lnTo>
                  <a:lnTo>
                    <a:pt x="520815" y="125754"/>
                  </a:lnTo>
                  <a:lnTo>
                    <a:pt x="513995" y="162800"/>
                  </a:lnTo>
                  <a:lnTo>
                    <a:pt x="514796" y="204468"/>
                  </a:lnTo>
                  <a:lnTo>
                    <a:pt x="521736" y="235159"/>
                  </a:lnTo>
                  <a:lnTo>
                    <a:pt x="538619" y="265124"/>
                  </a:lnTo>
                  <a:lnTo>
                    <a:pt x="550155" y="274594"/>
                  </a:lnTo>
                  <a:lnTo>
                    <a:pt x="556194" y="277120"/>
                  </a:lnTo>
                  <a:lnTo>
                    <a:pt x="561279" y="277745"/>
                  </a:lnTo>
                  <a:lnTo>
                    <a:pt x="569751" y="275618"/>
                  </a:lnTo>
                  <a:lnTo>
                    <a:pt x="572432" y="270394"/>
                  </a:lnTo>
                  <a:lnTo>
                    <a:pt x="577798" y="234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541"/>
            <p:cNvSpPr/>
            <p:nvPr>
              <p:custDataLst>
                <p:tags r:id="rId165"/>
              </p:custDataLst>
            </p:nvPr>
          </p:nvSpPr>
          <p:spPr>
            <a:xfrm>
              <a:off x="5083685" y="952500"/>
              <a:ext cx="183641" cy="19051"/>
            </a:xfrm>
            <a:custGeom>
              <a:avLst/>
              <a:gdLst/>
              <a:ahLst/>
              <a:cxnLst/>
              <a:rect l="0" t="0" r="0" b="0"/>
              <a:pathLst>
                <a:path w="183641" h="19051">
                  <a:moveTo>
                    <a:pt x="21715" y="19050"/>
                  </a:moveTo>
                  <a:lnTo>
                    <a:pt x="21715" y="19050"/>
                  </a:lnTo>
                  <a:lnTo>
                    <a:pt x="3815" y="11511"/>
                  </a:lnTo>
                  <a:lnTo>
                    <a:pt x="256" y="10849"/>
                  </a:lnTo>
                  <a:lnTo>
                    <a:pt x="0" y="10408"/>
                  </a:lnTo>
                  <a:lnTo>
                    <a:pt x="41258" y="9602"/>
                  </a:lnTo>
                  <a:lnTo>
                    <a:pt x="77836" y="9548"/>
                  </a:lnTo>
                  <a:lnTo>
                    <a:pt x="118542" y="8474"/>
                  </a:lnTo>
                  <a:lnTo>
                    <a:pt x="183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001"/>
          <p:cNvGrpSpPr/>
          <p:nvPr/>
        </p:nvGrpSpPr>
        <p:grpSpPr>
          <a:xfrm>
            <a:off x="5915025" y="804569"/>
            <a:ext cx="219076" cy="338432"/>
            <a:chOff x="5915025" y="804569"/>
            <a:chExt cx="219076" cy="338432"/>
          </a:xfrm>
        </p:grpSpPr>
        <p:sp>
          <p:nvSpPr>
            <p:cNvPr id="20" name="SMARTInkShape-5542"/>
            <p:cNvSpPr/>
            <p:nvPr>
              <p:custDataLst>
                <p:tags r:id="rId160"/>
              </p:custDataLst>
            </p:nvPr>
          </p:nvSpPr>
          <p:spPr>
            <a:xfrm>
              <a:off x="5915025" y="1009650"/>
              <a:ext cx="17727" cy="104776"/>
            </a:xfrm>
            <a:custGeom>
              <a:avLst/>
              <a:gdLst/>
              <a:ahLst/>
              <a:cxnLst/>
              <a:rect l="0" t="0" r="0" b="0"/>
              <a:pathLst>
                <a:path w="17727" h="104776">
                  <a:moveTo>
                    <a:pt x="9525" y="0"/>
                  </a:moveTo>
                  <a:lnTo>
                    <a:pt x="9525" y="0"/>
                  </a:lnTo>
                  <a:lnTo>
                    <a:pt x="14581" y="10113"/>
                  </a:lnTo>
                  <a:lnTo>
                    <a:pt x="17726" y="31571"/>
                  </a:lnTo>
                  <a:lnTo>
                    <a:pt x="13601" y="5298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543"/>
            <p:cNvSpPr/>
            <p:nvPr>
              <p:custDataLst>
                <p:tags r:id="rId161"/>
              </p:custDataLst>
            </p:nvPr>
          </p:nvSpPr>
          <p:spPr>
            <a:xfrm>
              <a:off x="5915025" y="92392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59946"/>
                  </a:lnTo>
                  <a:lnTo>
                    <a:pt x="0" y="144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544"/>
            <p:cNvSpPr/>
            <p:nvPr>
              <p:custDataLst>
                <p:tags r:id="rId162"/>
              </p:custDataLst>
            </p:nvPr>
          </p:nvSpPr>
          <p:spPr>
            <a:xfrm>
              <a:off x="6020093" y="804569"/>
              <a:ext cx="37808" cy="338432"/>
            </a:xfrm>
            <a:custGeom>
              <a:avLst/>
              <a:gdLst/>
              <a:ahLst/>
              <a:cxnLst/>
              <a:rect l="0" t="0" r="0" b="0"/>
              <a:pathLst>
                <a:path w="37808" h="338432">
                  <a:moveTo>
                    <a:pt x="28282" y="5056"/>
                  </a:moveTo>
                  <a:lnTo>
                    <a:pt x="28282" y="5056"/>
                  </a:lnTo>
                  <a:lnTo>
                    <a:pt x="33338" y="0"/>
                  </a:lnTo>
                  <a:lnTo>
                    <a:pt x="33770" y="627"/>
                  </a:lnTo>
                  <a:lnTo>
                    <a:pt x="21299" y="43494"/>
                  </a:lnTo>
                  <a:lnTo>
                    <a:pt x="13278" y="81239"/>
                  </a:lnTo>
                  <a:lnTo>
                    <a:pt x="9373" y="127465"/>
                  </a:lnTo>
                  <a:lnTo>
                    <a:pt x="3041" y="160682"/>
                  </a:lnTo>
                  <a:lnTo>
                    <a:pt x="695" y="207801"/>
                  </a:lnTo>
                  <a:lnTo>
                    <a:pt x="0" y="254688"/>
                  </a:lnTo>
                  <a:lnTo>
                    <a:pt x="852" y="292687"/>
                  </a:lnTo>
                  <a:lnTo>
                    <a:pt x="4801" y="306811"/>
                  </a:lnTo>
                  <a:lnTo>
                    <a:pt x="25245" y="334680"/>
                  </a:lnTo>
                  <a:lnTo>
                    <a:pt x="37807" y="338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545"/>
            <p:cNvSpPr/>
            <p:nvPr>
              <p:custDataLst>
                <p:tags r:id="rId163"/>
              </p:custDataLst>
            </p:nvPr>
          </p:nvSpPr>
          <p:spPr>
            <a:xfrm>
              <a:off x="5992010" y="971550"/>
              <a:ext cx="142091" cy="38101"/>
            </a:xfrm>
            <a:custGeom>
              <a:avLst/>
              <a:gdLst/>
              <a:ahLst/>
              <a:cxnLst/>
              <a:rect l="0" t="0" r="0" b="0"/>
              <a:pathLst>
                <a:path w="142091" h="38101">
                  <a:moveTo>
                    <a:pt x="18265" y="38100"/>
                  </a:moveTo>
                  <a:lnTo>
                    <a:pt x="18265" y="38100"/>
                  </a:lnTo>
                  <a:lnTo>
                    <a:pt x="0" y="28967"/>
                  </a:lnTo>
                  <a:lnTo>
                    <a:pt x="44113" y="15352"/>
                  </a:lnTo>
                  <a:lnTo>
                    <a:pt x="84720" y="6195"/>
                  </a:lnTo>
                  <a:lnTo>
                    <a:pt x="142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002"/>
          <p:cNvGrpSpPr/>
          <p:nvPr/>
        </p:nvGrpSpPr>
        <p:grpSpPr>
          <a:xfrm>
            <a:off x="6705600" y="942975"/>
            <a:ext cx="1289606" cy="426839"/>
            <a:chOff x="6705600" y="942975"/>
            <a:chExt cx="1289606" cy="426839"/>
          </a:xfrm>
        </p:grpSpPr>
        <p:sp>
          <p:nvSpPr>
            <p:cNvPr id="25" name="SMARTInkShape-5546"/>
            <p:cNvSpPr/>
            <p:nvPr>
              <p:custDataLst>
                <p:tags r:id="rId149"/>
              </p:custDataLst>
            </p:nvPr>
          </p:nvSpPr>
          <p:spPr>
            <a:xfrm>
              <a:off x="6705600" y="1055585"/>
              <a:ext cx="171451" cy="123936"/>
            </a:xfrm>
            <a:custGeom>
              <a:avLst/>
              <a:gdLst/>
              <a:ahLst/>
              <a:cxnLst/>
              <a:rect l="0" t="0" r="0" b="0"/>
              <a:pathLst>
                <a:path w="171451" h="123936">
                  <a:moveTo>
                    <a:pt x="0" y="20740"/>
                  </a:moveTo>
                  <a:lnTo>
                    <a:pt x="0" y="20740"/>
                  </a:lnTo>
                  <a:lnTo>
                    <a:pt x="0" y="3406"/>
                  </a:lnTo>
                  <a:lnTo>
                    <a:pt x="0" y="7255"/>
                  </a:lnTo>
                  <a:lnTo>
                    <a:pt x="5487" y="34304"/>
                  </a:lnTo>
                  <a:lnTo>
                    <a:pt x="931" y="81427"/>
                  </a:lnTo>
                  <a:lnTo>
                    <a:pt x="24" y="123935"/>
                  </a:lnTo>
                  <a:lnTo>
                    <a:pt x="16248" y="76683"/>
                  </a:lnTo>
                  <a:lnTo>
                    <a:pt x="29470" y="34784"/>
                  </a:lnTo>
                  <a:lnTo>
                    <a:pt x="43411" y="13676"/>
                  </a:lnTo>
                  <a:lnTo>
                    <a:pt x="44816" y="9680"/>
                  </a:lnTo>
                  <a:lnTo>
                    <a:pt x="46810" y="7017"/>
                  </a:lnTo>
                  <a:lnTo>
                    <a:pt x="51849" y="4058"/>
                  </a:lnTo>
                  <a:lnTo>
                    <a:pt x="54675" y="5385"/>
                  </a:lnTo>
                  <a:lnTo>
                    <a:pt x="63708" y="17366"/>
                  </a:lnTo>
                  <a:lnTo>
                    <a:pt x="69942" y="28413"/>
                  </a:lnTo>
                  <a:lnTo>
                    <a:pt x="75376" y="63731"/>
                  </a:lnTo>
                  <a:lnTo>
                    <a:pt x="76092" y="80455"/>
                  </a:lnTo>
                  <a:lnTo>
                    <a:pt x="76152" y="75149"/>
                  </a:lnTo>
                  <a:lnTo>
                    <a:pt x="81823" y="65736"/>
                  </a:lnTo>
                  <a:lnTo>
                    <a:pt x="90340" y="53438"/>
                  </a:lnTo>
                  <a:lnTo>
                    <a:pt x="103202" y="29723"/>
                  </a:lnTo>
                  <a:lnTo>
                    <a:pt x="133809" y="743"/>
                  </a:lnTo>
                  <a:lnTo>
                    <a:pt x="137889" y="0"/>
                  </a:lnTo>
                  <a:lnTo>
                    <a:pt x="141668" y="1622"/>
                  </a:lnTo>
                  <a:lnTo>
                    <a:pt x="155336" y="14377"/>
                  </a:lnTo>
                  <a:lnTo>
                    <a:pt x="158997" y="29201"/>
                  </a:lnTo>
                  <a:lnTo>
                    <a:pt x="168086" y="76692"/>
                  </a:lnTo>
                  <a:lnTo>
                    <a:pt x="171450" y="106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547"/>
            <p:cNvSpPr/>
            <p:nvPr>
              <p:custDataLst>
                <p:tags r:id="rId150"/>
              </p:custDataLst>
            </p:nvPr>
          </p:nvSpPr>
          <p:spPr>
            <a:xfrm>
              <a:off x="6908027" y="1036170"/>
              <a:ext cx="111899" cy="125881"/>
            </a:xfrm>
            <a:custGeom>
              <a:avLst/>
              <a:gdLst/>
              <a:ahLst/>
              <a:cxnLst/>
              <a:rect l="0" t="0" r="0" b="0"/>
              <a:pathLst>
                <a:path w="111899" h="125881">
                  <a:moveTo>
                    <a:pt x="64273" y="59205"/>
                  </a:moveTo>
                  <a:lnTo>
                    <a:pt x="64273" y="59205"/>
                  </a:lnTo>
                  <a:lnTo>
                    <a:pt x="77365" y="36392"/>
                  </a:lnTo>
                  <a:lnTo>
                    <a:pt x="80675" y="19433"/>
                  </a:lnTo>
                  <a:lnTo>
                    <a:pt x="79324" y="6956"/>
                  </a:lnTo>
                  <a:lnTo>
                    <a:pt x="77481" y="2147"/>
                  </a:lnTo>
                  <a:lnTo>
                    <a:pt x="73079" y="0"/>
                  </a:lnTo>
                  <a:lnTo>
                    <a:pt x="59720" y="436"/>
                  </a:lnTo>
                  <a:lnTo>
                    <a:pt x="53829" y="3092"/>
                  </a:lnTo>
                  <a:lnTo>
                    <a:pt x="28182" y="28428"/>
                  </a:lnTo>
                  <a:lnTo>
                    <a:pt x="11322" y="54106"/>
                  </a:lnTo>
                  <a:lnTo>
                    <a:pt x="622" y="85832"/>
                  </a:lnTo>
                  <a:lnTo>
                    <a:pt x="0" y="98556"/>
                  </a:lnTo>
                  <a:lnTo>
                    <a:pt x="3253" y="107739"/>
                  </a:lnTo>
                  <a:lnTo>
                    <a:pt x="6659" y="109553"/>
                  </a:lnTo>
                  <a:lnTo>
                    <a:pt x="16089" y="108745"/>
                  </a:lnTo>
                  <a:lnTo>
                    <a:pt x="33297" y="102341"/>
                  </a:lnTo>
                  <a:lnTo>
                    <a:pt x="42745" y="93899"/>
                  </a:lnTo>
                  <a:lnTo>
                    <a:pt x="51530" y="84150"/>
                  </a:lnTo>
                  <a:lnTo>
                    <a:pt x="66259" y="72711"/>
                  </a:lnTo>
                  <a:lnTo>
                    <a:pt x="70447" y="65913"/>
                  </a:lnTo>
                  <a:lnTo>
                    <a:pt x="72622" y="64735"/>
                  </a:lnTo>
                  <a:lnTo>
                    <a:pt x="75130" y="65009"/>
                  </a:lnTo>
                  <a:lnTo>
                    <a:pt x="77862" y="66249"/>
                  </a:lnTo>
                  <a:lnTo>
                    <a:pt x="86761" y="78108"/>
                  </a:lnTo>
                  <a:lnTo>
                    <a:pt x="111898" y="125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548"/>
            <p:cNvSpPr/>
            <p:nvPr>
              <p:custDataLst>
                <p:tags r:id="rId151"/>
              </p:custDataLst>
            </p:nvPr>
          </p:nvSpPr>
          <p:spPr>
            <a:xfrm>
              <a:off x="7086600" y="1002773"/>
              <a:ext cx="95251" cy="159278"/>
            </a:xfrm>
            <a:custGeom>
              <a:avLst/>
              <a:gdLst/>
              <a:ahLst/>
              <a:cxnLst/>
              <a:rect l="0" t="0" r="0" b="0"/>
              <a:pathLst>
                <a:path w="95251" h="159278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22120" y="44987"/>
                  </a:lnTo>
                  <a:lnTo>
                    <a:pt x="49088" y="83274"/>
                  </a:lnTo>
                  <a:lnTo>
                    <a:pt x="56878" y="104420"/>
                  </a:lnTo>
                  <a:lnTo>
                    <a:pt x="95250" y="15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549"/>
            <p:cNvSpPr/>
            <p:nvPr>
              <p:custDataLst>
                <p:tags r:id="rId152"/>
              </p:custDataLst>
            </p:nvPr>
          </p:nvSpPr>
          <p:spPr>
            <a:xfrm>
              <a:off x="7105650" y="1029877"/>
              <a:ext cx="95251" cy="141699"/>
            </a:xfrm>
            <a:custGeom>
              <a:avLst/>
              <a:gdLst/>
              <a:ahLst/>
              <a:cxnLst/>
              <a:rect l="0" t="0" r="0" b="0"/>
              <a:pathLst>
                <a:path w="95251" h="141699">
                  <a:moveTo>
                    <a:pt x="95250" y="27398"/>
                  </a:moveTo>
                  <a:lnTo>
                    <a:pt x="95250" y="27398"/>
                  </a:lnTo>
                  <a:lnTo>
                    <a:pt x="87050" y="2795"/>
                  </a:lnTo>
                  <a:lnTo>
                    <a:pt x="85549" y="1471"/>
                  </a:lnTo>
                  <a:lnTo>
                    <a:pt x="81061" y="0"/>
                  </a:lnTo>
                  <a:lnTo>
                    <a:pt x="72716" y="4991"/>
                  </a:lnTo>
                  <a:lnTo>
                    <a:pt x="55168" y="20385"/>
                  </a:lnTo>
                  <a:lnTo>
                    <a:pt x="29973" y="66555"/>
                  </a:lnTo>
                  <a:lnTo>
                    <a:pt x="6751" y="106339"/>
                  </a:lnTo>
                  <a:lnTo>
                    <a:pt x="0" y="141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550"/>
            <p:cNvSpPr/>
            <p:nvPr>
              <p:custDataLst>
                <p:tags r:id="rId153"/>
              </p:custDataLst>
            </p:nvPr>
          </p:nvSpPr>
          <p:spPr>
            <a:xfrm>
              <a:off x="7239000" y="1038225"/>
              <a:ext cx="24107" cy="95251"/>
            </a:xfrm>
            <a:custGeom>
              <a:avLst/>
              <a:gdLst/>
              <a:ahLst/>
              <a:cxnLst/>
              <a:rect l="0" t="0" r="0" b="0"/>
              <a:pathLst>
                <a:path w="24107" h="95251">
                  <a:moveTo>
                    <a:pt x="19050" y="0"/>
                  </a:moveTo>
                  <a:lnTo>
                    <a:pt x="19050" y="0"/>
                  </a:lnTo>
                  <a:lnTo>
                    <a:pt x="24106" y="10113"/>
                  </a:lnTo>
                  <a:lnTo>
                    <a:pt x="23767" y="23545"/>
                  </a:lnTo>
                  <a:lnTo>
                    <a:pt x="11926" y="66233"/>
                  </a:lnTo>
                  <a:lnTo>
                    <a:pt x="9534" y="7812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551"/>
            <p:cNvSpPr/>
            <p:nvPr>
              <p:custDataLst>
                <p:tags r:id="rId154"/>
              </p:custDataLst>
            </p:nvPr>
          </p:nvSpPr>
          <p:spPr>
            <a:xfrm>
              <a:off x="7258050" y="9429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552"/>
            <p:cNvSpPr/>
            <p:nvPr>
              <p:custDataLst>
                <p:tags r:id="rId155"/>
              </p:custDataLst>
            </p:nvPr>
          </p:nvSpPr>
          <p:spPr>
            <a:xfrm>
              <a:off x="7354750" y="1020901"/>
              <a:ext cx="150951" cy="142252"/>
            </a:xfrm>
            <a:custGeom>
              <a:avLst/>
              <a:gdLst/>
              <a:ahLst/>
              <a:cxnLst/>
              <a:rect l="0" t="0" r="0" b="0"/>
              <a:pathLst>
                <a:path w="150951" h="142252">
                  <a:moveTo>
                    <a:pt x="27125" y="36374"/>
                  </a:moveTo>
                  <a:lnTo>
                    <a:pt x="27125" y="36374"/>
                  </a:lnTo>
                  <a:lnTo>
                    <a:pt x="26067" y="54737"/>
                  </a:lnTo>
                  <a:lnTo>
                    <a:pt x="12936" y="100985"/>
                  </a:lnTo>
                  <a:lnTo>
                    <a:pt x="1813" y="141214"/>
                  </a:lnTo>
                  <a:lnTo>
                    <a:pt x="726" y="142251"/>
                  </a:lnTo>
                  <a:lnTo>
                    <a:pt x="0" y="141884"/>
                  </a:lnTo>
                  <a:lnTo>
                    <a:pt x="11934" y="96385"/>
                  </a:lnTo>
                  <a:lnTo>
                    <a:pt x="19677" y="58531"/>
                  </a:lnTo>
                  <a:lnTo>
                    <a:pt x="30562" y="27770"/>
                  </a:lnTo>
                  <a:lnTo>
                    <a:pt x="40295" y="11383"/>
                  </a:lnTo>
                  <a:lnTo>
                    <a:pt x="48148" y="4100"/>
                  </a:lnTo>
                  <a:lnTo>
                    <a:pt x="55166" y="863"/>
                  </a:lnTo>
                  <a:lnTo>
                    <a:pt x="58519" y="0"/>
                  </a:lnTo>
                  <a:lnTo>
                    <a:pt x="61813" y="1542"/>
                  </a:lnTo>
                  <a:lnTo>
                    <a:pt x="68295" y="8898"/>
                  </a:lnTo>
                  <a:lnTo>
                    <a:pt x="71881" y="19224"/>
                  </a:lnTo>
                  <a:lnTo>
                    <a:pt x="75592" y="31927"/>
                  </a:lnTo>
                  <a:lnTo>
                    <a:pt x="89576" y="63130"/>
                  </a:lnTo>
                  <a:lnTo>
                    <a:pt x="93554" y="90979"/>
                  </a:lnTo>
                  <a:lnTo>
                    <a:pt x="93636" y="90769"/>
                  </a:lnTo>
                  <a:lnTo>
                    <a:pt x="93726" y="87714"/>
                  </a:lnTo>
                  <a:lnTo>
                    <a:pt x="107988" y="47516"/>
                  </a:lnTo>
                  <a:lnTo>
                    <a:pt x="110667" y="43802"/>
                  </a:lnTo>
                  <a:lnTo>
                    <a:pt x="116466" y="39675"/>
                  </a:lnTo>
                  <a:lnTo>
                    <a:pt x="119494" y="39633"/>
                  </a:lnTo>
                  <a:lnTo>
                    <a:pt x="125681" y="42409"/>
                  </a:lnTo>
                  <a:lnTo>
                    <a:pt x="127754" y="45689"/>
                  </a:lnTo>
                  <a:lnTo>
                    <a:pt x="139196" y="91897"/>
                  </a:lnTo>
                  <a:lnTo>
                    <a:pt x="143587" y="112092"/>
                  </a:lnTo>
                  <a:lnTo>
                    <a:pt x="150950" y="141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553"/>
            <p:cNvSpPr/>
            <p:nvPr>
              <p:custDataLst>
                <p:tags r:id="rId156"/>
              </p:custDataLst>
            </p:nvPr>
          </p:nvSpPr>
          <p:spPr>
            <a:xfrm>
              <a:off x="7572375" y="1061312"/>
              <a:ext cx="9133" cy="81689"/>
            </a:xfrm>
            <a:custGeom>
              <a:avLst/>
              <a:gdLst/>
              <a:ahLst/>
              <a:cxnLst/>
              <a:rect l="0" t="0" r="0" b="0"/>
              <a:pathLst>
                <a:path w="9133" h="8168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6545" y="0"/>
                  </a:lnTo>
                  <a:lnTo>
                    <a:pt x="7538" y="771"/>
                  </a:lnTo>
                  <a:lnTo>
                    <a:pt x="8200" y="2343"/>
                  </a:lnTo>
                  <a:lnTo>
                    <a:pt x="9132" y="14669"/>
                  </a:lnTo>
                  <a:lnTo>
                    <a:pt x="860" y="61941"/>
                  </a:lnTo>
                  <a:lnTo>
                    <a:pt x="0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554"/>
            <p:cNvSpPr/>
            <p:nvPr>
              <p:custDataLst>
                <p:tags r:id="rId157"/>
              </p:custDataLst>
            </p:nvPr>
          </p:nvSpPr>
          <p:spPr>
            <a:xfrm>
              <a:off x="7812249" y="1037212"/>
              <a:ext cx="182957" cy="181989"/>
            </a:xfrm>
            <a:custGeom>
              <a:avLst/>
              <a:gdLst/>
              <a:ahLst/>
              <a:cxnLst/>
              <a:rect l="0" t="0" r="0" b="0"/>
              <a:pathLst>
                <a:path w="182957" h="181989">
                  <a:moveTo>
                    <a:pt x="7776" y="39113"/>
                  </a:moveTo>
                  <a:lnTo>
                    <a:pt x="7776" y="39113"/>
                  </a:lnTo>
                  <a:lnTo>
                    <a:pt x="44713" y="39113"/>
                  </a:lnTo>
                  <a:lnTo>
                    <a:pt x="53473" y="36291"/>
                  </a:lnTo>
                  <a:lnTo>
                    <a:pt x="57290" y="34057"/>
                  </a:lnTo>
                  <a:lnTo>
                    <a:pt x="59836" y="31509"/>
                  </a:lnTo>
                  <a:lnTo>
                    <a:pt x="62663" y="25856"/>
                  </a:lnTo>
                  <a:lnTo>
                    <a:pt x="61301" y="22866"/>
                  </a:lnTo>
                  <a:lnTo>
                    <a:pt x="54143" y="16723"/>
                  </a:lnTo>
                  <a:lnTo>
                    <a:pt x="50328" y="15720"/>
                  </a:lnTo>
                  <a:lnTo>
                    <a:pt x="46728" y="16109"/>
                  </a:lnTo>
                  <a:lnTo>
                    <a:pt x="18175" y="29395"/>
                  </a:lnTo>
                  <a:lnTo>
                    <a:pt x="11533" y="35809"/>
                  </a:lnTo>
                  <a:lnTo>
                    <a:pt x="4155" y="51403"/>
                  </a:lnTo>
                  <a:lnTo>
                    <a:pt x="0" y="78032"/>
                  </a:lnTo>
                  <a:lnTo>
                    <a:pt x="4673" y="93805"/>
                  </a:lnTo>
                  <a:lnTo>
                    <a:pt x="19863" y="116121"/>
                  </a:lnTo>
                  <a:lnTo>
                    <a:pt x="32198" y="120964"/>
                  </a:lnTo>
                  <a:lnTo>
                    <a:pt x="39933" y="122255"/>
                  </a:lnTo>
                  <a:lnTo>
                    <a:pt x="71043" y="113960"/>
                  </a:lnTo>
                  <a:lnTo>
                    <a:pt x="109372" y="93681"/>
                  </a:lnTo>
                  <a:lnTo>
                    <a:pt x="128072" y="81357"/>
                  </a:lnTo>
                  <a:lnTo>
                    <a:pt x="162679" y="36720"/>
                  </a:lnTo>
                  <a:lnTo>
                    <a:pt x="171167" y="23585"/>
                  </a:lnTo>
                  <a:lnTo>
                    <a:pt x="172795" y="17120"/>
                  </a:lnTo>
                  <a:lnTo>
                    <a:pt x="171781" y="4291"/>
                  </a:lnTo>
                  <a:lnTo>
                    <a:pt x="168972" y="1082"/>
                  </a:lnTo>
                  <a:lnTo>
                    <a:pt x="164981" y="0"/>
                  </a:lnTo>
                  <a:lnTo>
                    <a:pt x="155962" y="1621"/>
                  </a:lnTo>
                  <a:lnTo>
                    <a:pt x="148426" y="5869"/>
                  </a:lnTo>
                  <a:lnTo>
                    <a:pt x="144370" y="16930"/>
                  </a:lnTo>
                  <a:lnTo>
                    <a:pt x="141767" y="44844"/>
                  </a:lnTo>
                  <a:lnTo>
                    <a:pt x="146372" y="69386"/>
                  </a:lnTo>
                  <a:lnTo>
                    <a:pt x="159496" y="91710"/>
                  </a:lnTo>
                  <a:lnTo>
                    <a:pt x="178718" y="119940"/>
                  </a:lnTo>
                  <a:lnTo>
                    <a:pt x="182062" y="127922"/>
                  </a:lnTo>
                  <a:lnTo>
                    <a:pt x="182956" y="145259"/>
                  </a:lnTo>
                  <a:lnTo>
                    <a:pt x="181713" y="154327"/>
                  </a:lnTo>
                  <a:lnTo>
                    <a:pt x="176650" y="161431"/>
                  </a:lnTo>
                  <a:lnTo>
                    <a:pt x="141126" y="18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555"/>
            <p:cNvSpPr/>
            <p:nvPr>
              <p:custDataLst>
                <p:tags r:id="rId158"/>
              </p:custDataLst>
            </p:nvPr>
          </p:nvSpPr>
          <p:spPr>
            <a:xfrm>
              <a:off x="7616268" y="1000125"/>
              <a:ext cx="154397" cy="369689"/>
            </a:xfrm>
            <a:custGeom>
              <a:avLst/>
              <a:gdLst/>
              <a:ahLst/>
              <a:cxnLst/>
              <a:rect l="0" t="0" r="0" b="0"/>
              <a:pathLst>
                <a:path w="154397" h="369689">
                  <a:moveTo>
                    <a:pt x="13257" y="0"/>
                  </a:moveTo>
                  <a:lnTo>
                    <a:pt x="13257" y="0"/>
                  </a:lnTo>
                  <a:lnTo>
                    <a:pt x="8201" y="5057"/>
                  </a:lnTo>
                  <a:lnTo>
                    <a:pt x="2896" y="7539"/>
                  </a:lnTo>
                  <a:lnTo>
                    <a:pt x="0" y="8201"/>
                  </a:lnTo>
                  <a:lnTo>
                    <a:pt x="1244" y="8642"/>
                  </a:lnTo>
                  <a:lnTo>
                    <a:pt x="45403" y="9448"/>
                  </a:lnTo>
                  <a:lnTo>
                    <a:pt x="83930" y="10560"/>
                  </a:lnTo>
                  <a:lnTo>
                    <a:pt x="126466" y="19882"/>
                  </a:lnTo>
                  <a:lnTo>
                    <a:pt x="142947" y="25770"/>
                  </a:lnTo>
                  <a:lnTo>
                    <a:pt x="150272" y="31914"/>
                  </a:lnTo>
                  <a:lnTo>
                    <a:pt x="153528" y="40995"/>
                  </a:lnTo>
                  <a:lnTo>
                    <a:pt x="154396" y="46380"/>
                  </a:lnTo>
                  <a:lnTo>
                    <a:pt x="152538" y="55186"/>
                  </a:lnTo>
                  <a:lnTo>
                    <a:pt x="142720" y="68915"/>
                  </a:lnTo>
                  <a:lnTo>
                    <a:pt x="126406" y="83566"/>
                  </a:lnTo>
                  <a:lnTo>
                    <a:pt x="115403" y="92174"/>
                  </a:lnTo>
                  <a:lnTo>
                    <a:pt x="87471" y="128346"/>
                  </a:lnTo>
                  <a:lnTo>
                    <a:pt x="83283" y="144884"/>
                  </a:lnTo>
                  <a:lnTo>
                    <a:pt x="84282" y="152681"/>
                  </a:lnTo>
                  <a:lnTo>
                    <a:pt x="105017" y="198908"/>
                  </a:lnTo>
                  <a:lnTo>
                    <a:pt x="129841" y="244407"/>
                  </a:lnTo>
                  <a:lnTo>
                    <a:pt x="141185" y="278725"/>
                  </a:lnTo>
                  <a:lnTo>
                    <a:pt x="141376" y="296386"/>
                  </a:lnTo>
                  <a:lnTo>
                    <a:pt x="137932" y="312702"/>
                  </a:lnTo>
                  <a:lnTo>
                    <a:pt x="132874" y="323481"/>
                  </a:lnTo>
                  <a:lnTo>
                    <a:pt x="112340" y="346630"/>
                  </a:lnTo>
                  <a:lnTo>
                    <a:pt x="84452" y="365940"/>
                  </a:lnTo>
                  <a:lnTo>
                    <a:pt x="73474" y="369015"/>
                  </a:lnTo>
                  <a:lnTo>
                    <a:pt x="51560" y="369688"/>
                  </a:lnTo>
                  <a:lnTo>
                    <a:pt x="41569" y="366094"/>
                  </a:lnTo>
                  <a:lnTo>
                    <a:pt x="38483" y="360480"/>
                  </a:lnTo>
                  <a:lnTo>
                    <a:pt x="35052" y="342952"/>
                  </a:lnTo>
                  <a:lnTo>
                    <a:pt x="4183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556"/>
            <p:cNvSpPr/>
            <p:nvPr>
              <p:custDataLst>
                <p:tags r:id="rId159"/>
              </p:custDataLst>
            </p:nvPr>
          </p:nvSpPr>
          <p:spPr>
            <a:xfrm>
              <a:off x="7581900" y="9810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76200"/>
                  </a:moveTo>
                  <a:lnTo>
                    <a:pt x="0" y="76200"/>
                  </a:lnTo>
                  <a:lnTo>
                    <a:pt x="0" y="364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003"/>
          <p:cNvGrpSpPr/>
          <p:nvPr/>
        </p:nvGrpSpPr>
        <p:grpSpPr>
          <a:xfrm>
            <a:off x="8621075" y="914400"/>
            <a:ext cx="803738" cy="476251"/>
            <a:chOff x="8621075" y="914400"/>
            <a:chExt cx="803738" cy="476251"/>
          </a:xfrm>
        </p:grpSpPr>
        <p:sp>
          <p:nvSpPr>
            <p:cNvPr id="37" name="SMARTInkShape-5557"/>
            <p:cNvSpPr/>
            <p:nvPr>
              <p:custDataLst>
                <p:tags r:id="rId145"/>
              </p:custDataLst>
            </p:nvPr>
          </p:nvSpPr>
          <p:spPr>
            <a:xfrm>
              <a:off x="9277350" y="937487"/>
              <a:ext cx="147463" cy="424589"/>
            </a:xfrm>
            <a:custGeom>
              <a:avLst/>
              <a:gdLst/>
              <a:ahLst/>
              <a:cxnLst/>
              <a:rect l="0" t="0" r="0" b="0"/>
              <a:pathLst>
                <a:path w="147463" h="424589">
                  <a:moveTo>
                    <a:pt x="114300" y="5488"/>
                  </a:moveTo>
                  <a:lnTo>
                    <a:pt x="114300" y="5488"/>
                  </a:lnTo>
                  <a:lnTo>
                    <a:pt x="114300" y="431"/>
                  </a:lnTo>
                  <a:lnTo>
                    <a:pt x="113242" y="0"/>
                  </a:lnTo>
                  <a:lnTo>
                    <a:pt x="109243" y="2343"/>
                  </a:lnTo>
                  <a:lnTo>
                    <a:pt x="106760" y="12557"/>
                  </a:lnTo>
                  <a:lnTo>
                    <a:pt x="106715" y="28738"/>
                  </a:lnTo>
                  <a:lnTo>
                    <a:pt x="113699" y="62707"/>
                  </a:lnTo>
                  <a:lnTo>
                    <a:pt x="126587" y="103698"/>
                  </a:lnTo>
                  <a:lnTo>
                    <a:pt x="134836" y="147066"/>
                  </a:lnTo>
                  <a:lnTo>
                    <a:pt x="141287" y="186207"/>
                  </a:lnTo>
                  <a:lnTo>
                    <a:pt x="147462" y="220019"/>
                  </a:lnTo>
                  <a:lnTo>
                    <a:pt x="145880" y="266961"/>
                  </a:lnTo>
                  <a:lnTo>
                    <a:pt x="138709" y="305917"/>
                  </a:lnTo>
                  <a:lnTo>
                    <a:pt x="119200" y="353012"/>
                  </a:lnTo>
                  <a:lnTo>
                    <a:pt x="88709" y="391774"/>
                  </a:lnTo>
                  <a:lnTo>
                    <a:pt x="54624" y="411573"/>
                  </a:lnTo>
                  <a:lnTo>
                    <a:pt x="0" y="42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558"/>
            <p:cNvSpPr/>
            <p:nvPr>
              <p:custDataLst>
                <p:tags r:id="rId146"/>
              </p:custDataLst>
            </p:nvPr>
          </p:nvSpPr>
          <p:spPr>
            <a:xfrm>
              <a:off x="9118033" y="1086530"/>
              <a:ext cx="197418" cy="263780"/>
            </a:xfrm>
            <a:custGeom>
              <a:avLst/>
              <a:gdLst/>
              <a:ahLst/>
              <a:cxnLst/>
              <a:rect l="0" t="0" r="0" b="0"/>
              <a:pathLst>
                <a:path w="197418" h="263780">
                  <a:moveTo>
                    <a:pt x="178367" y="46945"/>
                  </a:moveTo>
                  <a:lnTo>
                    <a:pt x="178367" y="46945"/>
                  </a:lnTo>
                  <a:lnTo>
                    <a:pt x="160053" y="7173"/>
                  </a:lnTo>
                  <a:lnTo>
                    <a:pt x="153458" y="2438"/>
                  </a:lnTo>
                  <a:lnTo>
                    <a:pt x="145885" y="341"/>
                  </a:lnTo>
                  <a:lnTo>
                    <a:pt x="137663" y="0"/>
                  </a:lnTo>
                  <a:lnTo>
                    <a:pt x="120060" y="5267"/>
                  </a:lnTo>
                  <a:lnTo>
                    <a:pt x="74327" y="30403"/>
                  </a:lnTo>
                  <a:lnTo>
                    <a:pt x="48337" y="53790"/>
                  </a:lnTo>
                  <a:lnTo>
                    <a:pt x="18305" y="99639"/>
                  </a:lnTo>
                  <a:lnTo>
                    <a:pt x="2622" y="145705"/>
                  </a:lnTo>
                  <a:lnTo>
                    <a:pt x="0" y="173339"/>
                  </a:lnTo>
                  <a:lnTo>
                    <a:pt x="6514" y="206339"/>
                  </a:lnTo>
                  <a:lnTo>
                    <a:pt x="28044" y="246049"/>
                  </a:lnTo>
                  <a:lnTo>
                    <a:pt x="40648" y="254674"/>
                  </a:lnTo>
                  <a:lnTo>
                    <a:pt x="64498" y="263779"/>
                  </a:lnTo>
                  <a:lnTo>
                    <a:pt x="86066" y="260299"/>
                  </a:lnTo>
                  <a:lnTo>
                    <a:pt x="100655" y="249719"/>
                  </a:lnTo>
                  <a:lnTo>
                    <a:pt x="126114" y="221070"/>
                  </a:lnTo>
                  <a:lnTo>
                    <a:pt x="135604" y="197315"/>
                  </a:lnTo>
                  <a:lnTo>
                    <a:pt x="139346" y="155200"/>
                  </a:lnTo>
                  <a:lnTo>
                    <a:pt x="137172" y="117473"/>
                  </a:lnTo>
                  <a:lnTo>
                    <a:pt x="121899" y="71225"/>
                  </a:lnTo>
                  <a:lnTo>
                    <a:pt x="109660" y="49082"/>
                  </a:lnTo>
                  <a:lnTo>
                    <a:pt x="97032" y="39781"/>
                  </a:lnTo>
                  <a:lnTo>
                    <a:pt x="89218" y="35819"/>
                  </a:lnTo>
                  <a:lnTo>
                    <a:pt x="69248" y="34239"/>
                  </a:lnTo>
                  <a:lnTo>
                    <a:pt x="47320" y="38123"/>
                  </a:lnTo>
                  <a:lnTo>
                    <a:pt x="26990" y="46905"/>
                  </a:lnTo>
                  <a:lnTo>
                    <a:pt x="20299" y="53268"/>
                  </a:lnTo>
                  <a:lnTo>
                    <a:pt x="12865" y="68805"/>
                  </a:lnTo>
                  <a:lnTo>
                    <a:pt x="12998" y="77393"/>
                  </a:lnTo>
                  <a:lnTo>
                    <a:pt x="18792" y="95403"/>
                  </a:lnTo>
                  <a:lnTo>
                    <a:pt x="25601" y="105523"/>
                  </a:lnTo>
                  <a:lnTo>
                    <a:pt x="53764" y="122134"/>
                  </a:lnTo>
                  <a:lnTo>
                    <a:pt x="96918" y="137135"/>
                  </a:lnTo>
                  <a:lnTo>
                    <a:pt x="109712" y="139946"/>
                  </a:lnTo>
                  <a:lnTo>
                    <a:pt x="132978" y="136472"/>
                  </a:lnTo>
                  <a:lnTo>
                    <a:pt x="197417" y="104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559"/>
            <p:cNvSpPr/>
            <p:nvPr>
              <p:custDataLst>
                <p:tags r:id="rId147"/>
              </p:custDataLst>
            </p:nvPr>
          </p:nvSpPr>
          <p:spPr>
            <a:xfrm>
              <a:off x="8621075" y="914400"/>
              <a:ext cx="265751" cy="409432"/>
            </a:xfrm>
            <a:custGeom>
              <a:avLst/>
              <a:gdLst/>
              <a:ahLst/>
              <a:cxnLst/>
              <a:rect l="0" t="0" r="0" b="0"/>
              <a:pathLst>
                <a:path w="265751" h="409432">
                  <a:moveTo>
                    <a:pt x="122875" y="0"/>
                  </a:moveTo>
                  <a:lnTo>
                    <a:pt x="122875" y="0"/>
                  </a:lnTo>
                  <a:lnTo>
                    <a:pt x="109618" y="44829"/>
                  </a:lnTo>
                  <a:lnTo>
                    <a:pt x="98423" y="85173"/>
                  </a:lnTo>
                  <a:lnTo>
                    <a:pt x="89470" y="132183"/>
                  </a:lnTo>
                  <a:lnTo>
                    <a:pt x="76641" y="174985"/>
                  </a:lnTo>
                  <a:lnTo>
                    <a:pt x="62825" y="217892"/>
                  </a:lnTo>
                  <a:lnTo>
                    <a:pt x="46711" y="263722"/>
                  </a:lnTo>
                  <a:lnTo>
                    <a:pt x="30805" y="304604"/>
                  </a:lnTo>
                  <a:lnTo>
                    <a:pt x="6263" y="351267"/>
                  </a:lnTo>
                  <a:lnTo>
                    <a:pt x="1187" y="367134"/>
                  </a:lnTo>
                  <a:lnTo>
                    <a:pt x="0" y="378718"/>
                  </a:lnTo>
                  <a:lnTo>
                    <a:pt x="5116" y="390922"/>
                  </a:lnTo>
                  <a:lnTo>
                    <a:pt x="9445" y="397140"/>
                  </a:lnTo>
                  <a:lnTo>
                    <a:pt x="16563" y="401285"/>
                  </a:lnTo>
                  <a:lnTo>
                    <a:pt x="55583" y="407937"/>
                  </a:lnTo>
                  <a:lnTo>
                    <a:pt x="90237" y="409090"/>
                  </a:lnTo>
                  <a:lnTo>
                    <a:pt x="134019" y="409431"/>
                  </a:lnTo>
                  <a:lnTo>
                    <a:pt x="180505" y="406710"/>
                  </a:lnTo>
                  <a:lnTo>
                    <a:pt x="216503" y="399201"/>
                  </a:lnTo>
                  <a:lnTo>
                    <a:pt x="26575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560"/>
            <p:cNvSpPr/>
            <p:nvPr>
              <p:custDataLst>
                <p:tags r:id="rId148"/>
              </p:custDataLst>
            </p:nvPr>
          </p:nvSpPr>
          <p:spPr>
            <a:xfrm>
              <a:off x="8954464" y="968602"/>
              <a:ext cx="156925" cy="422049"/>
            </a:xfrm>
            <a:custGeom>
              <a:avLst/>
              <a:gdLst/>
              <a:ahLst/>
              <a:cxnLst/>
              <a:rect l="0" t="0" r="0" b="0"/>
              <a:pathLst>
                <a:path w="156925" h="422049">
                  <a:moveTo>
                    <a:pt x="151436" y="31523"/>
                  </a:moveTo>
                  <a:lnTo>
                    <a:pt x="151436" y="31523"/>
                  </a:lnTo>
                  <a:lnTo>
                    <a:pt x="156493" y="21410"/>
                  </a:lnTo>
                  <a:lnTo>
                    <a:pt x="156924" y="17373"/>
                  </a:lnTo>
                  <a:lnTo>
                    <a:pt x="154581" y="10065"/>
                  </a:lnTo>
                  <a:lnTo>
                    <a:pt x="144367" y="3289"/>
                  </a:lnTo>
                  <a:lnTo>
                    <a:pt x="137198" y="0"/>
                  </a:lnTo>
                  <a:lnTo>
                    <a:pt x="129244" y="983"/>
                  </a:lnTo>
                  <a:lnTo>
                    <a:pt x="111940" y="10541"/>
                  </a:lnTo>
                  <a:lnTo>
                    <a:pt x="75888" y="51573"/>
                  </a:lnTo>
                  <a:lnTo>
                    <a:pt x="56379" y="87911"/>
                  </a:lnTo>
                  <a:lnTo>
                    <a:pt x="40016" y="130428"/>
                  </a:lnTo>
                  <a:lnTo>
                    <a:pt x="28464" y="165956"/>
                  </a:lnTo>
                  <a:lnTo>
                    <a:pt x="10022" y="210831"/>
                  </a:lnTo>
                  <a:lnTo>
                    <a:pt x="3919" y="242096"/>
                  </a:lnTo>
                  <a:lnTo>
                    <a:pt x="1206" y="278569"/>
                  </a:lnTo>
                  <a:lnTo>
                    <a:pt x="0" y="312419"/>
                  </a:lnTo>
                  <a:lnTo>
                    <a:pt x="4378" y="351113"/>
                  </a:lnTo>
                  <a:lnTo>
                    <a:pt x="17434" y="382686"/>
                  </a:lnTo>
                  <a:lnTo>
                    <a:pt x="34709" y="407093"/>
                  </a:lnTo>
                  <a:lnTo>
                    <a:pt x="46993" y="415401"/>
                  </a:lnTo>
                  <a:lnTo>
                    <a:pt x="84761" y="422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004"/>
          <p:cNvGrpSpPr/>
          <p:nvPr/>
        </p:nvGrpSpPr>
        <p:grpSpPr>
          <a:xfrm>
            <a:off x="9767094" y="1228725"/>
            <a:ext cx="745091" cy="495301"/>
            <a:chOff x="9767094" y="1228725"/>
            <a:chExt cx="745091" cy="495301"/>
          </a:xfrm>
        </p:grpSpPr>
        <p:sp>
          <p:nvSpPr>
            <p:cNvPr id="42" name="SMARTInkShape-5561"/>
            <p:cNvSpPr/>
            <p:nvPr>
              <p:custDataLst>
                <p:tags r:id="rId138"/>
              </p:custDataLst>
            </p:nvPr>
          </p:nvSpPr>
          <p:spPr>
            <a:xfrm>
              <a:off x="9791700" y="1228725"/>
              <a:ext cx="133351" cy="8206"/>
            </a:xfrm>
            <a:custGeom>
              <a:avLst/>
              <a:gdLst/>
              <a:ahLst/>
              <a:cxnLst/>
              <a:rect l="0" t="0" r="0" b="0"/>
              <a:pathLst>
                <a:path w="133351" h="820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3184" y="7539"/>
                  </a:lnTo>
                  <a:lnTo>
                    <a:pt x="51478" y="8205"/>
                  </a:lnTo>
                  <a:lnTo>
                    <a:pt x="89806" y="290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562"/>
            <p:cNvSpPr/>
            <p:nvPr>
              <p:custDataLst>
                <p:tags r:id="rId139"/>
              </p:custDataLst>
            </p:nvPr>
          </p:nvSpPr>
          <p:spPr>
            <a:xfrm>
              <a:off x="9767094" y="1295400"/>
              <a:ext cx="234157" cy="35715"/>
            </a:xfrm>
            <a:custGeom>
              <a:avLst/>
              <a:gdLst/>
              <a:ahLst/>
              <a:cxnLst/>
              <a:rect l="0" t="0" r="0" b="0"/>
              <a:pathLst>
                <a:path w="234157" h="35715">
                  <a:moveTo>
                    <a:pt x="34131" y="0"/>
                  </a:moveTo>
                  <a:lnTo>
                    <a:pt x="34131" y="0"/>
                  </a:lnTo>
                  <a:lnTo>
                    <a:pt x="394" y="25535"/>
                  </a:lnTo>
                  <a:lnTo>
                    <a:pt x="0" y="27606"/>
                  </a:lnTo>
                  <a:lnTo>
                    <a:pt x="2381" y="32731"/>
                  </a:lnTo>
                  <a:lnTo>
                    <a:pt x="15434" y="35714"/>
                  </a:lnTo>
                  <a:lnTo>
                    <a:pt x="49404" y="34570"/>
                  </a:lnTo>
                  <a:lnTo>
                    <a:pt x="90162" y="30352"/>
                  </a:lnTo>
                  <a:lnTo>
                    <a:pt x="137515" y="29101"/>
                  </a:lnTo>
                  <a:lnTo>
                    <a:pt x="174272" y="27751"/>
                  </a:lnTo>
                  <a:lnTo>
                    <a:pt x="23415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563"/>
            <p:cNvSpPr/>
            <p:nvPr>
              <p:custDataLst>
                <p:tags r:id="rId140"/>
              </p:custDataLst>
            </p:nvPr>
          </p:nvSpPr>
          <p:spPr>
            <a:xfrm>
              <a:off x="10153650" y="1562100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9279" y="47559"/>
                  </a:lnTo>
                  <a:lnTo>
                    <a:pt x="2749" y="7900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564"/>
            <p:cNvSpPr/>
            <p:nvPr>
              <p:custDataLst>
                <p:tags r:id="rId141"/>
              </p:custDataLst>
            </p:nvPr>
          </p:nvSpPr>
          <p:spPr>
            <a:xfrm>
              <a:off x="10164498" y="1477699"/>
              <a:ext cx="8203" cy="8202"/>
            </a:xfrm>
            <a:custGeom>
              <a:avLst/>
              <a:gdLst/>
              <a:ahLst/>
              <a:cxnLst/>
              <a:rect l="0" t="0" r="0" b="0"/>
              <a:pathLst>
                <a:path w="8203" h="8202">
                  <a:moveTo>
                    <a:pt x="8202" y="8201"/>
                  </a:moveTo>
                  <a:lnTo>
                    <a:pt x="8202" y="820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565"/>
            <p:cNvSpPr/>
            <p:nvPr>
              <p:custDataLst>
                <p:tags r:id="rId142"/>
              </p:custDataLst>
            </p:nvPr>
          </p:nvSpPr>
          <p:spPr>
            <a:xfrm>
              <a:off x="10267950" y="15525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0"/>
                  </a:moveTo>
                  <a:lnTo>
                    <a:pt x="0" y="0"/>
                  </a:lnTo>
                  <a:lnTo>
                    <a:pt x="17900" y="7539"/>
                  </a:lnTo>
                  <a:lnTo>
                    <a:pt x="571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566"/>
            <p:cNvSpPr/>
            <p:nvPr>
              <p:custDataLst>
                <p:tags r:id="rId143"/>
              </p:custDataLst>
            </p:nvPr>
          </p:nvSpPr>
          <p:spPr>
            <a:xfrm>
              <a:off x="10246757" y="1647825"/>
              <a:ext cx="97394" cy="27225"/>
            </a:xfrm>
            <a:custGeom>
              <a:avLst/>
              <a:gdLst/>
              <a:ahLst/>
              <a:cxnLst/>
              <a:rect l="0" t="0" r="0" b="0"/>
              <a:pathLst>
                <a:path w="97394" h="27225">
                  <a:moveTo>
                    <a:pt x="21193" y="0"/>
                  </a:moveTo>
                  <a:lnTo>
                    <a:pt x="21193" y="0"/>
                  </a:lnTo>
                  <a:lnTo>
                    <a:pt x="516" y="21735"/>
                  </a:lnTo>
                  <a:lnTo>
                    <a:pt x="0" y="24015"/>
                  </a:lnTo>
                  <a:lnTo>
                    <a:pt x="714" y="25535"/>
                  </a:lnTo>
                  <a:lnTo>
                    <a:pt x="7151" y="27224"/>
                  </a:lnTo>
                  <a:lnTo>
                    <a:pt x="18127" y="26916"/>
                  </a:lnTo>
                  <a:lnTo>
                    <a:pt x="62839" y="18822"/>
                  </a:lnTo>
                  <a:lnTo>
                    <a:pt x="9739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567"/>
            <p:cNvSpPr/>
            <p:nvPr>
              <p:custDataLst>
                <p:tags r:id="rId144"/>
              </p:custDataLst>
            </p:nvPr>
          </p:nvSpPr>
          <p:spPr>
            <a:xfrm>
              <a:off x="10487025" y="1581150"/>
              <a:ext cx="25160" cy="142876"/>
            </a:xfrm>
            <a:custGeom>
              <a:avLst/>
              <a:gdLst/>
              <a:ahLst/>
              <a:cxnLst/>
              <a:rect l="0" t="0" r="0" b="0"/>
              <a:pathLst>
                <a:path w="25160" h="142876">
                  <a:moveTo>
                    <a:pt x="19050" y="0"/>
                  </a:moveTo>
                  <a:lnTo>
                    <a:pt x="19050" y="0"/>
                  </a:lnTo>
                  <a:lnTo>
                    <a:pt x="24107" y="5056"/>
                  </a:lnTo>
                  <a:lnTo>
                    <a:pt x="24538" y="8663"/>
                  </a:lnTo>
                  <a:lnTo>
                    <a:pt x="22204" y="23851"/>
                  </a:lnTo>
                  <a:lnTo>
                    <a:pt x="25159" y="42815"/>
                  </a:lnTo>
                  <a:lnTo>
                    <a:pt x="16678" y="8715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005"/>
          <p:cNvGrpSpPr/>
          <p:nvPr/>
        </p:nvGrpSpPr>
        <p:grpSpPr>
          <a:xfrm>
            <a:off x="10233282" y="854518"/>
            <a:ext cx="587119" cy="545658"/>
            <a:chOff x="10233282" y="854518"/>
            <a:chExt cx="587119" cy="545658"/>
          </a:xfrm>
        </p:grpSpPr>
        <p:sp>
          <p:nvSpPr>
            <p:cNvPr id="50" name="SMARTInkShape-5568"/>
            <p:cNvSpPr/>
            <p:nvPr>
              <p:custDataLst>
                <p:tags r:id="rId134"/>
              </p:custDataLst>
            </p:nvPr>
          </p:nvSpPr>
          <p:spPr>
            <a:xfrm>
              <a:off x="10233282" y="1086496"/>
              <a:ext cx="587119" cy="46980"/>
            </a:xfrm>
            <a:custGeom>
              <a:avLst/>
              <a:gdLst/>
              <a:ahLst/>
              <a:cxnLst/>
              <a:rect l="0" t="0" r="0" b="0"/>
              <a:pathLst>
                <a:path w="587119" h="46980">
                  <a:moveTo>
                    <a:pt x="34668" y="46979"/>
                  </a:moveTo>
                  <a:lnTo>
                    <a:pt x="34668" y="46979"/>
                  </a:lnTo>
                  <a:lnTo>
                    <a:pt x="19460" y="40433"/>
                  </a:lnTo>
                  <a:lnTo>
                    <a:pt x="0" y="37847"/>
                  </a:lnTo>
                  <a:lnTo>
                    <a:pt x="46754" y="32432"/>
                  </a:lnTo>
                  <a:lnTo>
                    <a:pt x="92560" y="22272"/>
                  </a:lnTo>
                  <a:lnTo>
                    <a:pt x="135194" y="18492"/>
                  </a:lnTo>
                  <a:lnTo>
                    <a:pt x="182399" y="12198"/>
                  </a:lnTo>
                  <a:lnTo>
                    <a:pt x="217801" y="10354"/>
                  </a:lnTo>
                  <a:lnTo>
                    <a:pt x="254702" y="6712"/>
                  </a:lnTo>
                  <a:lnTo>
                    <a:pt x="293328" y="2624"/>
                  </a:lnTo>
                  <a:lnTo>
                    <a:pt x="335189" y="807"/>
                  </a:lnTo>
                  <a:lnTo>
                    <a:pt x="375667" y="0"/>
                  </a:lnTo>
                  <a:lnTo>
                    <a:pt x="413764" y="699"/>
                  </a:lnTo>
                  <a:lnTo>
                    <a:pt x="448336" y="4538"/>
                  </a:lnTo>
                  <a:lnTo>
                    <a:pt x="481339" y="6950"/>
                  </a:lnTo>
                  <a:lnTo>
                    <a:pt x="514705" y="9080"/>
                  </a:lnTo>
                  <a:lnTo>
                    <a:pt x="587118" y="18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569"/>
            <p:cNvSpPr/>
            <p:nvPr>
              <p:custDataLst>
                <p:tags r:id="rId135"/>
              </p:custDataLst>
            </p:nvPr>
          </p:nvSpPr>
          <p:spPr>
            <a:xfrm>
              <a:off x="10382250" y="1095375"/>
              <a:ext cx="95136" cy="304801"/>
            </a:xfrm>
            <a:custGeom>
              <a:avLst/>
              <a:gdLst/>
              <a:ahLst/>
              <a:cxnLst/>
              <a:rect l="0" t="0" r="0" b="0"/>
              <a:pathLst>
                <a:path w="95136" h="304801">
                  <a:moveTo>
                    <a:pt x="85725" y="0"/>
                  </a:moveTo>
                  <a:lnTo>
                    <a:pt x="85725" y="0"/>
                  </a:lnTo>
                  <a:lnTo>
                    <a:pt x="93927" y="0"/>
                  </a:lnTo>
                  <a:lnTo>
                    <a:pt x="94367" y="1058"/>
                  </a:lnTo>
                  <a:lnTo>
                    <a:pt x="95135" y="18314"/>
                  </a:lnTo>
                  <a:lnTo>
                    <a:pt x="84873" y="65846"/>
                  </a:lnTo>
                  <a:lnTo>
                    <a:pt x="67801" y="104611"/>
                  </a:lnTo>
                  <a:lnTo>
                    <a:pt x="51650" y="142843"/>
                  </a:lnTo>
                  <a:lnTo>
                    <a:pt x="35037" y="185439"/>
                  </a:lnTo>
                  <a:lnTo>
                    <a:pt x="16759" y="219957"/>
                  </a:lnTo>
                  <a:lnTo>
                    <a:pt x="5421" y="26681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570"/>
            <p:cNvSpPr/>
            <p:nvPr>
              <p:custDataLst>
                <p:tags r:id="rId136"/>
              </p:custDataLst>
            </p:nvPr>
          </p:nvSpPr>
          <p:spPr>
            <a:xfrm>
              <a:off x="10534650" y="1130966"/>
              <a:ext cx="68229" cy="259685"/>
            </a:xfrm>
            <a:custGeom>
              <a:avLst/>
              <a:gdLst/>
              <a:ahLst/>
              <a:cxnLst/>
              <a:rect l="0" t="0" r="0" b="0"/>
              <a:pathLst>
                <a:path w="68229" h="259685">
                  <a:moveTo>
                    <a:pt x="38100" y="12034"/>
                  </a:moveTo>
                  <a:lnTo>
                    <a:pt x="38100" y="12034"/>
                  </a:lnTo>
                  <a:lnTo>
                    <a:pt x="48212" y="1921"/>
                  </a:lnTo>
                  <a:lnTo>
                    <a:pt x="53308" y="0"/>
                  </a:lnTo>
                  <a:lnTo>
                    <a:pt x="64614" y="688"/>
                  </a:lnTo>
                  <a:lnTo>
                    <a:pt x="67418" y="3412"/>
                  </a:lnTo>
                  <a:lnTo>
                    <a:pt x="68228" y="7344"/>
                  </a:lnTo>
                  <a:lnTo>
                    <a:pt x="58217" y="51163"/>
                  </a:lnTo>
                  <a:lnTo>
                    <a:pt x="45001" y="90420"/>
                  </a:lnTo>
                  <a:lnTo>
                    <a:pt x="33952" y="136356"/>
                  </a:lnTo>
                  <a:lnTo>
                    <a:pt x="18923" y="176010"/>
                  </a:lnTo>
                  <a:lnTo>
                    <a:pt x="12309" y="203142"/>
                  </a:lnTo>
                  <a:lnTo>
                    <a:pt x="3346" y="247064"/>
                  </a:lnTo>
                  <a:lnTo>
                    <a:pt x="0" y="259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571"/>
            <p:cNvSpPr/>
            <p:nvPr>
              <p:custDataLst>
                <p:tags r:id="rId137"/>
              </p:custDataLst>
            </p:nvPr>
          </p:nvSpPr>
          <p:spPr>
            <a:xfrm>
              <a:off x="10477893" y="854518"/>
              <a:ext cx="137207" cy="138836"/>
            </a:xfrm>
            <a:custGeom>
              <a:avLst/>
              <a:gdLst/>
              <a:ahLst/>
              <a:cxnLst/>
              <a:rect l="0" t="0" r="0" b="0"/>
              <a:pathLst>
                <a:path w="137207" h="138836">
                  <a:moveTo>
                    <a:pt x="9132" y="69407"/>
                  </a:moveTo>
                  <a:lnTo>
                    <a:pt x="9132" y="69407"/>
                  </a:lnTo>
                  <a:lnTo>
                    <a:pt x="14620" y="69407"/>
                  </a:lnTo>
                  <a:lnTo>
                    <a:pt x="12277" y="69407"/>
                  </a:lnTo>
                  <a:lnTo>
                    <a:pt x="11228" y="70465"/>
                  </a:lnTo>
                  <a:lnTo>
                    <a:pt x="10063" y="74464"/>
                  </a:lnTo>
                  <a:lnTo>
                    <a:pt x="8090" y="120174"/>
                  </a:lnTo>
                  <a:lnTo>
                    <a:pt x="934" y="138835"/>
                  </a:lnTo>
                  <a:lnTo>
                    <a:pt x="491" y="137917"/>
                  </a:lnTo>
                  <a:lnTo>
                    <a:pt x="0" y="128431"/>
                  </a:lnTo>
                  <a:lnTo>
                    <a:pt x="12899" y="86461"/>
                  </a:lnTo>
                  <a:lnTo>
                    <a:pt x="31410" y="42477"/>
                  </a:lnTo>
                  <a:lnTo>
                    <a:pt x="45955" y="17801"/>
                  </a:lnTo>
                  <a:lnTo>
                    <a:pt x="60422" y="6607"/>
                  </a:lnTo>
                  <a:lnTo>
                    <a:pt x="68725" y="2140"/>
                  </a:lnTo>
                  <a:lnTo>
                    <a:pt x="86417" y="0"/>
                  </a:lnTo>
                  <a:lnTo>
                    <a:pt x="102747" y="2576"/>
                  </a:lnTo>
                  <a:lnTo>
                    <a:pt x="113533" y="7249"/>
                  </a:lnTo>
                  <a:lnTo>
                    <a:pt x="130612" y="25943"/>
                  </a:lnTo>
                  <a:lnTo>
                    <a:pt x="137206" y="48326"/>
                  </a:lnTo>
                  <a:lnTo>
                    <a:pt x="123432" y="126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006"/>
          <p:cNvGrpSpPr/>
          <p:nvPr/>
        </p:nvGrpSpPr>
        <p:grpSpPr>
          <a:xfrm>
            <a:off x="11087562" y="1119145"/>
            <a:ext cx="856388" cy="509631"/>
            <a:chOff x="11087562" y="1119145"/>
            <a:chExt cx="856388" cy="509631"/>
          </a:xfrm>
        </p:grpSpPr>
        <p:sp>
          <p:nvSpPr>
            <p:cNvPr id="55" name="SMARTInkShape-5572"/>
            <p:cNvSpPr/>
            <p:nvPr>
              <p:custDataLst>
                <p:tags r:id="rId126"/>
              </p:custDataLst>
            </p:nvPr>
          </p:nvSpPr>
          <p:spPr>
            <a:xfrm>
              <a:off x="11753850" y="14573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9348" y="3415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573"/>
            <p:cNvSpPr/>
            <p:nvPr>
              <p:custDataLst>
                <p:tags r:id="rId127"/>
              </p:custDataLst>
            </p:nvPr>
          </p:nvSpPr>
          <p:spPr>
            <a:xfrm>
              <a:off x="11791950" y="13430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574"/>
            <p:cNvSpPr/>
            <p:nvPr>
              <p:custDataLst>
                <p:tags r:id="rId128"/>
              </p:custDataLst>
            </p:nvPr>
          </p:nvSpPr>
          <p:spPr>
            <a:xfrm>
              <a:off x="11572875" y="1221848"/>
              <a:ext cx="180976" cy="302153"/>
            </a:xfrm>
            <a:custGeom>
              <a:avLst/>
              <a:gdLst/>
              <a:ahLst/>
              <a:cxnLst/>
              <a:rect l="0" t="0" r="0" b="0"/>
              <a:pathLst>
                <a:path w="180976" h="302153">
                  <a:moveTo>
                    <a:pt x="180975" y="16402"/>
                  </a:moveTo>
                  <a:lnTo>
                    <a:pt x="180975" y="16402"/>
                  </a:lnTo>
                  <a:lnTo>
                    <a:pt x="180975" y="0"/>
                  </a:lnTo>
                  <a:lnTo>
                    <a:pt x="178858" y="176"/>
                  </a:lnTo>
                  <a:lnTo>
                    <a:pt x="170863" y="3193"/>
                  </a:lnTo>
                  <a:lnTo>
                    <a:pt x="154461" y="20955"/>
                  </a:lnTo>
                  <a:lnTo>
                    <a:pt x="128395" y="62732"/>
                  </a:lnTo>
                  <a:lnTo>
                    <a:pt x="103308" y="101743"/>
                  </a:lnTo>
                  <a:lnTo>
                    <a:pt x="76498" y="142738"/>
                  </a:lnTo>
                  <a:lnTo>
                    <a:pt x="59952" y="179881"/>
                  </a:lnTo>
                  <a:lnTo>
                    <a:pt x="37399" y="226886"/>
                  </a:lnTo>
                  <a:lnTo>
                    <a:pt x="12561" y="271880"/>
                  </a:lnTo>
                  <a:lnTo>
                    <a:pt x="2481" y="289587"/>
                  </a:lnTo>
                  <a:lnTo>
                    <a:pt x="0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575"/>
            <p:cNvSpPr/>
            <p:nvPr>
              <p:custDataLst>
                <p:tags r:id="rId129"/>
              </p:custDataLst>
            </p:nvPr>
          </p:nvSpPr>
          <p:spPr>
            <a:xfrm>
              <a:off x="11210925" y="1276350"/>
              <a:ext cx="104776" cy="206098"/>
            </a:xfrm>
            <a:custGeom>
              <a:avLst/>
              <a:gdLst/>
              <a:ahLst/>
              <a:cxnLst/>
              <a:rect l="0" t="0" r="0" b="0"/>
              <a:pathLst>
                <a:path w="104776" h="206098">
                  <a:moveTo>
                    <a:pt x="0" y="9525"/>
                  </a:moveTo>
                  <a:lnTo>
                    <a:pt x="0" y="9525"/>
                  </a:lnTo>
                  <a:lnTo>
                    <a:pt x="18314" y="32896"/>
                  </a:lnTo>
                  <a:lnTo>
                    <a:pt x="24015" y="46723"/>
                  </a:lnTo>
                  <a:lnTo>
                    <a:pt x="34521" y="87919"/>
                  </a:lnTo>
                  <a:lnTo>
                    <a:pt x="37629" y="131587"/>
                  </a:lnTo>
                  <a:lnTo>
                    <a:pt x="30500" y="174367"/>
                  </a:lnTo>
                  <a:lnTo>
                    <a:pt x="26324" y="191364"/>
                  </a:lnTo>
                  <a:lnTo>
                    <a:pt x="21224" y="201467"/>
                  </a:lnTo>
                  <a:lnTo>
                    <a:pt x="15431" y="205958"/>
                  </a:lnTo>
                  <a:lnTo>
                    <a:pt x="12405" y="206097"/>
                  </a:lnTo>
                  <a:lnTo>
                    <a:pt x="6217" y="203429"/>
                  </a:lnTo>
                  <a:lnTo>
                    <a:pt x="5203" y="199119"/>
                  </a:lnTo>
                  <a:lnTo>
                    <a:pt x="12002" y="151698"/>
                  </a:lnTo>
                  <a:lnTo>
                    <a:pt x="22714" y="111574"/>
                  </a:lnTo>
                  <a:lnTo>
                    <a:pt x="43684" y="68057"/>
                  </a:lnTo>
                  <a:lnTo>
                    <a:pt x="76348" y="212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576"/>
            <p:cNvSpPr/>
            <p:nvPr>
              <p:custDataLst>
                <p:tags r:id="rId130"/>
              </p:custDataLst>
            </p:nvPr>
          </p:nvSpPr>
          <p:spPr>
            <a:xfrm>
              <a:off x="11087562" y="1119145"/>
              <a:ext cx="111807" cy="385933"/>
            </a:xfrm>
            <a:custGeom>
              <a:avLst/>
              <a:gdLst/>
              <a:ahLst/>
              <a:cxnLst/>
              <a:rect l="0" t="0" r="0" b="0"/>
              <a:pathLst>
                <a:path w="111807" h="385933">
                  <a:moveTo>
                    <a:pt x="37638" y="204830"/>
                  </a:moveTo>
                  <a:lnTo>
                    <a:pt x="37638" y="204830"/>
                  </a:lnTo>
                  <a:lnTo>
                    <a:pt x="32581" y="209886"/>
                  </a:lnTo>
                  <a:lnTo>
                    <a:pt x="30100" y="215191"/>
                  </a:lnTo>
                  <a:lnTo>
                    <a:pt x="28228" y="254943"/>
                  </a:lnTo>
                  <a:lnTo>
                    <a:pt x="28148" y="291880"/>
                  </a:lnTo>
                  <a:lnTo>
                    <a:pt x="26002" y="336560"/>
                  </a:lnTo>
                  <a:lnTo>
                    <a:pt x="11713" y="380535"/>
                  </a:lnTo>
                  <a:lnTo>
                    <a:pt x="9770" y="384408"/>
                  </a:lnTo>
                  <a:lnTo>
                    <a:pt x="7417" y="385932"/>
                  </a:lnTo>
                  <a:lnTo>
                    <a:pt x="4791" y="385890"/>
                  </a:lnTo>
                  <a:lnTo>
                    <a:pt x="3039" y="382687"/>
                  </a:lnTo>
                  <a:lnTo>
                    <a:pt x="0" y="340984"/>
                  </a:lnTo>
                  <a:lnTo>
                    <a:pt x="6176" y="304005"/>
                  </a:lnTo>
                  <a:lnTo>
                    <a:pt x="9265" y="256440"/>
                  </a:lnTo>
                  <a:lnTo>
                    <a:pt x="13739" y="216832"/>
                  </a:lnTo>
                  <a:lnTo>
                    <a:pt x="16432" y="183000"/>
                  </a:lnTo>
                  <a:lnTo>
                    <a:pt x="20771" y="142976"/>
                  </a:lnTo>
                  <a:lnTo>
                    <a:pt x="31720" y="101007"/>
                  </a:lnTo>
                  <a:lnTo>
                    <a:pt x="44072" y="61085"/>
                  </a:lnTo>
                  <a:lnTo>
                    <a:pt x="54597" y="27948"/>
                  </a:lnTo>
                  <a:lnTo>
                    <a:pt x="64930" y="11210"/>
                  </a:lnTo>
                  <a:lnTo>
                    <a:pt x="76579" y="2360"/>
                  </a:lnTo>
                  <a:lnTo>
                    <a:pt x="82649" y="0"/>
                  </a:lnTo>
                  <a:lnTo>
                    <a:pt x="87754" y="544"/>
                  </a:lnTo>
                  <a:lnTo>
                    <a:pt x="92217" y="3022"/>
                  </a:lnTo>
                  <a:lnTo>
                    <a:pt x="96248" y="6791"/>
                  </a:lnTo>
                  <a:lnTo>
                    <a:pt x="106980" y="27266"/>
                  </a:lnTo>
                  <a:lnTo>
                    <a:pt x="111806" y="48384"/>
                  </a:lnTo>
                  <a:lnTo>
                    <a:pt x="105458" y="95480"/>
                  </a:lnTo>
                  <a:lnTo>
                    <a:pt x="94540" y="120572"/>
                  </a:lnTo>
                  <a:lnTo>
                    <a:pt x="59860" y="163073"/>
                  </a:lnTo>
                  <a:lnTo>
                    <a:pt x="44105" y="178111"/>
                  </a:lnTo>
                  <a:lnTo>
                    <a:pt x="18588" y="195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577"/>
            <p:cNvSpPr/>
            <p:nvPr>
              <p:custDataLst>
                <p:tags r:id="rId131"/>
              </p:custDataLst>
            </p:nvPr>
          </p:nvSpPr>
          <p:spPr>
            <a:xfrm>
              <a:off x="11420728" y="1195545"/>
              <a:ext cx="104523" cy="290356"/>
            </a:xfrm>
            <a:custGeom>
              <a:avLst/>
              <a:gdLst/>
              <a:ahLst/>
              <a:cxnLst/>
              <a:rect l="0" t="0" r="0" b="0"/>
              <a:pathLst>
                <a:path w="104523" h="290356">
                  <a:moveTo>
                    <a:pt x="104522" y="14130"/>
                  </a:moveTo>
                  <a:lnTo>
                    <a:pt x="104522" y="14130"/>
                  </a:lnTo>
                  <a:lnTo>
                    <a:pt x="91265" y="873"/>
                  </a:lnTo>
                  <a:lnTo>
                    <a:pt x="86160" y="0"/>
                  </a:lnTo>
                  <a:lnTo>
                    <a:pt x="72019" y="1853"/>
                  </a:lnTo>
                  <a:lnTo>
                    <a:pt x="56321" y="8846"/>
                  </a:lnTo>
                  <a:lnTo>
                    <a:pt x="30651" y="49235"/>
                  </a:lnTo>
                  <a:lnTo>
                    <a:pt x="16082" y="87151"/>
                  </a:lnTo>
                  <a:lnTo>
                    <a:pt x="4072" y="129919"/>
                  </a:lnTo>
                  <a:lnTo>
                    <a:pt x="1028" y="170969"/>
                  </a:lnTo>
                  <a:lnTo>
                    <a:pt x="0" y="217658"/>
                  </a:lnTo>
                  <a:lnTo>
                    <a:pt x="2645" y="243768"/>
                  </a:lnTo>
                  <a:lnTo>
                    <a:pt x="4854" y="252947"/>
                  </a:lnTo>
                  <a:lnTo>
                    <a:pt x="47372" y="29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578"/>
            <p:cNvSpPr/>
            <p:nvPr>
              <p:custDataLst>
                <p:tags r:id="rId132"/>
              </p:custDataLst>
            </p:nvPr>
          </p:nvSpPr>
          <p:spPr>
            <a:xfrm>
              <a:off x="11782425" y="1190625"/>
              <a:ext cx="161525" cy="438151"/>
            </a:xfrm>
            <a:custGeom>
              <a:avLst/>
              <a:gdLst/>
              <a:ahLst/>
              <a:cxnLst/>
              <a:rect l="0" t="0" r="0" b="0"/>
              <a:pathLst>
                <a:path w="161525" h="438151">
                  <a:moveTo>
                    <a:pt x="133350" y="0"/>
                  </a:moveTo>
                  <a:lnTo>
                    <a:pt x="133350" y="0"/>
                  </a:lnTo>
                  <a:lnTo>
                    <a:pt x="157365" y="46134"/>
                  </a:lnTo>
                  <a:lnTo>
                    <a:pt x="161024" y="92957"/>
                  </a:lnTo>
                  <a:lnTo>
                    <a:pt x="161524" y="127039"/>
                  </a:lnTo>
                  <a:lnTo>
                    <a:pt x="160688" y="161237"/>
                  </a:lnTo>
                  <a:lnTo>
                    <a:pt x="154267" y="204290"/>
                  </a:lnTo>
                  <a:lnTo>
                    <a:pt x="145662" y="243857"/>
                  </a:lnTo>
                  <a:lnTo>
                    <a:pt x="136410" y="282392"/>
                  </a:lnTo>
                  <a:lnTo>
                    <a:pt x="125909" y="318504"/>
                  </a:lnTo>
                  <a:lnTo>
                    <a:pt x="97863" y="362709"/>
                  </a:lnTo>
                  <a:lnTo>
                    <a:pt x="63779" y="406853"/>
                  </a:lnTo>
                  <a:lnTo>
                    <a:pt x="38116" y="429381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579"/>
            <p:cNvSpPr/>
            <p:nvPr>
              <p:custDataLst>
                <p:tags r:id="rId133"/>
              </p:custDataLst>
            </p:nvPr>
          </p:nvSpPr>
          <p:spPr>
            <a:xfrm>
              <a:off x="11576912" y="1212323"/>
              <a:ext cx="110264" cy="321203"/>
            </a:xfrm>
            <a:custGeom>
              <a:avLst/>
              <a:gdLst/>
              <a:ahLst/>
              <a:cxnLst/>
              <a:rect l="0" t="0" r="0" b="0"/>
              <a:pathLst>
                <a:path w="110264" h="321203">
                  <a:moveTo>
                    <a:pt x="5488" y="16402"/>
                  </a:moveTo>
                  <a:lnTo>
                    <a:pt x="5488" y="16402"/>
                  </a:lnTo>
                  <a:lnTo>
                    <a:pt x="5488" y="6289"/>
                  </a:lnTo>
                  <a:lnTo>
                    <a:pt x="4430" y="3310"/>
                  </a:lnTo>
                  <a:lnTo>
                    <a:pt x="2664" y="1324"/>
                  </a:lnTo>
                  <a:lnTo>
                    <a:pt x="430" y="0"/>
                  </a:lnTo>
                  <a:lnTo>
                    <a:pt x="0" y="2292"/>
                  </a:lnTo>
                  <a:lnTo>
                    <a:pt x="5507" y="21746"/>
                  </a:lnTo>
                  <a:lnTo>
                    <a:pt x="21614" y="67736"/>
                  </a:lnTo>
                  <a:lnTo>
                    <a:pt x="34513" y="109318"/>
                  </a:lnTo>
                  <a:lnTo>
                    <a:pt x="49997" y="150699"/>
                  </a:lnTo>
                  <a:lnTo>
                    <a:pt x="65822" y="192445"/>
                  </a:lnTo>
                  <a:lnTo>
                    <a:pt x="81689" y="238904"/>
                  </a:lnTo>
                  <a:lnTo>
                    <a:pt x="97563" y="285278"/>
                  </a:lnTo>
                  <a:lnTo>
                    <a:pt x="110263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5580"/>
          <p:cNvSpPr/>
          <p:nvPr>
            <p:custDataLst>
              <p:tags r:id="rId1"/>
            </p:custDataLst>
          </p:nvPr>
        </p:nvSpPr>
        <p:spPr>
          <a:xfrm>
            <a:off x="10209835" y="2057405"/>
            <a:ext cx="1286841" cy="62634"/>
          </a:xfrm>
          <a:custGeom>
            <a:avLst/>
            <a:gdLst/>
            <a:ahLst/>
            <a:cxnLst/>
            <a:rect l="0" t="0" r="0" b="0"/>
            <a:pathLst>
              <a:path w="1286841" h="62634">
                <a:moveTo>
                  <a:pt x="39065" y="57145"/>
                </a:moveTo>
                <a:lnTo>
                  <a:pt x="39065" y="57145"/>
                </a:lnTo>
                <a:lnTo>
                  <a:pt x="17311" y="58203"/>
                </a:lnTo>
                <a:lnTo>
                  <a:pt x="1105" y="62633"/>
                </a:lnTo>
                <a:lnTo>
                  <a:pt x="0" y="61862"/>
                </a:lnTo>
                <a:lnTo>
                  <a:pt x="322" y="60290"/>
                </a:lnTo>
                <a:lnTo>
                  <a:pt x="21000" y="53020"/>
                </a:lnTo>
                <a:lnTo>
                  <a:pt x="50791" y="50020"/>
                </a:lnTo>
                <a:lnTo>
                  <a:pt x="86609" y="47628"/>
                </a:lnTo>
                <a:lnTo>
                  <a:pt x="120168" y="43038"/>
                </a:lnTo>
                <a:lnTo>
                  <a:pt x="155544" y="40291"/>
                </a:lnTo>
                <a:lnTo>
                  <a:pt x="192433" y="38013"/>
                </a:lnTo>
                <a:lnTo>
                  <a:pt x="229995" y="33472"/>
                </a:lnTo>
                <a:lnTo>
                  <a:pt x="273500" y="30749"/>
                </a:lnTo>
                <a:lnTo>
                  <a:pt x="320000" y="28480"/>
                </a:lnTo>
                <a:lnTo>
                  <a:pt x="365361" y="23944"/>
                </a:lnTo>
                <a:lnTo>
                  <a:pt x="389947" y="22311"/>
                </a:lnTo>
                <a:lnTo>
                  <a:pt x="415861" y="21223"/>
                </a:lnTo>
                <a:lnTo>
                  <a:pt x="442662" y="20497"/>
                </a:lnTo>
                <a:lnTo>
                  <a:pt x="468996" y="20013"/>
                </a:lnTo>
                <a:lnTo>
                  <a:pt x="495019" y="19690"/>
                </a:lnTo>
                <a:lnTo>
                  <a:pt x="520834" y="19475"/>
                </a:lnTo>
                <a:lnTo>
                  <a:pt x="546512" y="18273"/>
                </a:lnTo>
                <a:lnTo>
                  <a:pt x="572096" y="16414"/>
                </a:lnTo>
                <a:lnTo>
                  <a:pt x="597619" y="14116"/>
                </a:lnTo>
                <a:lnTo>
                  <a:pt x="623101" y="12584"/>
                </a:lnTo>
                <a:lnTo>
                  <a:pt x="648556" y="11563"/>
                </a:lnTo>
                <a:lnTo>
                  <a:pt x="673993" y="10882"/>
                </a:lnTo>
                <a:lnTo>
                  <a:pt x="699418" y="10428"/>
                </a:lnTo>
                <a:lnTo>
                  <a:pt x="724832" y="10125"/>
                </a:lnTo>
                <a:lnTo>
                  <a:pt x="750243" y="9923"/>
                </a:lnTo>
                <a:lnTo>
                  <a:pt x="774592" y="9789"/>
                </a:lnTo>
                <a:lnTo>
                  <a:pt x="821402" y="9640"/>
                </a:lnTo>
                <a:lnTo>
                  <a:pt x="864078" y="9573"/>
                </a:lnTo>
                <a:lnTo>
                  <a:pt x="903154" y="9543"/>
                </a:lnTo>
                <a:lnTo>
                  <a:pt x="938161" y="9530"/>
                </a:lnTo>
                <a:lnTo>
                  <a:pt x="982562" y="9523"/>
                </a:lnTo>
                <a:lnTo>
                  <a:pt x="1022530" y="4464"/>
                </a:lnTo>
                <a:lnTo>
                  <a:pt x="1035900" y="1319"/>
                </a:lnTo>
                <a:lnTo>
                  <a:pt x="998402" y="257"/>
                </a:lnTo>
                <a:lnTo>
                  <a:pt x="962500" y="111"/>
                </a:lnTo>
                <a:lnTo>
                  <a:pt x="927494" y="47"/>
                </a:lnTo>
                <a:lnTo>
                  <a:pt x="893239" y="18"/>
                </a:lnTo>
                <a:lnTo>
                  <a:pt x="856848" y="5"/>
                </a:lnTo>
                <a:lnTo>
                  <a:pt x="819507" y="0"/>
                </a:lnTo>
                <a:lnTo>
                  <a:pt x="780686" y="1055"/>
                </a:lnTo>
                <a:lnTo>
                  <a:pt x="738739" y="5053"/>
                </a:lnTo>
                <a:lnTo>
                  <a:pt x="695401" y="7534"/>
                </a:lnTo>
                <a:lnTo>
                  <a:pt x="651445" y="9696"/>
                </a:lnTo>
                <a:lnTo>
                  <a:pt x="607214" y="14184"/>
                </a:lnTo>
                <a:lnTo>
                  <a:pt x="565684" y="16885"/>
                </a:lnTo>
                <a:lnTo>
                  <a:pt x="525001" y="19143"/>
                </a:lnTo>
                <a:lnTo>
                  <a:pt x="482226" y="23675"/>
                </a:lnTo>
                <a:lnTo>
                  <a:pt x="444164" y="26395"/>
                </a:lnTo>
                <a:lnTo>
                  <a:pt x="410667" y="28661"/>
                </a:lnTo>
                <a:lnTo>
                  <a:pt x="368009" y="34830"/>
                </a:lnTo>
                <a:lnTo>
                  <a:pt x="329615" y="38186"/>
                </a:lnTo>
                <a:lnTo>
                  <a:pt x="300837" y="45413"/>
                </a:lnTo>
                <a:lnTo>
                  <a:pt x="292991" y="51225"/>
                </a:lnTo>
                <a:lnTo>
                  <a:pt x="296190" y="53199"/>
                </a:lnTo>
                <a:lnTo>
                  <a:pt x="336525" y="56365"/>
                </a:lnTo>
                <a:lnTo>
                  <a:pt x="373087" y="56914"/>
                </a:lnTo>
                <a:lnTo>
                  <a:pt x="416375" y="57076"/>
                </a:lnTo>
                <a:lnTo>
                  <a:pt x="452292" y="57115"/>
                </a:lnTo>
                <a:lnTo>
                  <a:pt x="492950" y="57132"/>
                </a:lnTo>
                <a:lnTo>
                  <a:pt x="538536" y="57139"/>
                </a:lnTo>
                <a:lnTo>
                  <a:pt x="562546" y="57141"/>
                </a:lnTo>
                <a:lnTo>
                  <a:pt x="587019" y="57142"/>
                </a:lnTo>
                <a:lnTo>
                  <a:pt x="611801" y="57143"/>
                </a:lnTo>
                <a:lnTo>
                  <a:pt x="636789" y="57144"/>
                </a:lnTo>
                <a:lnTo>
                  <a:pt x="662972" y="57144"/>
                </a:lnTo>
                <a:lnTo>
                  <a:pt x="689953" y="57144"/>
                </a:lnTo>
                <a:lnTo>
                  <a:pt x="717465" y="57145"/>
                </a:lnTo>
                <a:lnTo>
                  <a:pt x="745331" y="57145"/>
                </a:lnTo>
                <a:lnTo>
                  <a:pt x="773435" y="57145"/>
                </a:lnTo>
                <a:lnTo>
                  <a:pt x="801695" y="57145"/>
                </a:lnTo>
                <a:lnTo>
                  <a:pt x="829001" y="57145"/>
                </a:lnTo>
                <a:lnTo>
                  <a:pt x="855673" y="57145"/>
                </a:lnTo>
                <a:lnTo>
                  <a:pt x="881920" y="57145"/>
                </a:lnTo>
                <a:lnTo>
                  <a:pt x="910001" y="56087"/>
                </a:lnTo>
                <a:lnTo>
                  <a:pt x="939305" y="54323"/>
                </a:lnTo>
                <a:lnTo>
                  <a:pt x="969426" y="52088"/>
                </a:lnTo>
                <a:lnTo>
                  <a:pt x="997972" y="51657"/>
                </a:lnTo>
                <a:lnTo>
                  <a:pt x="1025470" y="52428"/>
                </a:lnTo>
                <a:lnTo>
                  <a:pt x="1052268" y="54000"/>
                </a:lnTo>
                <a:lnTo>
                  <a:pt x="1077541" y="55049"/>
                </a:lnTo>
                <a:lnTo>
                  <a:pt x="1101799" y="55747"/>
                </a:lnTo>
                <a:lnTo>
                  <a:pt x="1148507" y="56524"/>
                </a:lnTo>
                <a:lnTo>
                  <a:pt x="1193962" y="56869"/>
                </a:lnTo>
                <a:lnTo>
                  <a:pt x="1233213" y="57022"/>
                </a:lnTo>
                <a:lnTo>
                  <a:pt x="1286840" y="571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1008"/>
          <p:cNvGrpSpPr/>
          <p:nvPr/>
        </p:nvGrpSpPr>
        <p:grpSpPr>
          <a:xfrm>
            <a:off x="821091" y="2216244"/>
            <a:ext cx="750535" cy="307882"/>
            <a:chOff x="821091" y="2216244"/>
            <a:chExt cx="750535" cy="307882"/>
          </a:xfrm>
        </p:grpSpPr>
        <p:sp>
          <p:nvSpPr>
            <p:cNvPr id="65" name="SMARTInkShape-5581"/>
            <p:cNvSpPr/>
            <p:nvPr>
              <p:custDataLst>
                <p:tags r:id="rId122"/>
              </p:custDataLst>
            </p:nvPr>
          </p:nvSpPr>
          <p:spPr>
            <a:xfrm>
              <a:off x="821091" y="2216244"/>
              <a:ext cx="217135" cy="307882"/>
            </a:xfrm>
            <a:custGeom>
              <a:avLst/>
              <a:gdLst/>
              <a:ahLst/>
              <a:cxnLst/>
              <a:rect l="0" t="0" r="0" b="0"/>
              <a:pathLst>
                <a:path w="217135" h="307882">
                  <a:moveTo>
                    <a:pt x="7584" y="69756"/>
                  </a:moveTo>
                  <a:lnTo>
                    <a:pt x="7584" y="69756"/>
                  </a:lnTo>
                  <a:lnTo>
                    <a:pt x="7584" y="115517"/>
                  </a:lnTo>
                  <a:lnTo>
                    <a:pt x="7584" y="162717"/>
                  </a:lnTo>
                  <a:lnTo>
                    <a:pt x="7584" y="200194"/>
                  </a:lnTo>
                  <a:lnTo>
                    <a:pt x="7584" y="245139"/>
                  </a:lnTo>
                  <a:lnTo>
                    <a:pt x="7584" y="284741"/>
                  </a:lnTo>
                  <a:lnTo>
                    <a:pt x="6526" y="285046"/>
                  </a:lnTo>
                  <a:lnTo>
                    <a:pt x="2527" y="282563"/>
                  </a:lnTo>
                  <a:lnTo>
                    <a:pt x="45" y="272287"/>
                  </a:lnTo>
                  <a:lnTo>
                    <a:pt x="0" y="257136"/>
                  </a:lnTo>
                  <a:lnTo>
                    <a:pt x="6376" y="217277"/>
                  </a:lnTo>
                  <a:lnTo>
                    <a:pt x="8404" y="175488"/>
                  </a:lnTo>
                  <a:lnTo>
                    <a:pt x="15076" y="132112"/>
                  </a:lnTo>
                  <a:lnTo>
                    <a:pt x="21764" y="92421"/>
                  </a:lnTo>
                  <a:lnTo>
                    <a:pt x="32218" y="46991"/>
                  </a:lnTo>
                  <a:lnTo>
                    <a:pt x="36005" y="1705"/>
                  </a:lnTo>
                  <a:lnTo>
                    <a:pt x="37115" y="46"/>
                  </a:lnTo>
                  <a:lnTo>
                    <a:pt x="38913" y="0"/>
                  </a:lnTo>
                  <a:lnTo>
                    <a:pt x="41170" y="1027"/>
                  </a:lnTo>
                  <a:lnTo>
                    <a:pt x="49403" y="12585"/>
                  </a:lnTo>
                  <a:lnTo>
                    <a:pt x="62474" y="59553"/>
                  </a:lnTo>
                  <a:lnTo>
                    <a:pt x="86995" y="99908"/>
                  </a:lnTo>
                  <a:lnTo>
                    <a:pt x="96147" y="104323"/>
                  </a:lnTo>
                  <a:lnTo>
                    <a:pt x="101551" y="105501"/>
                  </a:lnTo>
                  <a:lnTo>
                    <a:pt x="116022" y="101165"/>
                  </a:lnTo>
                  <a:lnTo>
                    <a:pt x="139197" y="86824"/>
                  </a:lnTo>
                  <a:lnTo>
                    <a:pt x="164851" y="63341"/>
                  </a:lnTo>
                  <a:lnTo>
                    <a:pt x="196185" y="24140"/>
                  </a:lnTo>
                  <a:lnTo>
                    <a:pt x="197709" y="45341"/>
                  </a:lnTo>
                  <a:lnTo>
                    <a:pt x="200832" y="80103"/>
                  </a:lnTo>
                  <a:lnTo>
                    <a:pt x="206717" y="122585"/>
                  </a:lnTo>
                  <a:lnTo>
                    <a:pt x="207433" y="168346"/>
                  </a:lnTo>
                  <a:lnTo>
                    <a:pt x="212631" y="208822"/>
                  </a:lnTo>
                  <a:lnTo>
                    <a:pt x="216244" y="254408"/>
                  </a:lnTo>
                  <a:lnTo>
                    <a:pt x="217134" y="30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582"/>
            <p:cNvSpPr/>
            <p:nvPr>
              <p:custDataLst>
                <p:tags r:id="rId123"/>
              </p:custDataLst>
            </p:nvPr>
          </p:nvSpPr>
          <p:spPr>
            <a:xfrm>
              <a:off x="1363530" y="2219325"/>
              <a:ext cx="189046" cy="289793"/>
            </a:xfrm>
            <a:custGeom>
              <a:avLst/>
              <a:gdLst/>
              <a:ahLst/>
              <a:cxnLst/>
              <a:rect l="0" t="0" r="0" b="0"/>
              <a:pathLst>
                <a:path w="189046" h="289793">
                  <a:moveTo>
                    <a:pt x="189045" y="0"/>
                  </a:moveTo>
                  <a:lnTo>
                    <a:pt x="189045" y="0"/>
                  </a:lnTo>
                  <a:lnTo>
                    <a:pt x="154872" y="1058"/>
                  </a:lnTo>
                  <a:lnTo>
                    <a:pt x="110566" y="9133"/>
                  </a:lnTo>
                  <a:lnTo>
                    <a:pt x="90298" y="19522"/>
                  </a:lnTo>
                  <a:lnTo>
                    <a:pt x="74297" y="36005"/>
                  </a:lnTo>
                  <a:lnTo>
                    <a:pt x="52863" y="74689"/>
                  </a:lnTo>
                  <a:lnTo>
                    <a:pt x="37340" y="114001"/>
                  </a:lnTo>
                  <a:lnTo>
                    <a:pt x="21920" y="160827"/>
                  </a:lnTo>
                  <a:lnTo>
                    <a:pt x="13108" y="201344"/>
                  </a:lnTo>
                  <a:lnTo>
                    <a:pt x="3456" y="244033"/>
                  </a:lnTo>
                  <a:lnTo>
                    <a:pt x="0" y="268451"/>
                  </a:lnTo>
                  <a:lnTo>
                    <a:pt x="573" y="274217"/>
                  </a:lnTo>
                  <a:lnTo>
                    <a:pt x="2014" y="278062"/>
                  </a:lnTo>
                  <a:lnTo>
                    <a:pt x="4033" y="280625"/>
                  </a:lnTo>
                  <a:lnTo>
                    <a:pt x="16987" y="289288"/>
                  </a:lnTo>
                  <a:lnTo>
                    <a:pt x="31083" y="289792"/>
                  </a:lnTo>
                  <a:lnTo>
                    <a:pt x="77079" y="275744"/>
                  </a:lnTo>
                  <a:lnTo>
                    <a:pt x="12237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583"/>
            <p:cNvSpPr/>
            <p:nvPr>
              <p:custDataLst>
                <p:tags r:id="rId124"/>
              </p:custDataLst>
            </p:nvPr>
          </p:nvSpPr>
          <p:spPr>
            <a:xfrm>
              <a:off x="1105341" y="2216594"/>
              <a:ext cx="218635" cy="297423"/>
            </a:xfrm>
            <a:custGeom>
              <a:avLst/>
              <a:gdLst/>
              <a:ahLst/>
              <a:cxnLst/>
              <a:rect l="0" t="0" r="0" b="0"/>
              <a:pathLst>
                <a:path w="218635" h="297423">
                  <a:moveTo>
                    <a:pt x="75759" y="12256"/>
                  </a:moveTo>
                  <a:lnTo>
                    <a:pt x="75759" y="12256"/>
                  </a:lnTo>
                  <a:lnTo>
                    <a:pt x="75759" y="0"/>
                  </a:lnTo>
                  <a:lnTo>
                    <a:pt x="75759" y="910"/>
                  </a:lnTo>
                  <a:lnTo>
                    <a:pt x="58454" y="43780"/>
                  </a:lnTo>
                  <a:lnTo>
                    <a:pt x="44761" y="77571"/>
                  </a:lnTo>
                  <a:lnTo>
                    <a:pt x="36240" y="124092"/>
                  </a:lnTo>
                  <a:lnTo>
                    <a:pt x="24678" y="169226"/>
                  </a:lnTo>
                  <a:lnTo>
                    <a:pt x="13262" y="210244"/>
                  </a:lnTo>
                  <a:lnTo>
                    <a:pt x="4578" y="251576"/>
                  </a:lnTo>
                  <a:lnTo>
                    <a:pt x="0" y="281121"/>
                  </a:lnTo>
                  <a:lnTo>
                    <a:pt x="1969" y="284633"/>
                  </a:lnTo>
                  <a:lnTo>
                    <a:pt x="9803" y="291357"/>
                  </a:lnTo>
                  <a:lnTo>
                    <a:pt x="20340" y="295051"/>
                  </a:lnTo>
                  <a:lnTo>
                    <a:pt x="54464" y="297422"/>
                  </a:lnTo>
                  <a:lnTo>
                    <a:pt x="99853" y="291344"/>
                  </a:lnTo>
                  <a:lnTo>
                    <a:pt x="137041" y="289047"/>
                  </a:lnTo>
                  <a:lnTo>
                    <a:pt x="184525" y="288593"/>
                  </a:lnTo>
                  <a:lnTo>
                    <a:pt x="218634" y="27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584"/>
            <p:cNvSpPr/>
            <p:nvPr>
              <p:custDataLst>
                <p:tags r:id="rId125"/>
              </p:custDataLst>
            </p:nvPr>
          </p:nvSpPr>
          <p:spPr>
            <a:xfrm>
              <a:off x="1400175" y="2362200"/>
              <a:ext cx="171451" cy="46302"/>
            </a:xfrm>
            <a:custGeom>
              <a:avLst/>
              <a:gdLst/>
              <a:ahLst/>
              <a:cxnLst/>
              <a:rect l="0" t="0" r="0" b="0"/>
              <a:pathLst>
                <a:path w="171451" h="46302">
                  <a:moveTo>
                    <a:pt x="0" y="38100"/>
                  </a:moveTo>
                  <a:lnTo>
                    <a:pt x="0" y="38100"/>
                  </a:lnTo>
                  <a:lnTo>
                    <a:pt x="5057" y="43156"/>
                  </a:lnTo>
                  <a:lnTo>
                    <a:pt x="13183" y="45639"/>
                  </a:lnTo>
                  <a:lnTo>
                    <a:pt x="18314" y="46301"/>
                  </a:lnTo>
                  <a:lnTo>
                    <a:pt x="26837" y="44214"/>
                  </a:lnTo>
                  <a:lnTo>
                    <a:pt x="51045" y="34251"/>
                  </a:lnTo>
                  <a:lnTo>
                    <a:pt x="96874" y="2401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009"/>
          <p:cNvGrpSpPr/>
          <p:nvPr/>
        </p:nvGrpSpPr>
        <p:grpSpPr>
          <a:xfrm>
            <a:off x="2049798" y="2042230"/>
            <a:ext cx="255253" cy="494425"/>
            <a:chOff x="2049798" y="2042230"/>
            <a:chExt cx="255253" cy="494425"/>
          </a:xfrm>
        </p:grpSpPr>
        <p:sp>
          <p:nvSpPr>
            <p:cNvPr id="70" name="SMARTInkShape-5585"/>
            <p:cNvSpPr/>
            <p:nvPr>
              <p:custDataLst>
                <p:tags r:id="rId120"/>
              </p:custDataLst>
            </p:nvPr>
          </p:nvSpPr>
          <p:spPr>
            <a:xfrm>
              <a:off x="2116117" y="2042230"/>
              <a:ext cx="169884" cy="110421"/>
            </a:xfrm>
            <a:custGeom>
              <a:avLst/>
              <a:gdLst/>
              <a:ahLst/>
              <a:cxnLst/>
              <a:rect l="0" t="0" r="0" b="0"/>
              <a:pathLst>
                <a:path w="169884" h="110421">
                  <a:moveTo>
                    <a:pt x="36533" y="24695"/>
                  </a:moveTo>
                  <a:lnTo>
                    <a:pt x="36533" y="24695"/>
                  </a:lnTo>
                  <a:lnTo>
                    <a:pt x="36533" y="19638"/>
                  </a:lnTo>
                  <a:lnTo>
                    <a:pt x="35475" y="20266"/>
                  </a:lnTo>
                  <a:lnTo>
                    <a:pt x="14178" y="55529"/>
                  </a:lnTo>
                  <a:lnTo>
                    <a:pt x="783" y="102736"/>
                  </a:lnTo>
                  <a:lnTo>
                    <a:pt x="0" y="105297"/>
                  </a:lnTo>
                  <a:lnTo>
                    <a:pt x="536" y="107005"/>
                  </a:lnTo>
                  <a:lnTo>
                    <a:pt x="1952" y="108143"/>
                  </a:lnTo>
                  <a:lnTo>
                    <a:pt x="3954" y="108902"/>
                  </a:lnTo>
                  <a:lnTo>
                    <a:pt x="6347" y="106233"/>
                  </a:lnTo>
                  <a:lnTo>
                    <a:pt x="27100" y="60007"/>
                  </a:lnTo>
                  <a:lnTo>
                    <a:pt x="34457" y="43564"/>
                  </a:lnTo>
                  <a:lnTo>
                    <a:pt x="48383" y="22407"/>
                  </a:lnTo>
                  <a:lnTo>
                    <a:pt x="52383" y="9214"/>
                  </a:lnTo>
                  <a:lnTo>
                    <a:pt x="55566" y="4850"/>
                  </a:lnTo>
                  <a:lnTo>
                    <a:pt x="59805" y="1940"/>
                  </a:lnTo>
                  <a:lnTo>
                    <a:pt x="64748" y="0"/>
                  </a:lnTo>
                  <a:lnTo>
                    <a:pt x="75884" y="666"/>
                  </a:lnTo>
                  <a:lnTo>
                    <a:pt x="87889" y="5549"/>
                  </a:lnTo>
                  <a:lnTo>
                    <a:pt x="114100" y="26812"/>
                  </a:lnTo>
                  <a:lnTo>
                    <a:pt x="139084" y="69045"/>
                  </a:lnTo>
                  <a:lnTo>
                    <a:pt x="169883" y="11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586"/>
            <p:cNvSpPr/>
            <p:nvPr>
              <p:custDataLst>
                <p:tags r:id="rId121"/>
              </p:custDataLst>
            </p:nvPr>
          </p:nvSpPr>
          <p:spPr>
            <a:xfrm>
              <a:off x="2049798" y="2281999"/>
              <a:ext cx="255253" cy="254656"/>
            </a:xfrm>
            <a:custGeom>
              <a:avLst/>
              <a:gdLst/>
              <a:ahLst/>
              <a:cxnLst/>
              <a:rect l="0" t="0" r="0" b="0"/>
              <a:pathLst>
                <a:path w="255253" h="254656">
                  <a:moveTo>
                    <a:pt x="131427" y="4001"/>
                  </a:moveTo>
                  <a:lnTo>
                    <a:pt x="131427" y="4001"/>
                  </a:lnTo>
                  <a:lnTo>
                    <a:pt x="118169" y="4001"/>
                  </a:lnTo>
                  <a:lnTo>
                    <a:pt x="112129" y="6823"/>
                  </a:lnTo>
                  <a:lnTo>
                    <a:pt x="65233" y="45758"/>
                  </a:lnTo>
                  <a:lnTo>
                    <a:pt x="33406" y="89964"/>
                  </a:lnTo>
                  <a:lnTo>
                    <a:pt x="17834" y="123366"/>
                  </a:lnTo>
                  <a:lnTo>
                    <a:pt x="4567" y="170102"/>
                  </a:lnTo>
                  <a:lnTo>
                    <a:pt x="0" y="197385"/>
                  </a:lnTo>
                  <a:lnTo>
                    <a:pt x="3703" y="218874"/>
                  </a:lnTo>
                  <a:lnTo>
                    <a:pt x="14336" y="232144"/>
                  </a:lnTo>
                  <a:lnTo>
                    <a:pt x="29645" y="244040"/>
                  </a:lnTo>
                  <a:lnTo>
                    <a:pt x="47032" y="252854"/>
                  </a:lnTo>
                  <a:lnTo>
                    <a:pt x="68165" y="254655"/>
                  </a:lnTo>
                  <a:lnTo>
                    <a:pt x="90611" y="250870"/>
                  </a:lnTo>
                  <a:lnTo>
                    <a:pt x="135538" y="230369"/>
                  </a:lnTo>
                  <a:lnTo>
                    <a:pt x="168222" y="209308"/>
                  </a:lnTo>
                  <a:lnTo>
                    <a:pt x="178825" y="197201"/>
                  </a:lnTo>
                  <a:lnTo>
                    <a:pt x="194255" y="163519"/>
                  </a:lnTo>
                  <a:lnTo>
                    <a:pt x="204672" y="122843"/>
                  </a:lnTo>
                  <a:lnTo>
                    <a:pt x="205255" y="105503"/>
                  </a:lnTo>
                  <a:lnTo>
                    <a:pt x="201987" y="83685"/>
                  </a:lnTo>
                  <a:lnTo>
                    <a:pt x="191362" y="62700"/>
                  </a:lnTo>
                  <a:lnTo>
                    <a:pt x="162681" y="27880"/>
                  </a:lnTo>
                  <a:lnTo>
                    <a:pt x="139982" y="12017"/>
                  </a:lnTo>
                  <a:lnTo>
                    <a:pt x="106317" y="0"/>
                  </a:lnTo>
                  <a:lnTo>
                    <a:pt x="76950" y="1169"/>
                  </a:lnTo>
                  <a:lnTo>
                    <a:pt x="56607" y="8219"/>
                  </a:lnTo>
                  <a:lnTo>
                    <a:pt x="33764" y="22067"/>
                  </a:lnTo>
                  <a:lnTo>
                    <a:pt x="24521" y="33550"/>
                  </a:lnTo>
                  <a:lnTo>
                    <a:pt x="22056" y="39575"/>
                  </a:lnTo>
                  <a:lnTo>
                    <a:pt x="23588" y="45709"/>
                  </a:lnTo>
                  <a:lnTo>
                    <a:pt x="33757" y="58168"/>
                  </a:lnTo>
                  <a:lnTo>
                    <a:pt x="62389" y="77083"/>
                  </a:lnTo>
                  <a:lnTo>
                    <a:pt x="97683" y="85980"/>
                  </a:lnTo>
                  <a:lnTo>
                    <a:pt x="142047" y="87928"/>
                  </a:lnTo>
                  <a:lnTo>
                    <a:pt x="181258" y="81902"/>
                  </a:lnTo>
                  <a:lnTo>
                    <a:pt x="255252" y="51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010"/>
          <p:cNvGrpSpPr/>
          <p:nvPr/>
        </p:nvGrpSpPr>
        <p:grpSpPr>
          <a:xfrm>
            <a:off x="2857500" y="2311016"/>
            <a:ext cx="158296" cy="241685"/>
            <a:chOff x="2857500" y="2311016"/>
            <a:chExt cx="158296" cy="241685"/>
          </a:xfrm>
        </p:grpSpPr>
        <p:sp>
          <p:nvSpPr>
            <p:cNvPr id="73" name="SMARTInkShape-5587"/>
            <p:cNvSpPr/>
            <p:nvPr>
              <p:custDataLst>
                <p:tags r:id="rId117"/>
              </p:custDataLst>
            </p:nvPr>
          </p:nvSpPr>
          <p:spPr>
            <a:xfrm>
              <a:off x="2939083" y="2362200"/>
              <a:ext cx="76713" cy="180976"/>
            </a:xfrm>
            <a:custGeom>
              <a:avLst/>
              <a:gdLst/>
              <a:ahLst/>
              <a:cxnLst/>
              <a:rect l="0" t="0" r="0" b="0"/>
              <a:pathLst>
                <a:path w="76713" h="180976">
                  <a:moveTo>
                    <a:pt x="61292" y="0"/>
                  </a:moveTo>
                  <a:lnTo>
                    <a:pt x="61292" y="0"/>
                  </a:lnTo>
                  <a:lnTo>
                    <a:pt x="21568" y="0"/>
                  </a:lnTo>
                  <a:lnTo>
                    <a:pt x="14356" y="2822"/>
                  </a:lnTo>
                  <a:lnTo>
                    <a:pt x="1103" y="13258"/>
                  </a:lnTo>
                  <a:lnTo>
                    <a:pt x="0" y="16246"/>
                  </a:lnTo>
                  <a:lnTo>
                    <a:pt x="322" y="19297"/>
                  </a:lnTo>
                  <a:lnTo>
                    <a:pt x="12302" y="42562"/>
                  </a:lnTo>
                  <a:lnTo>
                    <a:pt x="50111" y="83924"/>
                  </a:lnTo>
                  <a:lnTo>
                    <a:pt x="72175" y="114767"/>
                  </a:lnTo>
                  <a:lnTo>
                    <a:pt x="76712" y="128972"/>
                  </a:lnTo>
                  <a:lnTo>
                    <a:pt x="75805" y="135723"/>
                  </a:lnTo>
                  <a:lnTo>
                    <a:pt x="69154" y="148869"/>
                  </a:lnTo>
                  <a:lnTo>
                    <a:pt x="53509" y="163113"/>
                  </a:lnTo>
                  <a:lnTo>
                    <a:pt x="414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588"/>
            <p:cNvSpPr/>
            <p:nvPr>
              <p:custDataLst>
                <p:tags r:id="rId118"/>
              </p:custDataLst>
            </p:nvPr>
          </p:nvSpPr>
          <p:spPr>
            <a:xfrm>
              <a:off x="2871062" y="2311016"/>
              <a:ext cx="15014" cy="51185"/>
            </a:xfrm>
            <a:custGeom>
              <a:avLst/>
              <a:gdLst/>
              <a:ahLst/>
              <a:cxnLst/>
              <a:rect l="0" t="0" r="0" b="0"/>
              <a:pathLst>
                <a:path w="15014" h="51185">
                  <a:moveTo>
                    <a:pt x="5488" y="51184"/>
                  </a:moveTo>
                  <a:lnTo>
                    <a:pt x="5488" y="51184"/>
                  </a:lnTo>
                  <a:lnTo>
                    <a:pt x="5488" y="13324"/>
                  </a:lnTo>
                  <a:lnTo>
                    <a:pt x="2666" y="5077"/>
                  </a:lnTo>
                  <a:lnTo>
                    <a:pt x="432" y="1396"/>
                  </a:lnTo>
                  <a:lnTo>
                    <a:pt x="0" y="0"/>
                  </a:lnTo>
                  <a:lnTo>
                    <a:pt x="771" y="128"/>
                  </a:lnTo>
                  <a:lnTo>
                    <a:pt x="2343" y="1272"/>
                  </a:lnTo>
                  <a:lnTo>
                    <a:pt x="15013" y="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589"/>
            <p:cNvSpPr/>
            <p:nvPr>
              <p:custDataLst>
                <p:tags r:id="rId119"/>
              </p:custDataLst>
            </p:nvPr>
          </p:nvSpPr>
          <p:spPr>
            <a:xfrm>
              <a:off x="2857500" y="24193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15188" y="14150"/>
                  </a:lnTo>
                  <a:lnTo>
                    <a:pt x="17334" y="21459"/>
                  </a:lnTo>
                  <a:lnTo>
                    <a:pt x="18899" y="67722"/>
                  </a:lnTo>
                  <a:lnTo>
                    <a:pt x="19020" y="109411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011"/>
          <p:cNvGrpSpPr/>
          <p:nvPr/>
        </p:nvGrpSpPr>
        <p:grpSpPr>
          <a:xfrm>
            <a:off x="3640594" y="2260302"/>
            <a:ext cx="576913" cy="291679"/>
            <a:chOff x="3640594" y="2260302"/>
            <a:chExt cx="576913" cy="291679"/>
          </a:xfrm>
        </p:grpSpPr>
        <p:sp>
          <p:nvSpPr>
            <p:cNvPr id="77" name="SMARTInkShape-5590"/>
            <p:cNvSpPr/>
            <p:nvPr>
              <p:custDataLst>
                <p:tags r:id="rId115"/>
              </p:custDataLst>
            </p:nvPr>
          </p:nvSpPr>
          <p:spPr>
            <a:xfrm>
              <a:off x="3640594" y="2344474"/>
              <a:ext cx="109779" cy="207507"/>
            </a:xfrm>
            <a:custGeom>
              <a:avLst/>
              <a:gdLst/>
              <a:ahLst/>
              <a:cxnLst/>
              <a:rect l="0" t="0" r="0" b="0"/>
              <a:pathLst>
                <a:path w="109779" h="207507">
                  <a:moveTo>
                    <a:pt x="93206" y="8201"/>
                  </a:moveTo>
                  <a:lnTo>
                    <a:pt x="93206" y="8201"/>
                  </a:lnTo>
                  <a:lnTo>
                    <a:pt x="77998" y="1655"/>
                  </a:lnTo>
                  <a:lnTo>
                    <a:pt x="66691" y="0"/>
                  </a:lnTo>
                  <a:lnTo>
                    <a:pt x="48425" y="4125"/>
                  </a:lnTo>
                  <a:lnTo>
                    <a:pt x="19785" y="18025"/>
                  </a:lnTo>
                  <a:lnTo>
                    <a:pt x="15683" y="21100"/>
                  </a:lnTo>
                  <a:lnTo>
                    <a:pt x="4855" y="40598"/>
                  </a:lnTo>
                  <a:lnTo>
                    <a:pt x="0" y="61427"/>
                  </a:lnTo>
                  <a:lnTo>
                    <a:pt x="1686" y="74543"/>
                  </a:lnTo>
                  <a:lnTo>
                    <a:pt x="3618" y="81004"/>
                  </a:lnTo>
                  <a:lnTo>
                    <a:pt x="14231" y="93827"/>
                  </a:lnTo>
                  <a:lnTo>
                    <a:pt x="54937" y="124605"/>
                  </a:lnTo>
                  <a:lnTo>
                    <a:pt x="89591" y="149223"/>
                  </a:lnTo>
                  <a:lnTo>
                    <a:pt x="103894" y="167343"/>
                  </a:lnTo>
                  <a:lnTo>
                    <a:pt x="108540" y="179825"/>
                  </a:lnTo>
                  <a:lnTo>
                    <a:pt x="109778" y="186117"/>
                  </a:lnTo>
                  <a:lnTo>
                    <a:pt x="107429" y="191370"/>
                  </a:lnTo>
                  <a:lnTo>
                    <a:pt x="96352" y="200029"/>
                  </a:lnTo>
                  <a:lnTo>
                    <a:pt x="77322" y="205797"/>
                  </a:lnTo>
                  <a:lnTo>
                    <a:pt x="53222" y="207506"/>
                  </a:lnTo>
                  <a:lnTo>
                    <a:pt x="46442" y="205630"/>
                  </a:lnTo>
                  <a:lnTo>
                    <a:pt x="36086" y="197899"/>
                  </a:lnTo>
                  <a:lnTo>
                    <a:pt x="30778" y="187409"/>
                  </a:lnTo>
                  <a:lnTo>
                    <a:pt x="26531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591"/>
            <p:cNvSpPr/>
            <p:nvPr>
              <p:custDataLst>
                <p:tags r:id="rId116"/>
              </p:custDataLst>
            </p:nvPr>
          </p:nvSpPr>
          <p:spPr>
            <a:xfrm>
              <a:off x="3810508" y="2260302"/>
              <a:ext cx="406999" cy="269315"/>
            </a:xfrm>
            <a:custGeom>
              <a:avLst/>
              <a:gdLst/>
              <a:ahLst/>
              <a:cxnLst/>
              <a:rect l="0" t="0" r="0" b="0"/>
              <a:pathLst>
                <a:path w="406999" h="269315">
                  <a:moveTo>
                    <a:pt x="18542" y="130473"/>
                  </a:moveTo>
                  <a:lnTo>
                    <a:pt x="18542" y="130473"/>
                  </a:lnTo>
                  <a:lnTo>
                    <a:pt x="18542" y="117215"/>
                  </a:lnTo>
                  <a:lnTo>
                    <a:pt x="17484" y="115285"/>
                  </a:lnTo>
                  <a:lnTo>
                    <a:pt x="15720" y="113997"/>
                  </a:lnTo>
                  <a:lnTo>
                    <a:pt x="13485" y="113139"/>
                  </a:lnTo>
                  <a:lnTo>
                    <a:pt x="10937" y="114684"/>
                  </a:lnTo>
                  <a:lnTo>
                    <a:pt x="5285" y="122045"/>
                  </a:lnTo>
                  <a:lnTo>
                    <a:pt x="2067" y="132372"/>
                  </a:lnTo>
                  <a:lnTo>
                    <a:pt x="0" y="161304"/>
                  </a:lnTo>
                  <a:lnTo>
                    <a:pt x="7738" y="206283"/>
                  </a:lnTo>
                  <a:lnTo>
                    <a:pt x="16368" y="234936"/>
                  </a:lnTo>
                  <a:lnTo>
                    <a:pt x="22162" y="244987"/>
                  </a:lnTo>
                  <a:lnTo>
                    <a:pt x="26247" y="248091"/>
                  </a:lnTo>
                  <a:lnTo>
                    <a:pt x="36430" y="251539"/>
                  </a:lnTo>
                  <a:lnTo>
                    <a:pt x="41051" y="251401"/>
                  </a:lnTo>
                  <a:lnTo>
                    <a:pt x="49007" y="248424"/>
                  </a:lnTo>
                  <a:lnTo>
                    <a:pt x="56071" y="237929"/>
                  </a:lnTo>
                  <a:lnTo>
                    <a:pt x="72820" y="192667"/>
                  </a:lnTo>
                  <a:lnTo>
                    <a:pt x="75313" y="174529"/>
                  </a:lnTo>
                  <a:lnTo>
                    <a:pt x="75440" y="174660"/>
                  </a:lnTo>
                  <a:lnTo>
                    <a:pt x="78508" y="219923"/>
                  </a:lnTo>
                  <a:lnTo>
                    <a:pt x="88948" y="242334"/>
                  </a:lnTo>
                  <a:lnTo>
                    <a:pt x="91938" y="245264"/>
                  </a:lnTo>
                  <a:lnTo>
                    <a:pt x="94989" y="246158"/>
                  </a:lnTo>
                  <a:lnTo>
                    <a:pt x="98082" y="245696"/>
                  </a:lnTo>
                  <a:lnTo>
                    <a:pt x="104340" y="242361"/>
                  </a:lnTo>
                  <a:lnTo>
                    <a:pt x="107491" y="239990"/>
                  </a:lnTo>
                  <a:lnTo>
                    <a:pt x="116981" y="221484"/>
                  </a:lnTo>
                  <a:lnTo>
                    <a:pt x="137096" y="177143"/>
                  </a:lnTo>
                  <a:lnTo>
                    <a:pt x="159847" y="143465"/>
                  </a:lnTo>
                  <a:lnTo>
                    <a:pt x="168833" y="136247"/>
                  </a:lnTo>
                  <a:lnTo>
                    <a:pt x="179842" y="132184"/>
                  </a:lnTo>
                  <a:lnTo>
                    <a:pt x="183225" y="131613"/>
                  </a:lnTo>
                  <a:lnTo>
                    <a:pt x="186539" y="132292"/>
                  </a:lnTo>
                  <a:lnTo>
                    <a:pt x="193043" y="135867"/>
                  </a:lnTo>
                  <a:lnTo>
                    <a:pt x="195201" y="138303"/>
                  </a:lnTo>
                  <a:lnTo>
                    <a:pt x="198948" y="147836"/>
                  </a:lnTo>
                  <a:lnTo>
                    <a:pt x="199348" y="154080"/>
                  </a:lnTo>
                  <a:lnTo>
                    <a:pt x="200463" y="154677"/>
                  </a:lnTo>
                  <a:lnTo>
                    <a:pt x="202265" y="154017"/>
                  </a:lnTo>
                  <a:lnTo>
                    <a:pt x="207703" y="150411"/>
                  </a:lnTo>
                  <a:lnTo>
                    <a:pt x="205625" y="147095"/>
                  </a:lnTo>
                  <a:lnTo>
                    <a:pt x="203589" y="144729"/>
                  </a:lnTo>
                  <a:lnTo>
                    <a:pt x="201327" y="139279"/>
                  </a:lnTo>
                  <a:lnTo>
                    <a:pt x="200724" y="136343"/>
                  </a:lnTo>
                  <a:lnTo>
                    <a:pt x="199263" y="134387"/>
                  </a:lnTo>
                  <a:lnTo>
                    <a:pt x="197231" y="133082"/>
                  </a:lnTo>
                  <a:lnTo>
                    <a:pt x="194818" y="132212"/>
                  </a:lnTo>
                  <a:lnTo>
                    <a:pt x="186493" y="134068"/>
                  </a:lnTo>
                  <a:lnTo>
                    <a:pt x="181309" y="136045"/>
                  </a:lnTo>
                  <a:lnTo>
                    <a:pt x="172728" y="146707"/>
                  </a:lnTo>
                  <a:lnTo>
                    <a:pt x="158595" y="179423"/>
                  </a:lnTo>
                  <a:lnTo>
                    <a:pt x="153216" y="221947"/>
                  </a:lnTo>
                  <a:lnTo>
                    <a:pt x="152480" y="238509"/>
                  </a:lnTo>
                  <a:lnTo>
                    <a:pt x="157798" y="252925"/>
                  </a:lnTo>
                  <a:lnTo>
                    <a:pt x="162179" y="259733"/>
                  </a:lnTo>
                  <a:lnTo>
                    <a:pt x="167217" y="264271"/>
                  </a:lnTo>
                  <a:lnTo>
                    <a:pt x="178458" y="269314"/>
                  </a:lnTo>
                  <a:lnTo>
                    <a:pt x="193332" y="268733"/>
                  </a:lnTo>
                  <a:lnTo>
                    <a:pt x="210526" y="263888"/>
                  </a:lnTo>
                  <a:lnTo>
                    <a:pt x="244613" y="243531"/>
                  </a:lnTo>
                  <a:lnTo>
                    <a:pt x="286163" y="197651"/>
                  </a:lnTo>
                  <a:lnTo>
                    <a:pt x="313031" y="160373"/>
                  </a:lnTo>
                  <a:lnTo>
                    <a:pt x="333810" y="119459"/>
                  </a:lnTo>
                  <a:lnTo>
                    <a:pt x="354380" y="72918"/>
                  </a:lnTo>
                  <a:lnTo>
                    <a:pt x="363334" y="33184"/>
                  </a:lnTo>
                  <a:lnTo>
                    <a:pt x="369460" y="6833"/>
                  </a:lnTo>
                  <a:lnTo>
                    <a:pt x="368904" y="3596"/>
                  </a:lnTo>
                  <a:lnTo>
                    <a:pt x="367475" y="1439"/>
                  </a:lnTo>
                  <a:lnTo>
                    <a:pt x="365464" y="0"/>
                  </a:lnTo>
                  <a:lnTo>
                    <a:pt x="364123" y="1158"/>
                  </a:lnTo>
                  <a:lnTo>
                    <a:pt x="356327" y="21047"/>
                  </a:lnTo>
                  <a:lnTo>
                    <a:pt x="348585" y="36331"/>
                  </a:lnTo>
                  <a:lnTo>
                    <a:pt x="338151" y="79989"/>
                  </a:lnTo>
                  <a:lnTo>
                    <a:pt x="326307" y="121441"/>
                  </a:lnTo>
                  <a:lnTo>
                    <a:pt x="313776" y="166475"/>
                  </a:lnTo>
                  <a:lnTo>
                    <a:pt x="301109" y="206258"/>
                  </a:lnTo>
                  <a:lnTo>
                    <a:pt x="296646" y="230069"/>
                  </a:lnTo>
                  <a:lnTo>
                    <a:pt x="297078" y="232853"/>
                  </a:lnTo>
                  <a:lnTo>
                    <a:pt x="298425" y="232593"/>
                  </a:lnTo>
                  <a:lnTo>
                    <a:pt x="334781" y="186118"/>
                  </a:lnTo>
                  <a:lnTo>
                    <a:pt x="355306" y="175418"/>
                  </a:lnTo>
                  <a:lnTo>
                    <a:pt x="386805" y="169474"/>
                  </a:lnTo>
                  <a:lnTo>
                    <a:pt x="391051" y="169174"/>
                  </a:lnTo>
                  <a:lnTo>
                    <a:pt x="394940" y="172149"/>
                  </a:lnTo>
                  <a:lnTo>
                    <a:pt x="402083" y="183920"/>
                  </a:lnTo>
                  <a:lnTo>
                    <a:pt x="406998" y="203341"/>
                  </a:lnTo>
                  <a:lnTo>
                    <a:pt x="399542" y="254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012"/>
          <p:cNvGrpSpPr/>
          <p:nvPr/>
        </p:nvGrpSpPr>
        <p:grpSpPr>
          <a:xfrm>
            <a:off x="4670804" y="2212904"/>
            <a:ext cx="558422" cy="346478"/>
            <a:chOff x="4670804" y="2212904"/>
            <a:chExt cx="558422" cy="346478"/>
          </a:xfrm>
        </p:grpSpPr>
        <p:sp>
          <p:nvSpPr>
            <p:cNvPr id="80" name="SMARTInkShape-5592"/>
            <p:cNvSpPr/>
            <p:nvPr>
              <p:custDataLst>
                <p:tags r:id="rId113"/>
              </p:custDataLst>
            </p:nvPr>
          </p:nvSpPr>
          <p:spPr>
            <a:xfrm>
              <a:off x="4670804" y="2212904"/>
              <a:ext cx="515559" cy="346478"/>
            </a:xfrm>
            <a:custGeom>
              <a:avLst/>
              <a:gdLst/>
              <a:ahLst/>
              <a:cxnLst/>
              <a:rect l="0" t="0" r="0" b="0"/>
              <a:pathLst>
                <a:path w="515559" h="346478">
                  <a:moveTo>
                    <a:pt x="91696" y="73096"/>
                  </a:moveTo>
                  <a:lnTo>
                    <a:pt x="91696" y="73096"/>
                  </a:lnTo>
                  <a:lnTo>
                    <a:pt x="91696" y="64895"/>
                  </a:lnTo>
                  <a:lnTo>
                    <a:pt x="90638" y="88558"/>
                  </a:lnTo>
                  <a:lnTo>
                    <a:pt x="75449" y="135863"/>
                  </a:lnTo>
                  <a:lnTo>
                    <a:pt x="66186" y="172950"/>
                  </a:lnTo>
                  <a:lnTo>
                    <a:pt x="53574" y="217821"/>
                  </a:lnTo>
                  <a:lnTo>
                    <a:pt x="46887" y="257441"/>
                  </a:lnTo>
                  <a:lnTo>
                    <a:pt x="44627" y="298011"/>
                  </a:lnTo>
                  <a:lnTo>
                    <a:pt x="45240" y="329308"/>
                  </a:lnTo>
                  <a:lnTo>
                    <a:pt x="49176" y="339721"/>
                  </a:lnTo>
                  <a:lnTo>
                    <a:pt x="52767" y="342921"/>
                  </a:lnTo>
                  <a:lnTo>
                    <a:pt x="62400" y="346477"/>
                  </a:lnTo>
                  <a:lnTo>
                    <a:pt x="66873" y="345308"/>
                  </a:lnTo>
                  <a:lnTo>
                    <a:pt x="74666" y="338365"/>
                  </a:lnTo>
                  <a:lnTo>
                    <a:pt x="78835" y="325402"/>
                  </a:lnTo>
                  <a:lnTo>
                    <a:pt x="79630" y="307999"/>
                  </a:lnTo>
                  <a:lnTo>
                    <a:pt x="73069" y="276517"/>
                  </a:lnTo>
                  <a:lnTo>
                    <a:pt x="46466" y="234005"/>
                  </a:lnTo>
                  <a:lnTo>
                    <a:pt x="34199" y="223986"/>
                  </a:lnTo>
                  <a:lnTo>
                    <a:pt x="188" y="208239"/>
                  </a:lnTo>
                  <a:lnTo>
                    <a:pt x="0" y="207641"/>
                  </a:lnTo>
                  <a:lnTo>
                    <a:pt x="931" y="207243"/>
                  </a:lnTo>
                  <a:lnTo>
                    <a:pt x="44151" y="196155"/>
                  </a:lnTo>
                  <a:lnTo>
                    <a:pt x="67026" y="187169"/>
                  </a:lnTo>
                  <a:lnTo>
                    <a:pt x="111925" y="165504"/>
                  </a:lnTo>
                  <a:lnTo>
                    <a:pt x="156031" y="131931"/>
                  </a:lnTo>
                  <a:lnTo>
                    <a:pt x="179703" y="109843"/>
                  </a:lnTo>
                  <a:lnTo>
                    <a:pt x="188313" y="105303"/>
                  </a:lnTo>
                  <a:lnTo>
                    <a:pt x="191033" y="105151"/>
                  </a:lnTo>
                  <a:lnTo>
                    <a:pt x="192845" y="106108"/>
                  </a:lnTo>
                  <a:lnTo>
                    <a:pt x="194054" y="107804"/>
                  </a:lnTo>
                  <a:lnTo>
                    <a:pt x="188614" y="149372"/>
                  </a:lnTo>
                  <a:lnTo>
                    <a:pt x="182219" y="187411"/>
                  </a:lnTo>
                  <a:lnTo>
                    <a:pt x="170764" y="230987"/>
                  </a:lnTo>
                  <a:lnTo>
                    <a:pt x="160212" y="268997"/>
                  </a:lnTo>
                  <a:lnTo>
                    <a:pt x="158533" y="289649"/>
                  </a:lnTo>
                  <a:lnTo>
                    <a:pt x="171576" y="263577"/>
                  </a:lnTo>
                  <a:lnTo>
                    <a:pt x="188966" y="243249"/>
                  </a:lnTo>
                  <a:lnTo>
                    <a:pt x="198780" y="238678"/>
                  </a:lnTo>
                  <a:lnTo>
                    <a:pt x="204360" y="237459"/>
                  </a:lnTo>
                  <a:lnTo>
                    <a:pt x="208081" y="237705"/>
                  </a:lnTo>
                  <a:lnTo>
                    <a:pt x="210561" y="238927"/>
                  </a:lnTo>
                  <a:lnTo>
                    <a:pt x="212214" y="240800"/>
                  </a:lnTo>
                  <a:lnTo>
                    <a:pt x="214051" y="245703"/>
                  </a:lnTo>
                  <a:lnTo>
                    <a:pt x="220288" y="267587"/>
                  </a:lnTo>
                  <a:lnTo>
                    <a:pt x="228693" y="283241"/>
                  </a:lnTo>
                  <a:lnTo>
                    <a:pt x="242942" y="299638"/>
                  </a:lnTo>
                  <a:lnTo>
                    <a:pt x="249677" y="302441"/>
                  </a:lnTo>
                  <a:lnTo>
                    <a:pt x="265626" y="302732"/>
                  </a:lnTo>
                  <a:lnTo>
                    <a:pt x="287400" y="296947"/>
                  </a:lnTo>
                  <a:lnTo>
                    <a:pt x="307256" y="283473"/>
                  </a:lnTo>
                  <a:lnTo>
                    <a:pt x="314501" y="274900"/>
                  </a:lnTo>
                  <a:lnTo>
                    <a:pt x="326079" y="249876"/>
                  </a:lnTo>
                  <a:lnTo>
                    <a:pt x="328158" y="237743"/>
                  </a:lnTo>
                  <a:lnTo>
                    <a:pt x="326260" y="225294"/>
                  </a:lnTo>
                  <a:lnTo>
                    <a:pt x="321888" y="214823"/>
                  </a:lnTo>
                  <a:lnTo>
                    <a:pt x="319241" y="212031"/>
                  </a:lnTo>
                  <a:lnTo>
                    <a:pt x="316418" y="210169"/>
                  </a:lnTo>
                  <a:lnTo>
                    <a:pt x="313477" y="209986"/>
                  </a:lnTo>
                  <a:lnTo>
                    <a:pt x="307387" y="212606"/>
                  </a:lnTo>
                  <a:lnTo>
                    <a:pt x="298009" y="230143"/>
                  </a:lnTo>
                  <a:lnTo>
                    <a:pt x="293584" y="245335"/>
                  </a:lnTo>
                  <a:lnTo>
                    <a:pt x="295372" y="255833"/>
                  </a:lnTo>
                  <a:lnTo>
                    <a:pt x="297330" y="261596"/>
                  </a:lnTo>
                  <a:lnTo>
                    <a:pt x="299693" y="265437"/>
                  </a:lnTo>
                  <a:lnTo>
                    <a:pt x="302327" y="267998"/>
                  </a:lnTo>
                  <a:lnTo>
                    <a:pt x="308077" y="270844"/>
                  </a:lnTo>
                  <a:lnTo>
                    <a:pt x="317264" y="273505"/>
                  </a:lnTo>
                  <a:lnTo>
                    <a:pt x="323534" y="277878"/>
                  </a:lnTo>
                  <a:lnTo>
                    <a:pt x="327027" y="283349"/>
                  </a:lnTo>
                  <a:lnTo>
                    <a:pt x="329269" y="295485"/>
                  </a:lnTo>
                  <a:lnTo>
                    <a:pt x="330511" y="297555"/>
                  </a:lnTo>
                  <a:lnTo>
                    <a:pt x="332398" y="298936"/>
                  </a:lnTo>
                  <a:lnTo>
                    <a:pt x="334714" y="299856"/>
                  </a:lnTo>
                  <a:lnTo>
                    <a:pt x="342932" y="298056"/>
                  </a:lnTo>
                  <a:lnTo>
                    <a:pt x="384006" y="279258"/>
                  </a:lnTo>
                  <a:lnTo>
                    <a:pt x="414724" y="259125"/>
                  </a:lnTo>
                  <a:lnTo>
                    <a:pt x="453408" y="215662"/>
                  </a:lnTo>
                  <a:lnTo>
                    <a:pt x="474217" y="179495"/>
                  </a:lnTo>
                  <a:lnTo>
                    <a:pt x="492197" y="137430"/>
                  </a:lnTo>
                  <a:lnTo>
                    <a:pt x="507122" y="90978"/>
                  </a:lnTo>
                  <a:lnTo>
                    <a:pt x="515558" y="47269"/>
                  </a:lnTo>
                  <a:lnTo>
                    <a:pt x="511632" y="7371"/>
                  </a:lnTo>
                  <a:lnTo>
                    <a:pt x="509237" y="3879"/>
                  </a:lnTo>
                  <a:lnTo>
                    <a:pt x="505523" y="1552"/>
                  </a:lnTo>
                  <a:lnTo>
                    <a:pt x="500931" y="0"/>
                  </a:lnTo>
                  <a:lnTo>
                    <a:pt x="495752" y="2140"/>
                  </a:lnTo>
                  <a:lnTo>
                    <a:pt x="478351" y="20322"/>
                  </a:lnTo>
                  <a:lnTo>
                    <a:pt x="456331" y="54910"/>
                  </a:lnTo>
                  <a:lnTo>
                    <a:pt x="449548" y="75597"/>
                  </a:lnTo>
                  <a:lnTo>
                    <a:pt x="445729" y="116993"/>
                  </a:lnTo>
                  <a:lnTo>
                    <a:pt x="444597" y="161715"/>
                  </a:lnTo>
                  <a:lnTo>
                    <a:pt x="444262" y="200130"/>
                  </a:lnTo>
                  <a:lnTo>
                    <a:pt x="444140" y="245178"/>
                  </a:lnTo>
                  <a:lnTo>
                    <a:pt x="449775" y="261054"/>
                  </a:lnTo>
                  <a:lnTo>
                    <a:pt x="459201" y="279070"/>
                  </a:lnTo>
                  <a:lnTo>
                    <a:pt x="462465" y="287407"/>
                  </a:lnTo>
                  <a:lnTo>
                    <a:pt x="467444" y="294640"/>
                  </a:lnTo>
                  <a:lnTo>
                    <a:pt x="471311" y="295934"/>
                  </a:lnTo>
                  <a:lnTo>
                    <a:pt x="481252" y="294549"/>
                  </a:lnTo>
                  <a:lnTo>
                    <a:pt x="501271" y="27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593"/>
            <p:cNvSpPr/>
            <p:nvPr>
              <p:custDataLst>
                <p:tags r:id="rId114"/>
              </p:custDataLst>
            </p:nvPr>
          </p:nvSpPr>
          <p:spPr>
            <a:xfrm>
              <a:off x="5087674" y="2352675"/>
              <a:ext cx="141552" cy="28576"/>
            </a:xfrm>
            <a:custGeom>
              <a:avLst/>
              <a:gdLst/>
              <a:ahLst/>
              <a:cxnLst/>
              <a:rect l="0" t="0" r="0" b="0"/>
              <a:pathLst>
                <a:path w="1415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18462"/>
                  </a:lnTo>
                  <a:lnTo>
                    <a:pt x="7601" y="15483"/>
                  </a:lnTo>
                  <a:lnTo>
                    <a:pt x="17106" y="12173"/>
                  </a:lnTo>
                  <a:lnTo>
                    <a:pt x="63269" y="8990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013"/>
          <p:cNvGrpSpPr/>
          <p:nvPr/>
        </p:nvGrpSpPr>
        <p:grpSpPr>
          <a:xfrm>
            <a:off x="5924550" y="2171700"/>
            <a:ext cx="190501" cy="324534"/>
            <a:chOff x="5924550" y="2171700"/>
            <a:chExt cx="190501" cy="324534"/>
          </a:xfrm>
        </p:grpSpPr>
        <p:sp>
          <p:nvSpPr>
            <p:cNvPr id="83" name="SMARTInkShape-5594"/>
            <p:cNvSpPr/>
            <p:nvPr>
              <p:custDataLst>
                <p:tags r:id="rId109"/>
              </p:custDataLst>
            </p:nvPr>
          </p:nvSpPr>
          <p:spPr>
            <a:xfrm>
              <a:off x="5924550" y="2405161"/>
              <a:ext cx="9526" cy="80865"/>
            </a:xfrm>
            <a:custGeom>
              <a:avLst/>
              <a:gdLst/>
              <a:ahLst/>
              <a:cxnLst/>
              <a:rect l="0" t="0" r="0" b="0"/>
              <a:pathLst>
                <a:path w="9526" h="80865">
                  <a:moveTo>
                    <a:pt x="0" y="14189"/>
                  </a:moveTo>
                  <a:lnTo>
                    <a:pt x="0" y="14189"/>
                  </a:lnTo>
                  <a:lnTo>
                    <a:pt x="0" y="9133"/>
                  </a:lnTo>
                  <a:lnTo>
                    <a:pt x="1058" y="7643"/>
                  </a:lnTo>
                  <a:lnTo>
                    <a:pt x="2822" y="6650"/>
                  </a:lnTo>
                  <a:lnTo>
                    <a:pt x="5056" y="5988"/>
                  </a:lnTo>
                  <a:lnTo>
                    <a:pt x="6545" y="4488"/>
                  </a:lnTo>
                  <a:lnTo>
                    <a:pt x="8201" y="0"/>
                  </a:lnTo>
                  <a:lnTo>
                    <a:pt x="8642" y="496"/>
                  </a:lnTo>
                  <a:lnTo>
                    <a:pt x="9491" y="45102"/>
                  </a:lnTo>
                  <a:lnTo>
                    <a:pt x="9525" y="80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595"/>
            <p:cNvSpPr/>
            <p:nvPr>
              <p:custDataLst>
                <p:tags r:id="rId110"/>
              </p:custDataLst>
            </p:nvPr>
          </p:nvSpPr>
          <p:spPr>
            <a:xfrm>
              <a:off x="5934075" y="22764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7539" y="2491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596"/>
            <p:cNvSpPr/>
            <p:nvPr>
              <p:custDataLst>
                <p:tags r:id="rId111"/>
              </p:custDataLst>
            </p:nvPr>
          </p:nvSpPr>
          <p:spPr>
            <a:xfrm>
              <a:off x="6002205" y="2171700"/>
              <a:ext cx="55696" cy="324534"/>
            </a:xfrm>
            <a:custGeom>
              <a:avLst/>
              <a:gdLst/>
              <a:ahLst/>
              <a:cxnLst/>
              <a:rect l="0" t="0" r="0" b="0"/>
              <a:pathLst>
                <a:path w="55696" h="324534">
                  <a:moveTo>
                    <a:pt x="46170" y="0"/>
                  </a:moveTo>
                  <a:lnTo>
                    <a:pt x="46170" y="0"/>
                  </a:lnTo>
                  <a:lnTo>
                    <a:pt x="41114" y="5056"/>
                  </a:lnTo>
                  <a:lnTo>
                    <a:pt x="26872" y="47559"/>
                  </a:lnTo>
                  <a:lnTo>
                    <a:pt x="20344" y="81825"/>
                  </a:lnTo>
                  <a:lnTo>
                    <a:pt x="15587" y="119847"/>
                  </a:lnTo>
                  <a:lnTo>
                    <a:pt x="10298" y="156866"/>
                  </a:lnTo>
                  <a:lnTo>
                    <a:pt x="5908" y="201348"/>
                  </a:lnTo>
                  <a:lnTo>
                    <a:pt x="0" y="248617"/>
                  </a:lnTo>
                  <a:lnTo>
                    <a:pt x="9098" y="295402"/>
                  </a:lnTo>
                  <a:lnTo>
                    <a:pt x="17900" y="318243"/>
                  </a:lnTo>
                  <a:lnTo>
                    <a:pt x="20973" y="323287"/>
                  </a:lnTo>
                  <a:lnTo>
                    <a:pt x="25138" y="324533"/>
                  </a:lnTo>
                  <a:lnTo>
                    <a:pt x="30033" y="323247"/>
                  </a:lnTo>
                  <a:lnTo>
                    <a:pt x="40056" y="316174"/>
                  </a:lnTo>
                  <a:lnTo>
                    <a:pt x="5569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597"/>
            <p:cNvSpPr/>
            <p:nvPr>
              <p:custDataLst>
                <p:tags r:id="rId112"/>
              </p:custDataLst>
            </p:nvPr>
          </p:nvSpPr>
          <p:spPr>
            <a:xfrm>
              <a:off x="5967831" y="2333625"/>
              <a:ext cx="147220" cy="28576"/>
            </a:xfrm>
            <a:custGeom>
              <a:avLst/>
              <a:gdLst/>
              <a:ahLst/>
              <a:cxnLst/>
              <a:rect l="0" t="0" r="0" b="0"/>
              <a:pathLst>
                <a:path w="147220" h="28576">
                  <a:moveTo>
                    <a:pt x="23394" y="28575"/>
                  </a:moveTo>
                  <a:lnTo>
                    <a:pt x="23394" y="28575"/>
                  </a:lnTo>
                  <a:lnTo>
                    <a:pt x="18338" y="23519"/>
                  </a:lnTo>
                  <a:lnTo>
                    <a:pt x="13033" y="21036"/>
                  </a:lnTo>
                  <a:lnTo>
                    <a:pt x="10137" y="20374"/>
                  </a:lnTo>
                  <a:lnTo>
                    <a:pt x="7147" y="20991"/>
                  </a:lnTo>
                  <a:lnTo>
                    <a:pt x="1004" y="24499"/>
                  </a:lnTo>
                  <a:lnTo>
                    <a:pt x="0" y="25857"/>
                  </a:lnTo>
                  <a:lnTo>
                    <a:pt x="390" y="26763"/>
                  </a:lnTo>
                  <a:lnTo>
                    <a:pt x="1707" y="27367"/>
                  </a:lnTo>
                  <a:lnTo>
                    <a:pt x="40725" y="20877"/>
                  </a:lnTo>
                  <a:lnTo>
                    <a:pt x="80034" y="16769"/>
                  </a:lnTo>
                  <a:lnTo>
                    <a:pt x="126187" y="5899"/>
                  </a:lnTo>
                  <a:lnTo>
                    <a:pt x="1472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014"/>
          <p:cNvGrpSpPr/>
          <p:nvPr/>
        </p:nvGrpSpPr>
        <p:grpSpPr>
          <a:xfrm>
            <a:off x="6762750" y="2276475"/>
            <a:ext cx="1156795" cy="435338"/>
            <a:chOff x="6762750" y="2276475"/>
            <a:chExt cx="1156795" cy="435338"/>
          </a:xfrm>
        </p:grpSpPr>
        <p:sp>
          <p:nvSpPr>
            <p:cNvPr id="88" name="SMARTInkShape-5598"/>
            <p:cNvSpPr/>
            <p:nvPr>
              <p:custDataLst>
                <p:tags r:id="rId98"/>
              </p:custDataLst>
            </p:nvPr>
          </p:nvSpPr>
          <p:spPr>
            <a:xfrm>
              <a:off x="6762750" y="2372117"/>
              <a:ext cx="171451" cy="145198"/>
            </a:xfrm>
            <a:custGeom>
              <a:avLst/>
              <a:gdLst/>
              <a:ahLst/>
              <a:cxnLst/>
              <a:rect l="0" t="0" r="0" b="0"/>
              <a:pathLst>
                <a:path w="171451" h="145198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2117" y="2587"/>
                  </a:lnTo>
                  <a:lnTo>
                    <a:pt x="16402" y="0"/>
                  </a:lnTo>
                  <a:lnTo>
                    <a:pt x="18265" y="14894"/>
                  </a:lnTo>
                  <a:lnTo>
                    <a:pt x="18947" y="55622"/>
                  </a:lnTo>
                  <a:lnTo>
                    <a:pt x="13974" y="102277"/>
                  </a:lnTo>
                  <a:lnTo>
                    <a:pt x="1143" y="144967"/>
                  </a:lnTo>
                  <a:lnTo>
                    <a:pt x="762" y="145197"/>
                  </a:lnTo>
                  <a:lnTo>
                    <a:pt x="508" y="144292"/>
                  </a:lnTo>
                  <a:lnTo>
                    <a:pt x="18358" y="106014"/>
                  </a:lnTo>
                  <a:lnTo>
                    <a:pt x="35220" y="66605"/>
                  </a:lnTo>
                  <a:lnTo>
                    <a:pt x="50770" y="40978"/>
                  </a:lnTo>
                  <a:lnTo>
                    <a:pt x="69428" y="24812"/>
                  </a:lnTo>
                  <a:lnTo>
                    <a:pt x="73802" y="23819"/>
                  </a:lnTo>
                  <a:lnTo>
                    <a:pt x="84307" y="25538"/>
                  </a:lnTo>
                  <a:lnTo>
                    <a:pt x="87954" y="29595"/>
                  </a:lnTo>
                  <a:lnTo>
                    <a:pt x="92008" y="42569"/>
                  </a:lnTo>
                  <a:lnTo>
                    <a:pt x="94290" y="62667"/>
                  </a:lnTo>
                  <a:lnTo>
                    <a:pt x="86964" y="109370"/>
                  </a:lnTo>
                  <a:lnTo>
                    <a:pt x="86093" y="119266"/>
                  </a:lnTo>
                  <a:lnTo>
                    <a:pt x="85971" y="119597"/>
                  </a:lnTo>
                  <a:lnTo>
                    <a:pt x="85834" y="117142"/>
                  </a:lnTo>
                  <a:lnTo>
                    <a:pt x="105027" y="70722"/>
                  </a:lnTo>
                  <a:lnTo>
                    <a:pt x="135216" y="27916"/>
                  </a:lnTo>
                  <a:lnTo>
                    <a:pt x="145115" y="22772"/>
                  </a:lnTo>
                  <a:lnTo>
                    <a:pt x="150719" y="21401"/>
                  </a:lnTo>
                  <a:lnTo>
                    <a:pt x="154454" y="21545"/>
                  </a:lnTo>
                  <a:lnTo>
                    <a:pt x="156945" y="22699"/>
                  </a:lnTo>
                  <a:lnTo>
                    <a:pt x="158605" y="24527"/>
                  </a:lnTo>
                  <a:lnTo>
                    <a:pt x="165997" y="42269"/>
                  </a:lnTo>
                  <a:lnTo>
                    <a:pt x="170732" y="83112"/>
                  </a:lnTo>
                  <a:lnTo>
                    <a:pt x="17145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599"/>
            <p:cNvSpPr/>
            <p:nvPr>
              <p:custDataLst>
                <p:tags r:id="rId99"/>
              </p:custDataLst>
            </p:nvPr>
          </p:nvSpPr>
          <p:spPr>
            <a:xfrm>
              <a:off x="6983820" y="2392724"/>
              <a:ext cx="83731" cy="112352"/>
            </a:xfrm>
            <a:custGeom>
              <a:avLst/>
              <a:gdLst/>
              <a:ahLst/>
              <a:cxnLst/>
              <a:rect l="0" t="0" r="0" b="0"/>
              <a:pathLst>
                <a:path w="83731" h="112352">
                  <a:moveTo>
                    <a:pt x="55155" y="36151"/>
                  </a:moveTo>
                  <a:lnTo>
                    <a:pt x="55155" y="36151"/>
                  </a:lnTo>
                  <a:lnTo>
                    <a:pt x="60211" y="26038"/>
                  </a:lnTo>
                  <a:lnTo>
                    <a:pt x="60642" y="22001"/>
                  </a:lnTo>
                  <a:lnTo>
                    <a:pt x="58300" y="14692"/>
                  </a:lnTo>
                  <a:lnTo>
                    <a:pt x="51030" y="4628"/>
                  </a:lnTo>
                  <a:lnTo>
                    <a:pt x="45208" y="974"/>
                  </a:lnTo>
                  <a:lnTo>
                    <a:pt x="42174" y="0"/>
                  </a:lnTo>
                  <a:lnTo>
                    <a:pt x="38034" y="1467"/>
                  </a:lnTo>
                  <a:lnTo>
                    <a:pt x="27790" y="8741"/>
                  </a:lnTo>
                  <a:lnTo>
                    <a:pt x="15180" y="24737"/>
                  </a:lnTo>
                  <a:lnTo>
                    <a:pt x="4740" y="47938"/>
                  </a:lnTo>
                  <a:lnTo>
                    <a:pt x="0" y="74921"/>
                  </a:lnTo>
                  <a:lnTo>
                    <a:pt x="1714" y="87955"/>
                  </a:lnTo>
                  <a:lnTo>
                    <a:pt x="3652" y="92912"/>
                  </a:lnTo>
                  <a:lnTo>
                    <a:pt x="11451" y="101242"/>
                  </a:lnTo>
                  <a:lnTo>
                    <a:pt x="16494" y="104945"/>
                  </a:lnTo>
                  <a:lnTo>
                    <a:pt x="20914" y="106355"/>
                  </a:lnTo>
                  <a:lnTo>
                    <a:pt x="24920" y="106237"/>
                  </a:lnTo>
                  <a:lnTo>
                    <a:pt x="28649" y="105100"/>
                  </a:lnTo>
                  <a:lnTo>
                    <a:pt x="44008" y="93387"/>
                  </a:lnTo>
                  <a:lnTo>
                    <a:pt x="56909" y="76511"/>
                  </a:lnTo>
                  <a:lnTo>
                    <a:pt x="62377" y="63161"/>
                  </a:lnTo>
                  <a:lnTo>
                    <a:pt x="64225" y="51286"/>
                  </a:lnTo>
                  <a:lnTo>
                    <a:pt x="64377" y="51532"/>
                  </a:lnTo>
                  <a:lnTo>
                    <a:pt x="69718" y="78357"/>
                  </a:lnTo>
                  <a:lnTo>
                    <a:pt x="83730" y="11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600"/>
            <p:cNvSpPr/>
            <p:nvPr>
              <p:custDataLst>
                <p:tags r:id="rId100"/>
              </p:custDataLst>
            </p:nvPr>
          </p:nvSpPr>
          <p:spPr>
            <a:xfrm>
              <a:off x="7115175" y="2382574"/>
              <a:ext cx="66676" cy="151077"/>
            </a:xfrm>
            <a:custGeom>
              <a:avLst/>
              <a:gdLst/>
              <a:ahLst/>
              <a:cxnLst/>
              <a:rect l="0" t="0" r="0" b="0"/>
              <a:pathLst>
                <a:path w="66676" h="1510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5487" y="1655"/>
                  </a:lnTo>
                  <a:lnTo>
                    <a:pt x="4717" y="662"/>
                  </a:lnTo>
                  <a:lnTo>
                    <a:pt x="3145" y="0"/>
                  </a:lnTo>
                  <a:lnTo>
                    <a:pt x="2097" y="617"/>
                  </a:lnTo>
                  <a:lnTo>
                    <a:pt x="931" y="4125"/>
                  </a:lnTo>
                  <a:lnTo>
                    <a:pt x="20845" y="49109"/>
                  </a:lnTo>
                  <a:lnTo>
                    <a:pt x="44804" y="87543"/>
                  </a:lnTo>
                  <a:lnTo>
                    <a:pt x="61258" y="127551"/>
                  </a:lnTo>
                  <a:lnTo>
                    <a:pt x="6667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601"/>
            <p:cNvSpPr/>
            <p:nvPr>
              <p:custDataLst>
                <p:tags r:id="rId101"/>
              </p:custDataLst>
            </p:nvPr>
          </p:nvSpPr>
          <p:spPr>
            <a:xfrm>
              <a:off x="7315200" y="2389619"/>
              <a:ext cx="150070" cy="131213"/>
            </a:xfrm>
            <a:custGeom>
              <a:avLst/>
              <a:gdLst/>
              <a:ahLst/>
              <a:cxnLst/>
              <a:rect l="0" t="0" r="0" b="0"/>
              <a:pathLst>
                <a:path w="150070" h="131213">
                  <a:moveTo>
                    <a:pt x="0" y="1156"/>
                  </a:moveTo>
                  <a:lnTo>
                    <a:pt x="0" y="1156"/>
                  </a:lnTo>
                  <a:lnTo>
                    <a:pt x="8200" y="1156"/>
                  </a:lnTo>
                  <a:lnTo>
                    <a:pt x="14189" y="16325"/>
                  </a:lnTo>
                  <a:lnTo>
                    <a:pt x="18410" y="63766"/>
                  </a:lnTo>
                  <a:lnTo>
                    <a:pt x="17907" y="111079"/>
                  </a:lnTo>
                  <a:lnTo>
                    <a:pt x="10838" y="131212"/>
                  </a:lnTo>
                  <a:lnTo>
                    <a:pt x="10400" y="130193"/>
                  </a:lnTo>
                  <a:lnTo>
                    <a:pt x="9559" y="87728"/>
                  </a:lnTo>
                  <a:lnTo>
                    <a:pt x="17136" y="51065"/>
                  </a:lnTo>
                  <a:lnTo>
                    <a:pt x="36095" y="16535"/>
                  </a:lnTo>
                  <a:lnTo>
                    <a:pt x="46381" y="4110"/>
                  </a:lnTo>
                  <a:lnTo>
                    <a:pt x="51029" y="1009"/>
                  </a:lnTo>
                  <a:lnTo>
                    <a:pt x="55186" y="0"/>
                  </a:lnTo>
                  <a:lnTo>
                    <a:pt x="59016" y="385"/>
                  </a:lnTo>
                  <a:lnTo>
                    <a:pt x="74519" y="11041"/>
                  </a:lnTo>
                  <a:lnTo>
                    <a:pt x="80745" y="24599"/>
                  </a:lnTo>
                  <a:lnTo>
                    <a:pt x="84741" y="54118"/>
                  </a:lnTo>
                  <a:lnTo>
                    <a:pt x="79643" y="67381"/>
                  </a:lnTo>
                  <a:lnTo>
                    <a:pt x="67434" y="85740"/>
                  </a:lnTo>
                  <a:lnTo>
                    <a:pt x="84024" y="54321"/>
                  </a:lnTo>
                  <a:lnTo>
                    <a:pt x="125957" y="8593"/>
                  </a:lnTo>
                  <a:lnTo>
                    <a:pt x="129480" y="7172"/>
                  </a:lnTo>
                  <a:lnTo>
                    <a:pt x="132886" y="7284"/>
                  </a:lnTo>
                  <a:lnTo>
                    <a:pt x="139495" y="10230"/>
                  </a:lnTo>
                  <a:lnTo>
                    <a:pt x="145959" y="15067"/>
                  </a:lnTo>
                  <a:lnTo>
                    <a:pt x="149537" y="26389"/>
                  </a:lnTo>
                  <a:lnTo>
                    <a:pt x="150069" y="43062"/>
                  </a:lnTo>
                  <a:lnTo>
                    <a:pt x="144032" y="85331"/>
                  </a:lnTo>
                  <a:lnTo>
                    <a:pt x="142875" y="115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602"/>
            <p:cNvSpPr/>
            <p:nvPr>
              <p:custDataLst>
                <p:tags r:id="rId102"/>
              </p:custDataLst>
            </p:nvPr>
          </p:nvSpPr>
          <p:spPr>
            <a:xfrm>
              <a:off x="7515225" y="2419350"/>
              <a:ext cx="17726" cy="85726"/>
            </a:xfrm>
            <a:custGeom>
              <a:avLst/>
              <a:gdLst/>
              <a:ahLst/>
              <a:cxnLst/>
              <a:rect l="0" t="0" r="0" b="0"/>
              <a:pathLst>
                <a:path w="17726" h="857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2117"/>
                  </a:lnTo>
                  <a:lnTo>
                    <a:pt x="17725" y="10113"/>
                  </a:lnTo>
                  <a:lnTo>
                    <a:pt x="17109" y="13092"/>
                  </a:lnTo>
                  <a:lnTo>
                    <a:pt x="15639" y="15078"/>
                  </a:lnTo>
                  <a:lnTo>
                    <a:pt x="13601" y="16402"/>
                  </a:lnTo>
                  <a:lnTo>
                    <a:pt x="11337" y="23518"/>
                  </a:lnTo>
                  <a:lnTo>
                    <a:pt x="953" y="7106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603"/>
            <p:cNvSpPr/>
            <p:nvPr>
              <p:custDataLst>
                <p:tags r:id="rId103"/>
              </p:custDataLst>
            </p:nvPr>
          </p:nvSpPr>
          <p:spPr>
            <a:xfrm>
              <a:off x="7534275" y="22764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219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604"/>
            <p:cNvSpPr/>
            <p:nvPr>
              <p:custDataLst>
                <p:tags r:id="rId104"/>
              </p:custDataLst>
            </p:nvPr>
          </p:nvSpPr>
          <p:spPr>
            <a:xfrm>
              <a:off x="7573700" y="2352675"/>
              <a:ext cx="96642" cy="359138"/>
            </a:xfrm>
            <a:custGeom>
              <a:avLst/>
              <a:gdLst/>
              <a:ahLst/>
              <a:cxnLst/>
              <a:rect l="0" t="0" r="0" b="0"/>
              <a:pathLst>
                <a:path w="96642" h="359138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20691" y="3776"/>
                  </a:lnTo>
                  <a:lnTo>
                    <a:pt x="65528" y="9939"/>
                  </a:lnTo>
                  <a:lnTo>
                    <a:pt x="85629" y="16939"/>
                  </a:lnTo>
                  <a:lnTo>
                    <a:pt x="94824" y="22698"/>
                  </a:lnTo>
                  <a:lnTo>
                    <a:pt x="96641" y="26773"/>
                  </a:lnTo>
                  <a:lnTo>
                    <a:pt x="94492" y="54574"/>
                  </a:lnTo>
                  <a:lnTo>
                    <a:pt x="88532" y="66941"/>
                  </a:lnTo>
                  <a:lnTo>
                    <a:pt x="61855" y="111914"/>
                  </a:lnTo>
                  <a:lnTo>
                    <a:pt x="57612" y="130409"/>
                  </a:lnTo>
                  <a:lnTo>
                    <a:pt x="64183" y="171441"/>
                  </a:lnTo>
                  <a:lnTo>
                    <a:pt x="70476" y="182382"/>
                  </a:lnTo>
                  <a:lnTo>
                    <a:pt x="83097" y="203264"/>
                  </a:lnTo>
                  <a:lnTo>
                    <a:pt x="91786" y="228652"/>
                  </a:lnTo>
                  <a:lnTo>
                    <a:pt x="93644" y="270783"/>
                  </a:lnTo>
                  <a:lnTo>
                    <a:pt x="91019" y="303188"/>
                  </a:lnTo>
                  <a:lnTo>
                    <a:pt x="80651" y="337525"/>
                  </a:lnTo>
                  <a:lnTo>
                    <a:pt x="71798" y="348625"/>
                  </a:lnTo>
                  <a:lnTo>
                    <a:pt x="66474" y="353067"/>
                  </a:lnTo>
                  <a:lnTo>
                    <a:pt x="52091" y="358002"/>
                  </a:lnTo>
                  <a:lnTo>
                    <a:pt x="36174" y="359137"/>
                  </a:lnTo>
                  <a:lnTo>
                    <a:pt x="22044" y="356114"/>
                  </a:lnTo>
                  <a:lnTo>
                    <a:pt x="11531" y="348420"/>
                  </a:lnTo>
                  <a:lnTo>
                    <a:pt x="7245" y="343405"/>
                  </a:lnTo>
                  <a:lnTo>
                    <a:pt x="5306" y="326544"/>
                  </a:lnTo>
                  <a:lnTo>
                    <a:pt x="9031" y="305997"/>
                  </a:lnTo>
                  <a:lnTo>
                    <a:pt x="28669" y="266936"/>
                  </a:lnTo>
                  <a:lnTo>
                    <a:pt x="463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605"/>
            <p:cNvSpPr/>
            <p:nvPr>
              <p:custDataLst>
                <p:tags r:id="rId105"/>
              </p:custDataLst>
            </p:nvPr>
          </p:nvSpPr>
          <p:spPr>
            <a:xfrm>
              <a:off x="7725202" y="2350384"/>
              <a:ext cx="194343" cy="189489"/>
            </a:xfrm>
            <a:custGeom>
              <a:avLst/>
              <a:gdLst/>
              <a:ahLst/>
              <a:cxnLst/>
              <a:rect l="0" t="0" r="0" b="0"/>
              <a:pathLst>
                <a:path w="194343" h="189489">
                  <a:moveTo>
                    <a:pt x="18623" y="59441"/>
                  </a:moveTo>
                  <a:lnTo>
                    <a:pt x="18623" y="59441"/>
                  </a:lnTo>
                  <a:lnTo>
                    <a:pt x="10423" y="51240"/>
                  </a:lnTo>
                  <a:lnTo>
                    <a:pt x="1013" y="50032"/>
                  </a:lnTo>
                  <a:lnTo>
                    <a:pt x="0" y="60064"/>
                  </a:lnTo>
                  <a:lnTo>
                    <a:pt x="4756" y="76442"/>
                  </a:lnTo>
                  <a:lnTo>
                    <a:pt x="12868" y="89643"/>
                  </a:lnTo>
                  <a:lnTo>
                    <a:pt x="27031" y="100257"/>
                  </a:lnTo>
                  <a:lnTo>
                    <a:pt x="39576" y="105048"/>
                  </a:lnTo>
                  <a:lnTo>
                    <a:pt x="49454" y="103347"/>
                  </a:lnTo>
                  <a:lnTo>
                    <a:pt x="60901" y="98005"/>
                  </a:lnTo>
                  <a:lnTo>
                    <a:pt x="78188" y="83097"/>
                  </a:lnTo>
                  <a:lnTo>
                    <a:pt x="90482" y="64216"/>
                  </a:lnTo>
                  <a:lnTo>
                    <a:pt x="97479" y="47805"/>
                  </a:lnTo>
                  <a:lnTo>
                    <a:pt x="98473" y="29927"/>
                  </a:lnTo>
                  <a:lnTo>
                    <a:pt x="95387" y="13516"/>
                  </a:lnTo>
                  <a:lnTo>
                    <a:pt x="90488" y="2693"/>
                  </a:lnTo>
                  <a:lnTo>
                    <a:pt x="86641" y="442"/>
                  </a:lnTo>
                  <a:lnTo>
                    <a:pt x="81960" y="0"/>
                  </a:lnTo>
                  <a:lnTo>
                    <a:pt x="65259" y="4434"/>
                  </a:lnTo>
                  <a:lnTo>
                    <a:pt x="59238" y="6895"/>
                  </a:lnTo>
                  <a:lnTo>
                    <a:pt x="40653" y="25527"/>
                  </a:lnTo>
                  <a:lnTo>
                    <a:pt x="33705" y="42252"/>
                  </a:lnTo>
                  <a:lnTo>
                    <a:pt x="29246" y="78858"/>
                  </a:lnTo>
                  <a:lnTo>
                    <a:pt x="38654" y="126164"/>
                  </a:lnTo>
                  <a:lnTo>
                    <a:pt x="45517" y="143071"/>
                  </a:lnTo>
                  <a:lnTo>
                    <a:pt x="55623" y="154113"/>
                  </a:lnTo>
                  <a:lnTo>
                    <a:pt x="62340" y="156422"/>
                  </a:lnTo>
                  <a:lnTo>
                    <a:pt x="78270" y="156166"/>
                  </a:lnTo>
                  <a:lnTo>
                    <a:pt x="105088" y="145015"/>
                  </a:lnTo>
                  <a:lnTo>
                    <a:pt x="128086" y="128306"/>
                  </a:lnTo>
                  <a:lnTo>
                    <a:pt x="159501" y="86048"/>
                  </a:lnTo>
                  <a:lnTo>
                    <a:pt x="180050" y="40864"/>
                  </a:lnTo>
                  <a:lnTo>
                    <a:pt x="184912" y="26843"/>
                  </a:lnTo>
                  <a:lnTo>
                    <a:pt x="185575" y="20776"/>
                  </a:lnTo>
                  <a:lnTo>
                    <a:pt x="183487" y="11212"/>
                  </a:lnTo>
                  <a:lnTo>
                    <a:pt x="181449" y="9296"/>
                  </a:lnTo>
                  <a:lnTo>
                    <a:pt x="179033" y="9078"/>
                  </a:lnTo>
                  <a:lnTo>
                    <a:pt x="173524" y="11658"/>
                  </a:lnTo>
                  <a:lnTo>
                    <a:pt x="167549" y="16332"/>
                  </a:lnTo>
                  <a:lnTo>
                    <a:pt x="164187" y="24759"/>
                  </a:lnTo>
                  <a:lnTo>
                    <a:pt x="162029" y="52472"/>
                  </a:lnTo>
                  <a:lnTo>
                    <a:pt x="171929" y="97878"/>
                  </a:lnTo>
                  <a:lnTo>
                    <a:pt x="187017" y="143094"/>
                  </a:lnTo>
                  <a:lnTo>
                    <a:pt x="193301" y="154123"/>
                  </a:lnTo>
                  <a:lnTo>
                    <a:pt x="194342" y="158546"/>
                  </a:lnTo>
                  <a:lnTo>
                    <a:pt x="193977" y="162552"/>
                  </a:lnTo>
                  <a:lnTo>
                    <a:pt x="192675" y="166282"/>
                  </a:lnTo>
                  <a:lnTo>
                    <a:pt x="180731" y="181644"/>
                  </a:lnTo>
                  <a:lnTo>
                    <a:pt x="169694" y="187837"/>
                  </a:lnTo>
                  <a:lnTo>
                    <a:pt x="163787" y="189488"/>
                  </a:lnTo>
                  <a:lnTo>
                    <a:pt x="132923" y="183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606"/>
            <p:cNvSpPr/>
            <p:nvPr>
              <p:custDataLst>
                <p:tags r:id="rId106"/>
              </p:custDataLst>
            </p:nvPr>
          </p:nvSpPr>
          <p:spPr>
            <a:xfrm>
              <a:off x="7267575" y="23145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607"/>
            <p:cNvSpPr/>
            <p:nvPr>
              <p:custDataLst>
                <p:tags r:id="rId107"/>
              </p:custDataLst>
            </p:nvPr>
          </p:nvSpPr>
          <p:spPr>
            <a:xfrm>
              <a:off x="7258050" y="2409825"/>
              <a:ext cx="14582" cy="85726"/>
            </a:xfrm>
            <a:custGeom>
              <a:avLst/>
              <a:gdLst/>
              <a:ahLst/>
              <a:cxnLst/>
              <a:rect l="0" t="0" r="0" b="0"/>
              <a:pathLst>
                <a:path w="14582" h="85726">
                  <a:moveTo>
                    <a:pt x="9525" y="0"/>
                  </a:moveTo>
                  <a:lnTo>
                    <a:pt x="9525" y="0"/>
                  </a:lnTo>
                  <a:lnTo>
                    <a:pt x="14581" y="10113"/>
                  </a:lnTo>
                  <a:lnTo>
                    <a:pt x="14242" y="2072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608"/>
            <p:cNvSpPr/>
            <p:nvPr>
              <p:custDataLst>
                <p:tags r:id="rId108"/>
              </p:custDataLst>
            </p:nvPr>
          </p:nvSpPr>
          <p:spPr>
            <a:xfrm>
              <a:off x="7124700" y="2396578"/>
              <a:ext cx="76201" cy="127548"/>
            </a:xfrm>
            <a:custGeom>
              <a:avLst/>
              <a:gdLst/>
              <a:ahLst/>
              <a:cxnLst/>
              <a:rect l="0" t="0" r="0" b="0"/>
              <a:pathLst>
                <a:path w="76201" h="127548">
                  <a:moveTo>
                    <a:pt x="76200" y="22772"/>
                  </a:moveTo>
                  <a:lnTo>
                    <a:pt x="76200" y="22772"/>
                  </a:lnTo>
                  <a:lnTo>
                    <a:pt x="76200" y="1313"/>
                  </a:lnTo>
                  <a:lnTo>
                    <a:pt x="74083" y="0"/>
                  </a:lnTo>
                  <a:lnTo>
                    <a:pt x="66087" y="1362"/>
                  </a:lnTo>
                  <a:lnTo>
                    <a:pt x="49685" y="13136"/>
                  </a:lnTo>
                  <a:lnTo>
                    <a:pt x="25860" y="56642"/>
                  </a:lnTo>
                  <a:lnTo>
                    <a:pt x="9748" y="104182"/>
                  </a:lnTo>
                  <a:lnTo>
                    <a:pt x="0" y="127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015"/>
          <p:cNvGrpSpPr/>
          <p:nvPr/>
        </p:nvGrpSpPr>
        <p:grpSpPr>
          <a:xfrm>
            <a:off x="8300313" y="2293678"/>
            <a:ext cx="1177063" cy="430473"/>
            <a:chOff x="8300313" y="2293678"/>
            <a:chExt cx="1177063" cy="430473"/>
          </a:xfrm>
        </p:grpSpPr>
        <p:sp>
          <p:nvSpPr>
            <p:cNvPr id="100" name="SMARTInkShape-5609"/>
            <p:cNvSpPr/>
            <p:nvPr>
              <p:custDataLst>
                <p:tags r:id="rId92"/>
              </p:custDataLst>
            </p:nvPr>
          </p:nvSpPr>
          <p:spPr>
            <a:xfrm>
              <a:off x="8300313" y="2293678"/>
              <a:ext cx="319813" cy="430473"/>
            </a:xfrm>
            <a:custGeom>
              <a:avLst/>
              <a:gdLst/>
              <a:ahLst/>
              <a:cxnLst/>
              <a:rect l="0" t="0" r="0" b="0"/>
              <a:pathLst>
                <a:path w="319813" h="430473">
                  <a:moveTo>
                    <a:pt x="5487" y="363797"/>
                  </a:moveTo>
                  <a:lnTo>
                    <a:pt x="5487" y="363797"/>
                  </a:lnTo>
                  <a:lnTo>
                    <a:pt x="431" y="368853"/>
                  </a:lnTo>
                  <a:lnTo>
                    <a:pt x="0" y="370343"/>
                  </a:lnTo>
                  <a:lnTo>
                    <a:pt x="770" y="371336"/>
                  </a:lnTo>
                  <a:lnTo>
                    <a:pt x="2342" y="371998"/>
                  </a:lnTo>
                  <a:lnTo>
                    <a:pt x="14669" y="372930"/>
                  </a:lnTo>
                  <a:lnTo>
                    <a:pt x="60298" y="360030"/>
                  </a:lnTo>
                  <a:lnTo>
                    <a:pt x="100275" y="340201"/>
                  </a:lnTo>
                  <a:lnTo>
                    <a:pt x="143245" y="309642"/>
                  </a:lnTo>
                  <a:lnTo>
                    <a:pt x="184220" y="270509"/>
                  </a:lnTo>
                  <a:lnTo>
                    <a:pt x="225724" y="224212"/>
                  </a:lnTo>
                  <a:lnTo>
                    <a:pt x="241098" y="193232"/>
                  </a:lnTo>
                  <a:lnTo>
                    <a:pt x="260598" y="169082"/>
                  </a:lnTo>
                  <a:lnTo>
                    <a:pt x="274954" y="129308"/>
                  </a:lnTo>
                  <a:lnTo>
                    <a:pt x="286923" y="86174"/>
                  </a:lnTo>
                  <a:lnTo>
                    <a:pt x="289958" y="46118"/>
                  </a:lnTo>
                  <a:lnTo>
                    <a:pt x="289800" y="15317"/>
                  </a:lnTo>
                  <a:lnTo>
                    <a:pt x="286013" y="3247"/>
                  </a:lnTo>
                  <a:lnTo>
                    <a:pt x="283520" y="664"/>
                  </a:lnTo>
                  <a:lnTo>
                    <a:pt x="280800" y="0"/>
                  </a:lnTo>
                  <a:lnTo>
                    <a:pt x="263775" y="6539"/>
                  </a:lnTo>
                  <a:lnTo>
                    <a:pt x="240030" y="33230"/>
                  </a:lnTo>
                  <a:lnTo>
                    <a:pt x="223384" y="58771"/>
                  </a:lnTo>
                  <a:lnTo>
                    <a:pt x="206023" y="103587"/>
                  </a:lnTo>
                  <a:lnTo>
                    <a:pt x="191423" y="149610"/>
                  </a:lnTo>
                  <a:lnTo>
                    <a:pt x="184619" y="189746"/>
                  </a:lnTo>
                  <a:lnTo>
                    <a:pt x="178454" y="232520"/>
                  </a:lnTo>
                  <a:lnTo>
                    <a:pt x="184676" y="275523"/>
                  </a:lnTo>
                  <a:lnTo>
                    <a:pt x="193831" y="322579"/>
                  </a:lnTo>
                  <a:lnTo>
                    <a:pt x="213877" y="364850"/>
                  </a:lnTo>
                  <a:lnTo>
                    <a:pt x="245082" y="410927"/>
                  </a:lnTo>
                  <a:lnTo>
                    <a:pt x="265920" y="423035"/>
                  </a:lnTo>
                  <a:lnTo>
                    <a:pt x="319812" y="430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610"/>
            <p:cNvSpPr/>
            <p:nvPr>
              <p:custDataLst>
                <p:tags r:id="rId93"/>
              </p:custDataLst>
            </p:nvPr>
          </p:nvSpPr>
          <p:spPr>
            <a:xfrm>
              <a:off x="8972550" y="2381250"/>
              <a:ext cx="106314" cy="333376"/>
            </a:xfrm>
            <a:custGeom>
              <a:avLst/>
              <a:gdLst/>
              <a:ahLst/>
              <a:cxnLst/>
              <a:rect l="0" t="0" r="0" b="0"/>
              <a:pathLst>
                <a:path w="106314" h="333376">
                  <a:moveTo>
                    <a:pt x="38100" y="0"/>
                  </a:moveTo>
                  <a:lnTo>
                    <a:pt x="38100" y="0"/>
                  </a:lnTo>
                  <a:lnTo>
                    <a:pt x="48213" y="5056"/>
                  </a:lnTo>
                  <a:lnTo>
                    <a:pt x="56000" y="13183"/>
                  </a:lnTo>
                  <a:lnTo>
                    <a:pt x="62989" y="25968"/>
                  </a:lnTo>
                  <a:lnTo>
                    <a:pt x="78922" y="65846"/>
                  </a:lnTo>
                  <a:lnTo>
                    <a:pt x="87992" y="85357"/>
                  </a:lnTo>
                  <a:lnTo>
                    <a:pt x="99461" y="126574"/>
                  </a:lnTo>
                  <a:lnTo>
                    <a:pt x="104407" y="138358"/>
                  </a:lnTo>
                  <a:lnTo>
                    <a:pt x="106313" y="180225"/>
                  </a:lnTo>
                  <a:lnTo>
                    <a:pt x="102962" y="227629"/>
                  </a:lnTo>
                  <a:lnTo>
                    <a:pt x="86934" y="271016"/>
                  </a:lnTo>
                  <a:lnTo>
                    <a:pt x="77796" y="287668"/>
                  </a:lnTo>
                  <a:lnTo>
                    <a:pt x="54800" y="312776"/>
                  </a:lnTo>
                  <a:lnTo>
                    <a:pt x="28937" y="32680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611"/>
            <p:cNvSpPr/>
            <p:nvPr>
              <p:custDataLst>
                <p:tags r:id="rId94"/>
              </p:custDataLst>
            </p:nvPr>
          </p:nvSpPr>
          <p:spPr>
            <a:xfrm>
              <a:off x="9286875" y="26003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8828" y="4717"/>
                  </a:lnTo>
                  <a:lnTo>
                    <a:pt x="38001" y="3155"/>
                  </a:lnTo>
                  <a:lnTo>
                    <a:pt x="80655" y="8477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612"/>
            <p:cNvSpPr/>
            <p:nvPr>
              <p:custDataLst>
                <p:tags r:id="rId95"/>
              </p:custDataLst>
            </p:nvPr>
          </p:nvSpPr>
          <p:spPr>
            <a:xfrm>
              <a:off x="9271862" y="2676525"/>
              <a:ext cx="205514" cy="18948"/>
            </a:xfrm>
            <a:custGeom>
              <a:avLst/>
              <a:gdLst/>
              <a:ahLst/>
              <a:cxnLst/>
              <a:rect l="0" t="0" r="0" b="0"/>
              <a:pathLst>
                <a:path w="205514" h="18948">
                  <a:moveTo>
                    <a:pt x="5488" y="0"/>
                  </a:moveTo>
                  <a:lnTo>
                    <a:pt x="5488" y="0"/>
                  </a:lnTo>
                  <a:lnTo>
                    <a:pt x="431" y="10113"/>
                  </a:lnTo>
                  <a:lnTo>
                    <a:pt x="0" y="13092"/>
                  </a:lnTo>
                  <a:lnTo>
                    <a:pt x="771" y="15078"/>
                  </a:lnTo>
                  <a:lnTo>
                    <a:pt x="2343" y="16402"/>
                  </a:lnTo>
                  <a:lnTo>
                    <a:pt x="38980" y="18701"/>
                  </a:lnTo>
                  <a:lnTo>
                    <a:pt x="79264" y="18947"/>
                  </a:lnTo>
                  <a:lnTo>
                    <a:pt x="112361" y="17946"/>
                  </a:lnTo>
                  <a:lnTo>
                    <a:pt x="158627" y="12491"/>
                  </a:lnTo>
                  <a:lnTo>
                    <a:pt x="2055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613"/>
            <p:cNvSpPr/>
            <p:nvPr>
              <p:custDataLst>
                <p:tags r:id="rId96"/>
              </p:custDataLst>
            </p:nvPr>
          </p:nvSpPr>
          <p:spPr>
            <a:xfrm>
              <a:off x="8715641" y="2375762"/>
              <a:ext cx="142610" cy="348389"/>
            </a:xfrm>
            <a:custGeom>
              <a:avLst/>
              <a:gdLst/>
              <a:ahLst/>
              <a:cxnLst/>
              <a:rect l="0" t="0" r="0" b="0"/>
              <a:pathLst>
                <a:path w="142610" h="348389">
                  <a:moveTo>
                    <a:pt x="142609" y="5488"/>
                  </a:moveTo>
                  <a:lnTo>
                    <a:pt x="142609" y="5488"/>
                  </a:lnTo>
                  <a:lnTo>
                    <a:pt x="132496" y="432"/>
                  </a:lnTo>
                  <a:lnTo>
                    <a:pt x="128459" y="0"/>
                  </a:lnTo>
                  <a:lnTo>
                    <a:pt x="99173" y="6983"/>
                  </a:lnTo>
                  <a:lnTo>
                    <a:pt x="83088" y="15325"/>
                  </a:lnTo>
                  <a:lnTo>
                    <a:pt x="61238" y="36978"/>
                  </a:lnTo>
                  <a:lnTo>
                    <a:pt x="36004" y="80177"/>
                  </a:lnTo>
                  <a:lnTo>
                    <a:pt x="17129" y="127133"/>
                  </a:lnTo>
                  <a:lnTo>
                    <a:pt x="4268" y="163611"/>
                  </a:lnTo>
                  <a:lnTo>
                    <a:pt x="1077" y="205798"/>
                  </a:lnTo>
                  <a:lnTo>
                    <a:pt x="0" y="249627"/>
                  </a:lnTo>
                  <a:lnTo>
                    <a:pt x="1969" y="275919"/>
                  </a:lnTo>
                  <a:lnTo>
                    <a:pt x="14976" y="307513"/>
                  </a:lnTo>
                  <a:lnTo>
                    <a:pt x="26263" y="323519"/>
                  </a:lnTo>
                  <a:lnTo>
                    <a:pt x="41159" y="334866"/>
                  </a:lnTo>
                  <a:lnTo>
                    <a:pt x="58361" y="342378"/>
                  </a:lnTo>
                  <a:lnTo>
                    <a:pt x="94984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614"/>
            <p:cNvSpPr/>
            <p:nvPr>
              <p:custDataLst>
                <p:tags r:id="rId97"/>
              </p:custDataLst>
            </p:nvPr>
          </p:nvSpPr>
          <p:spPr>
            <a:xfrm>
              <a:off x="8840846" y="2470383"/>
              <a:ext cx="122180" cy="228350"/>
            </a:xfrm>
            <a:custGeom>
              <a:avLst/>
              <a:gdLst/>
              <a:ahLst/>
              <a:cxnLst/>
              <a:rect l="0" t="0" r="0" b="0"/>
              <a:pathLst>
                <a:path w="122180" h="228350">
                  <a:moveTo>
                    <a:pt x="122179" y="34692"/>
                  </a:moveTo>
                  <a:lnTo>
                    <a:pt x="122179" y="34692"/>
                  </a:lnTo>
                  <a:lnTo>
                    <a:pt x="108922" y="13233"/>
                  </a:lnTo>
                  <a:lnTo>
                    <a:pt x="102758" y="11920"/>
                  </a:lnTo>
                  <a:lnTo>
                    <a:pt x="65777" y="14943"/>
                  </a:lnTo>
                  <a:lnTo>
                    <a:pt x="54425" y="20976"/>
                  </a:lnTo>
                  <a:lnTo>
                    <a:pt x="36135" y="39094"/>
                  </a:lnTo>
                  <a:lnTo>
                    <a:pt x="25729" y="54640"/>
                  </a:lnTo>
                  <a:lnTo>
                    <a:pt x="8387" y="93424"/>
                  </a:lnTo>
                  <a:lnTo>
                    <a:pt x="336" y="135742"/>
                  </a:lnTo>
                  <a:lnTo>
                    <a:pt x="0" y="160706"/>
                  </a:lnTo>
                  <a:lnTo>
                    <a:pt x="6133" y="185624"/>
                  </a:lnTo>
                  <a:lnTo>
                    <a:pt x="20767" y="213344"/>
                  </a:lnTo>
                  <a:lnTo>
                    <a:pt x="32657" y="222748"/>
                  </a:lnTo>
                  <a:lnTo>
                    <a:pt x="40272" y="226738"/>
                  </a:lnTo>
                  <a:lnTo>
                    <a:pt x="54378" y="228349"/>
                  </a:lnTo>
                  <a:lnTo>
                    <a:pt x="61104" y="227296"/>
                  </a:lnTo>
                  <a:lnTo>
                    <a:pt x="74221" y="220483"/>
                  </a:lnTo>
                  <a:lnTo>
                    <a:pt x="84990" y="211457"/>
                  </a:lnTo>
                  <a:lnTo>
                    <a:pt x="89775" y="203919"/>
                  </a:lnTo>
                  <a:lnTo>
                    <a:pt x="100452" y="167642"/>
                  </a:lnTo>
                  <a:lnTo>
                    <a:pt x="107509" y="130999"/>
                  </a:lnTo>
                  <a:lnTo>
                    <a:pt x="104896" y="90274"/>
                  </a:lnTo>
                  <a:lnTo>
                    <a:pt x="101536" y="62332"/>
                  </a:lnTo>
                  <a:lnTo>
                    <a:pt x="85332" y="30627"/>
                  </a:lnTo>
                  <a:lnTo>
                    <a:pt x="66570" y="8489"/>
                  </a:lnTo>
                  <a:lnTo>
                    <a:pt x="51956" y="1880"/>
                  </a:lnTo>
                  <a:lnTo>
                    <a:pt x="36994" y="0"/>
                  </a:lnTo>
                  <a:lnTo>
                    <a:pt x="26817" y="2693"/>
                  </a:lnTo>
                  <a:lnTo>
                    <a:pt x="23679" y="7009"/>
                  </a:lnTo>
                  <a:lnTo>
                    <a:pt x="20192" y="20272"/>
                  </a:lnTo>
                  <a:lnTo>
                    <a:pt x="21466" y="33928"/>
                  </a:lnTo>
                  <a:lnTo>
                    <a:pt x="26617" y="47052"/>
                  </a:lnTo>
                  <a:lnTo>
                    <a:pt x="53124" y="79097"/>
                  </a:lnTo>
                  <a:lnTo>
                    <a:pt x="96440" y="100525"/>
                  </a:lnTo>
                  <a:lnTo>
                    <a:pt x="122179" y="110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016"/>
          <p:cNvGrpSpPr/>
          <p:nvPr/>
        </p:nvGrpSpPr>
        <p:grpSpPr>
          <a:xfrm>
            <a:off x="9744075" y="2409825"/>
            <a:ext cx="256882" cy="506594"/>
            <a:chOff x="9744075" y="2409825"/>
            <a:chExt cx="256882" cy="506594"/>
          </a:xfrm>
        </p:grpSpPr>
        <p:sp>
          <p:nvSpPr>
            <p:cNvPr id="107" name="SMARTInkShape-5615"/>
            <p:cNvSpPr/>
            <p:nvPr>
              <p:custDataLst>
                <p:tags r:id="rId89"/>
              </p:custDataLst>
            </p:nvPr>
          </p:nvSpPr>
          <p:spPr>
            <a:xfrm>
              <a:off x="9744075" y="2409825"/>
              <a:ext cx="19051" cy="304801"/>
            </a:xfrm>
            <a:custGeom>
              <a:avLst/>
              <a:gdLst/>
              <a:ahLst/>
              <a:cxnLst/>
              <a:rect l="0" t="0" r="0" b="0"/>
              <a:pathLst>
                <a:path w="19051" h="304801">
                  <a:moveTo>
                    <a:pt x="19050" y="0"/>
                  </a:moveTo>
                  <a:lnTo>
                    <a:pt x="19050" y="0"/>
                  </a:lnTo>
                  <a:lnTo>
                    <a:pt x="19050" y="38126"/>
                  </a:lnTo>
                  <a:lnTo>
                    <a:pt x="13993" y="83849"/>
                  </a:lnTo>
                  <a:lnTo>
                    <a:pt x="7290" y="131208"/>
                  </a:lnTo>
                  <a:lnTo>
                    <a:pt x="1439" y="178670"/>
                  </a:lnTo>
                  <a:lnTo>
                    <a:pt x="427" y="218980"/>
                  </a:lnTo>
                  <a:lnTo>
                    <a:pt x="84" y="25825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616"/>
            <p:cNvSpPr/>
            <p:nvPr>
              <p:custDataLst>
                <p:tags r:id="rId90"/>
              </p:custDataLst>
            </p:nvPr>
          </p:nvSpPr>
          <p:spPr>
            <a:xfrm>
              <a:off x="9803765" y="2590800"/>
              <a:ext cx="53634" cy="119833"/>
            </a:xfrm>
            <a:custGeom>
              <a:avLst/>
              <a:gdLst/>
              <a:ahLst/>
              <a:cxnLst/>
              <a:rect l="0" t="0" r="0" b="0"/>
              <a:pathLst>
                <a:path w="53634" h="119833">
                  <a:moveTo>
                    <a:pt x="35560" y="19050"/>
                  </a:moveTo>
                  <a:lnTo>
                    <a:pt x="35560" y="19050"/>
                  </a:lnTo>
                  <a:lnTo>
                    <a:pt x="35560" y="5793"/>
                  </a:lnTo>
                  <a:lnTo>
                    <a:pt x="34502" y="3862"/>
                  </a:lnTo>
                  <a:lnTo>
                    <a:pt x="32736" y="2574"/>
                  </a:lnTo>
                  <a:lnTo>
                    <a:pt x="30503" y="1716"/>
                  </a:lnTo>
                  <a:lnTo>
                    <a:pt x="22376" y="3585"/>
                  </a:lnTo>
                  <a:lnTo>
                    <a:pt x="17246" y="5565"/>
                  </a:lnTo>
                  <a:lnTo>
                    <a:pt x="8724" y="16232"/>
                  </a:lnTo>
                  <a:lnTo>
                    <a:pt x="2465" y="32614"/>
                  </a:lnTo>
                  <a:lnTo>
                    <a:pt x="0" y="64579"/>
                  </a:lnTo>
                  <a:lnTo>
                    <a:pt x="3175" y="84793"/>
                  </a:lnTo>
                  <a:lnTo>
                    <a:pt x="10936" y="101539"/>
                  </a:lnTo>
                  <a:lnTo>
                    <a:pt x="20383" y="113920"/>
                  </a:lnTo>
                  <a:lnTo>
                    <a:pt x="28109" y="119423"/>
                  </a:lnTo>
                  <a:lnTo>
                    <a:pt x="32710" y="119832"/>
                  </a:lnTo>
                  <a:lnTo>
                    <a:pt x="43466" y="117464"/>
                  </a:lnTo>
                  <a:lnTo>
                    <a:pt x="47179" y="113234"/>
                  </a:lnTo>
                  <a:lnTo>
                    <a:pt x="51308" y="100068"/>
                  </a:lnTo>
                  <a:lnTo>
                    <a:pt x="53633" y="74805"/>
                  </a:lnTo>
                  <a:lnTo>
                    <a:pt x="48531" y="56530"/>
                  </a:lnTo>
                  <a:lnTo>
                    <a:pt x="2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617"/>
            <p:cNvSpPr/>
            <p:nvPr>
              <p:custDataLst>
                <p:tags r:id="rId91"/>
              </p:custDataLst>
            </p:nvPr>
          </p:nvSpPr>
          <p:spPr>
            <a:xfrm>
              <a:off x="9877425" y="2592632"/>
              <a:ext cx="123532" cy="323787"/>
            </a:xfrm>
            <a:custGeom>
              <a:avLst/>
              <a:gdLst/>
              <a:ahLst/>
              <a:cxnLst/>
              <a:rect l="0" t="0" r="0" b="0"/>
              <a:pathLst>
                <a:path w="123532" h="323787">
                  <a:moveTo>
                    <a:pt x="114300" y="26743"/>
                  </a:moveTo>
                  <a:lnTo>
                    <a:pt x="114300" y="26743"/>
                  </a:lnTo>
                  <a:lnTo>
                    <a:pt x="119357" y="21687"/>
                  </a:lnTo>
                  <a:lnTo>
                    <a:pt x="119788" y="19139"/>
                  </a:lnTo>
                  <a:lnTo>
                    <a:pt x="119017" y="16382"/>
                  </a:lnTo>
                  <a:lnTo>
                    <a:pt x="117445" y="13486"/>
                  </a:lnTo>
                  <a:lnTo>
                    <a:pt x="105119" y="4353"/>
                  </a:lnTo>
                  <a:lnTo>
                    <a:pt x="88061" y="0"/>
                  </a:lnTo>
                  <a:lnTo>
                    <a:pt x="75828" y="1805"/>
                  </a:lnTo>
                  <a:lnTo>
                    <a:pt x="63335" y="7193"/>
                  </a:lnTo>
                  <a:lnTo>
                    <a:pt x="46517" y="21068"/>
                  </a:lnTo>
                  <a:lnTo>
                    <a:pt x="41840" y="28806"/>
                  </a:lnTo>
                  <a:lnTo>
                    <a:pt x="42584" y="41419"/>
                  </a:lnTo>
                  <a:lnTo>
                    <a:pt x="44265" y="49227"/>
                  </a:lnTo>
                  <a:lnTo>
                    <a:pt x="51777" y="60725"/>
                  </a:lnTo>
                  <a:lnTo>
                    <a:pt x="61112" y="68304"/>
                  </a:lnTo>
                  <a:lnTo>
                    <a:pt x="68787" y="71673"/>
                  </a:lnTo>
                  <a:lnTo>
                    <a:pt x="78550" y="70348"/>
                  </a:lnTo>
                  <a:lnTo>
                    <a:pt x="84117" y="68513"/>
                  </a:lnTo>
                  <a:lnTo>
                    <a:pt x="87828" y="66231"/>
                  </a:lnTo>
                  <a:lnTo>
                    <a:pt x="90301" y="63652"/>
                  </a:lnTo>
                  <a:lnTo>
                    <a:pt x="99328" y="51908"/>
                  </a:lnTo>
                  <a:lnTo>
                    <a:pt x="105177" y="48511"/>
                  </a:lnTo>
                  <a:lnTo>
                    <a:pt x="108217" y="47605"/>
                  </a:lnTo>
                  <a:lnTo>
                    <a:pt x="110244" y="48060"/>
                  </a:lnTo>
                  <a:lnTo>
                    <a:pt x="111596" y="49421"/>
                  </a:lnTo>
                  <a:lnTo>
                    <a:pt x="118823" y="69322"/>
                  </a:lnTo>
                  <a:lnTo>
                    <a:pt x="122837" y="112490"/>
                  </a:lnTo>
                  <a:lnTo>
                    <a:pt x="123531" y="154573"/>
                  </a:lnTo>
                  <a:lnTo>
                    <a:pt x="122681" y="194323"/>
                  </a:lnTo>
                  <a:lnTo>
                    <a:pt x="116269" y="240036"/>
                  </a:lnTo>
                  <a:lnTo>
                    <a:pt x="113057" y="257007"/>
                  </a:lnTo>
                  <a:lnTo>
                    <a:pt x="87901" y="303187"/>
                  </a:lnTo>
                  <a:lnTo>
                    <a:pt x="74609" y="321495"/>
                  </a:lnTo>
                  <a:lnTo>
                    <a:pt x="67732" y="323786"/>
                  </a:lnTo>
                  <a:lnTo>
                    <a:pt x="48799" y="323509"/>
                  </a:lnTo>
                  <a:lnTo>
                    <a:pt x="24454" y="317403"/>
                  </a:lnTo>
                  <a:lnTo>
                    <a:pt x="18420" y="312591"/>
                  </a:lnTo>
                  <a:lnTo>
                    <a:pt x="0" y="28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017"/>
          <p:cNvGrpSpPr/>
          <p:nvPr/>
        </p:nvGrpSpPr>
        <p:grpSpPr>
          <a:xfrm>
            <a:off x="10278852" y="2419777"/>
            <a:ext cx="1016325" cy="361524"/>
            <a:chOff x="10278852" y="2419777"/>
            <a:chExt cx="1016325" cy="361524"/>
          </a:xfrm>
        </p:grpSpPr>
        <p:sp>
          <p:nvSpPr>
            <p:cNvPr id="111" name="SMARTInkShape-5618"/>
            <p:cNvSpPr/>
            <p:nvPr>
              <p:custDataLst>
                <p:tags r:id="rId83"/>
              </p:custDataLst>
            </p:nvPr>
          </p:nvSpPr>
          <p:spPr>
            <a:xfrm>
              <a:off x="10278852" y="2419777"/>
              <a:ext cx="103399" cy="323424"/>
            </a:xfrm>
            <a:custGeom>
              <a:avLst/>
              <a:gdLst/>
              <a:ahLst/>
              <a:cxnLst/>
              <a:rect l="0" t="0" r="0" b="0"/>
              <a:pathLst>
                <a:path w="103399" h="323424">
                  <a:moveTo>
                    <a:pt x="103398" y="18623"/>
                  </a:moveTo>
                  <a:lnTo>
                    <a:pt x="103398" y="18623"/>
                  </a:lnTo>
                  <a:lnTo>
                    <a:pt x="103398" y="13567"/>
                  </a:lnTo>
                  <a:lnTo>
                    <a:pt x="102340" y="12077"/>
                  </a:lnTo>
                  <a:lnTo>
                    <a:pt x="100574" y="11084"/>
                  </a:lnTo>
                  <a:lnTo>
                    <a:pt x="98341" y="10422"/>
                  </a:lnTo>
                  <a:lnTo>
                    <a:pt x="86094" y="2814"/>
                  </a:lnTo>
                  <a:lnTo>
                    <a:pt x="63398" y="0"/>
                  </a:lnTo>
                  <a:lnTo>
                    <a:pt x="53518" y="5407"/>
                  </a:lnTo>
                  <a:lnTo>
                    <a:pt x="43130" y="14866"/>
                  </a:lnTo>
                  <a:lnTo>
                    <a:pt x="19393" y="49421"/>
                  </a:lnTo>
                  <a:lnTo>
                    <a:pt x="13146" y="67236"/>
                  </a:lnTo>
                  <a:lnTo>
                    <a:pt x="4078" y="114656"/>
                  </a:lnTo>
                  <a:lnTo>
                    <a:pt x="241" y="159496"/>
                  </a:lnTo>
                  <a:lnTo>
                    <a:pt x="0" y="200300"/>
                  </a:lnTo>
                  <a:lnTo>
                    <a:pt x="6865" y="242259"/>
                  </a:lnTo>
                  <a:lnTo>
                    <a:pt x="17881" y="267624"/>
                  </a:lnTo>
                  <a:lnTo>
                    <a:pt x="49445" y="307080"/>
                  </a:lnTo>
                  <a:lnTo>
                    <a:pt x="65298" y="32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619"/>
            <p:cNvSpPr/>
            <p:nvPr>
              <p:custDataLst>
                <p:tags r:id="rId84"/>
              </p:custDataLst>
            </p:nvPr>
          </p:nvSpPr>
          <p:spPr>
            <a:xfrm>
              <a:off x="10422198" y="2490062"/>
              <a:ext cx="160078" cy="260091"/>
            </a:xfrm>
            <a:custGeom>
              <a:avLst/>
              <a:gdLst/>
              <a:ahLst/>
              <a:cxnLst/>
              <a:rect l="0" t="0" r="0" b="0"/>
              <a:pathLst>
                <a:path w="160078" h="260091">
                  <a:moveTo>
                    <a:pt x="83877" y="5488"/>
                  </a:moveTo>
                  <a:lnTo>
                    <a:pt x="83877" y="5488"/>
                  </a:lnTo>
                  <a:lnTo>
                    <a:pt x="83877" y="0"/>
                  </a:lnTo>
                  <a:lnTo>
                    <a:pt x="83877" y="2343"/>
                  </a:lnTo>
                  <a:lnTo>
                    <a:pt x="62419" y="36783"/>
                  </a:lnTo>
                  <a:lnTo>
                    <a:pt x="49103" y="78188"/>
                  </a:lnTo>
                  <a:lnTo>
                    <a:pt x="33096" y="120790"/>
                  </a:lnTo>
                  <a:lnTo>
                    <a:pt x="22229" y="165681"/>
                  </a:lnTo>
                  <a:lnTo>
                    <a:pt x="7503" y="207271"/>
                  </a:lnTo>
                  <a:lnTo>
                    <a:pt x="0" y="238904"/>
                  </a:lnTo>
                  <a:lnTo>
                    <a:pt x="1795" y="249634"/>
                  </a:lnTo>
                  <a:lnTo>
                    <a:pt x="3756" y="253977"/>
                  </a:lnTo>
                  <a:lnTo>
                    <a:pt x="6121" y="256872"/>
                  </a:lnTo>
                  <a:lnTo>
                    <a:pt x="11571" y="260090"/>
                  </a:lnTo>
                  <a:lnTo>
                    <a:pt x="55083" y="254785"/>
                  </a:lnTo>
                  <a:lnTo>
                    <a:pt x="93359" y="248407"/>
                  </a:lnTo>
                  <a:lnTo>
                    <a:pt x="140435" y="235833"/>
                  </a:lnTo>
                  <a:lnTo>
                    <a:pt x="160077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620"/>
            <p:cNvSpPr/>
            <p:nvPr>
              <p:custDataLst>
                <p:tags r:id="rId85"/>
              </p:custDataLst>
            </p:nvPr>
          </p:nvSpPr>
          <p:spPr>
            <a:xfrm>
              <a:off x="10781102" y="2495942"/>
              <a:ext cx="125024" cy="266309"/>
            </a:xfrm>
            <a:custGeom>
              <a:avLst/>
              <a:gdLst/>
              <a:ahLst/>
              <a:cxnLst/>
              <a:rect l="0" t="0" r="0" b="0"/>
              <a:pathLst>
                <a:path w="125024" h="266309">
                  <a:moveTo>
                    <a:pt x="125023" y="9133"/>
                  </a:moveTo>
                  <a:lnTo>
                    <a:pt x="125023" y="9133"/>
                  </a:lnTo>
                  <a:lnTo>
                    <a:pt x="125023" y="4077"/>
                  </a:lnTo>
                  <a:lnTo>
                    <a:pt x="123965" y="2587"/>
                  </a:lnTo>
                  <a:lnTo>
                    <a:pt x="122199" y="1594"/>
                  </a:lnTo>
                  <a:lnTo>
                    <a:pt x="116821" y="0"/>
                  </a:lnTo>
                  <a:lnTo>
                    <a:pt x="84142" y="32124"/>
                  </a:lnTo>
                  <a:lnTo>
                    <a:pt x="48745" y="77129"/>
                  </a:lnTo>
                  <a:lnTo>
                    <a:pt x="28189" y="116991"/>
                  </a:lnTo>
                  <a:lnTo>
                    <a:pt x="10254" y="152921"/>
                  </a:lnTo>
                  <a:lnTo>
                    <a:pt x="4061" y="165317"/>
                  </a:lnTo>
                  <a:lnTo>
                    <a:pt x="0" y="193201"/>
                  </a:lnTo>
                  <a:lnTo>
                    <a:pt x="3665" y="230182"/>
                  </a:lnTo>
                  <a:lnTo>
                    <a:pt x="6017" y="239049"/>
                  </a:lnTo>
                  <a:lnTo>
                    <a:pt x="17100" y="254546"/>
                  </a:lnTo>
                  <a:lnTo>
                    <a:pt x="24499" y="261641"/>
                  </a:lnTo>
                  <a:lnTo>
                    <a:pt x="34722" y="265313"/>
                  </a:lnTo>
                  <a:lnTo>
                    <a:pt x="105973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621"/>
            <p:cNvSpPr/>
            <p:nvPr>
              <p:custDataLst>
                <p:tags r:id="rId86"/>
              </p:custDataLst>
            </p:nvPr>
          </p:nvSpPr>
          <p:spPr>
            <a:xfrm>
              <a:off x="10916676" y="2554668"/>
              <a:ext cx="132325" cy="154452"/>
            </a:xfrm>
            <a:custGeom>
              <a:avLst/>
              <a:gdLst/>
              <a:ahLst/>
              <a:cxnLst/>
              <a:rect l="0" t="0" r="0" b="0"/>
              <a:pathLst>
                <a:path w="132325" h="154452">
                  <a:moveTo>
                    <a:pt x="65649" y="121857"/>
                  </a:moveTo>
                  <a:lnTo>
                    <a:pt x="65649" y="121857"/>
                  </a:lnTo>
                  <a:lnTo>
                    <a:pt x="78906" y="82085"/>
                  </a:lnTo>
                  <a:lnTo>
                    <a:pt x="79302" y="66786"/>
                  </a:lnTo>
                  <a:lnTo>
                    <a:pt x="77927" y="59743"/>
                  </a:lnTo>
                  <a:lnTo>
                    <a:pt x="70750" y="49095"/>
                  </a:lnTo>
                  <a:lnTo>
                    <a:pt x="65875" y="44774"/>
                  </a:lnTo>
                  <a:lnTo>
                    <a:pt x="51991" y="39973"/>
                  </a:lnTo>
                  <a:lnTo>
                    <a:pt x="37353" y="38898"/>
                  </a:lnTo>
                  <a:lnTo>
                    <a:pt x="27320" y="41947"/>
                  </a:lnTo>
                  <a:lnTo>
                    <a:pt x="10666" y="54671"/>
                  </a:lnTo>
                  <a:lnTo>
                    <a:pt x="4171" y="71535"/>
                  </a:lnTo>
                  <a:lnTo>
                    <a:pt x="0" y="106743"/>
                  </a:lnTo>
                  <a:lnTo>
                    <a:pt x="5074" y="123606"/>
                  </a:lnTo>
                  <a:lnTo>
                    <a:pt x="13327" y="138509"/>
                  </a:lnTo>
                  <a:lnTo>
                    <a:pt x="20523" y="145133"/>
                  </a:lnTo>
                  <a:lnTo>
                    <a:pt x="40637" y="153918"/>
                  </a:lnTo>
                  <a:lnTo>
                    <a:pt x="54886" y="154451"/>
                  </a:lnTo>
                  <a:lnTo>
                    <a:pt x="61648" y="153111"/>
                  </a:lnTo>
                  <a:lnTo>
                    <a:pt x="71984" y="145978"/>
                  </a:lnTo>
                  <a:lnTo>
                    <a:pt x="80106" y="134694"/>
                  </a:lnTo>
                  <a:lnTo>
                    <a:pt x="87244" y="119096"/>
                  </a:lnTo>
                  <a:lnTo>
                    <a:pt x="88299" y="101580"/>
                  </a:lnTo>
                  <a:lnTo>
                    <a:pt x="84114" y="61567"/>
                  </a:lnTo>
                  <a:lnTo>
                    <a:pt x="79853" y="44261"/>
                  </a:lnTo>
                  <a:lnTo>
                    <a:pt x="71609" y="31631"/>
                  </a:lnTo>
                  <a:lnTo>
                    <a:pt x="48442" y="11393"/>
                  </a:lnTo>
                  <a:lnTo>
                    <a:pt x="26330" y="2461"/>
                  </a:lnTo>
                  <a:lnTo>
                    <a:pt x="12544" y="0"/>
                  </a:lnTo>
                  <a:lnTo>
                    <a:pt x="8019" y="1461"/>
                  </a:lnTo>
                  <a:lnTo>
                    <a:pt x="5005" y="4552"/>
                  </a:lnTo>
                  <a:lnTo>
                    <a:pt x="2995" y="8728"/>
                  </a:lnTo>
                  <a:lnTo>
                    <a:pt x="3584" y="21836"/>
                  </a:lnTo>
                  <a:lnTo>
                    <a:pt x="7373" y="36128"/>
                  </a:lnTo>
                  <a:lnTo>
                    <a:pt x="16514" y="51183"/>
                  </a:lnTo>
                  <a:lnTo>
                    <a:pt x="49117" y="80891"/>
                  </a:lnTo>
                  <a:lnTo>
                    <a:pt x="63947" y="87775"/>
                  </a:lnTo>
                  <a:lnTo>
                    <a:pt x="108315" y="100338"/>
                  </a:lnTo>
                  <a:lnTo>
                    <a:pt x="132324" y="10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622"/>
            <p:cNvSpPr/>
            <p:nvPr>
              <p:custDataLst>
                <p:tags r:id="rId87"/>
              </p:custDataLst>
            </p:nvPr>
          </p:nvSpPr>
          <p:spPr>
            <a:xfrm>
              <a:off x="11096625" y="2514600"/>
              <a:ext cx="47264" cy="247651"/>
            </a:xfrm>
            <a:custGeom>
              <a:avLst/>
              <a:gdLst/>
              <a:ahLst/>
              <a:cxnLst/>
              <a:rect l="0" t="0" r="0" b="0"/>
              <a:pathLst>
                <a:path w="47264" h="247651">
                  <a:moveTo>
                    <a:pt x="19050" y="0"/>
                  </a:moveTo>
                  <a:lnTo>
                    <a:pt x="19050" y="0"/>
                  </a:lnTo>
                  <a:lnTo>
                    <a:pt x="35297" y="41156"/>
                  </a:lnTo>
                  <a:lnTo>
                    <a:pt x="44876" y="81311"/>
                  </a:lnTo>
                  <a:lnTo>
                    <a:pt x="47263" y="119011"/>
                  </a:lnTo>
                  <a:lnTo>
                    <a:pt x="46460" y="148386"/>
                  </a:lnTo>
                  <a:lnTo>
                    <a:pt x="34352" y="188430"/>
                  </a:lnTo>
                  <a:lnTo>
                    <a:pt x="12667" y="23110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623"/>
            <p:cNvSpPr/>
            <p:nvPr>
              <p:custDataLst>
                <p:tags r:id="rId88"/>
              </p:custDataLst>
            </p:nvPr>
          </p:nvSpPr>
          <p:spPr>
            <a:xfrm>
              <a:off x="11191875" y="2466975"/>
              <a:ext cx="103302" cy="314326"/>
            </a:xfrm>
            <a:custGeom>
              <a:avLst/>
              <a:gdLst/>
              <a:ahLst/>
              <a:cxnLst/>
              <a:rect l="0" t="0" r="0" b="0"/>
              <a:pathLst>
                <a:path w="103302" h="314326">
                  <a:moveTo>
                    <a:pt x="85725" y="0"/>
                  </a:moveTo>
                  <a:lnTo>
                    <a:pt x="85725" y="0"/>
                  </a:lnTo>
                  <a:lnTo>
                    <a:pt x="80668" y="5056"/>
                  </a:lnTo>
                  <a:lnTo>
                    <a:pt x="78187" y="13183"/>
                  </a:lnTo>
                  <a:lnTo>
                    <a:pt x="76591" y="40704"/>
                  </a:lnTo>
                  <a:lnTo>
                    <a:pt x="86614" y="86068"/>
                  </a:lnTo>
                  <a:lnTo>
                    <a:pt x="92691" y="120046"/>
                  </a:lnTo>
                  <a:lnTo>
                    <a:pt x="97314" y="163628"/>
                  </a:lnTo>
                  <a:lnTo>
                    <a:pt x="103301" y="210592"/>
                  </a:lnTo>
                  <a:lnTo>
                    <a:pt x="94226" y="243490"/>
                  </a:lnTo>
                  <a:lnTo>
                    <a:pt x="73074" y="274992"/>
                  </a:lnTo>
                  <a:lnTo>
                    <a:pt x="51756" y="294322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018"/>
          <p:cNvGrpSpPr/>
          <p:nvPr/>
        </p:nvGrpSpPr>
        <p:grpSpPr>
          <a:xfrm>
            <a:off x="9286875" y="3438525"/>
            <a:ext cx="228601" cy="95100"/>
            <a:chOff x="9286875" y="3438525"/>
            <a:chExt cx="228601" cy="95100"/>
          </a:xfrm>
        </p:grpSpPr>
        <p:sp>
          <p:nvSpPr>
            <p:cNvPr id="118" name="SMARTInkShape-5624"/>
            <p:cNvSpPr/>
            <p:nvPr>
              <p:custDataLst>
                <p:tags r:id="rId81"/>
              </p:custDataLst>
            </p:nvPr>
          </p:nvSpPr>
          <p:spPr>
            <a:xfrm>
              <a:off x="9286875" y="3438525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2194" y="0"/>
                  </a:lnTo>
                  <a:lnTo>
                    <a:pt x="85475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625"/>
            <p:cNvSpPr/>
            <p:nvPr>
              <p:custDataLst>
                <p:tags r:id="rId82"/>
              </p:custDataLst>
            </p:nvPr>
          </p:nvSpPr>
          <p:spPr>
            <a:xfrm>
              <a:off x="9342575" y="3514725"/>
              <a:ext cx="172901" cy="18900"/>
            </a:xfrm>
            <a:custGeom>
              <a:avLst/>
              <a:gdLst/>
              <a:ahLst/>
              <a:cxnLst/>
              <a:rect l="0" t="0" r="0" b="0"/>
              <a:pathLst>
                <a:path w="172901" h="18900">
                  <a:moveTo>
                    <a:pt x="10975" y="0"/>
                  </a:moveTo>
                  <a:lnTo>
                    <a:pt x="10975" y="0"/>
                  </a:lnTo>
                  <a:lnTo>
                    <a:pt x="862" y="5057"/>
                  </a:lnTo>
                  <a:lnTo>
                    <a:pt x="0" y="7605"/>
                  </a:lnTo>
                  <a:lnTo>
                    <a:pt x="1542" y="10361"/>
                  </a:lnTo>
                  <a:lnTo>
                    <a:pt x="4686" y="13257"/>
                  </a:lnTo>
                  <a:lnTo>
                    <a:pt x="13824" y="16475"/>
                  </a:lnTo>
                  <a:lnTo>
                    <a:pt x="52107" y="18542"/>
                  </a:lnTo>
                  <a:lnTo>
                    <a:pt x="90307" y="18899"/>
                  </a:lnTo>
                  <a:lnTo>
                    <a:pt x="128438" y="13949"/>
                  </a:lnTo>
                  <a:lnTo>
                    <a:pt x="17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019"/>
          <p:cNvGrpSpPr/>
          <p:nvPr/>
        </p:nvGrpSpPr>
        <p:grpSpPr>
          <a:xfrm>
            <a:off x="9763125" y="3295650"/>
            <a:ext cx="276225" cy="565445"/>
            <a:chOff x="9763125" y="3295650"/>
            <a:chExt cx="276225" cy="565445"/>
          </a:xfrm>
        </p:grpSpPr>
        <p:sp>
          <p:nvSpPr>
            <p:cNvPr id="121" name="SMARTInkShape-5626"/>
            <p:cNvSpPr/>
            <p:nvPr>
              <p:custDataLst>
                <p:tags r:id="rId78"/>
              </p:custDataLst>
            </p:nvPr>
          </p:nvSpPr>
          <p:spPr>
            <a:xfrm>
              <a:off x="9763125" y="3295650"/>
              <a:ext cx="28576" cy="314326"/>
            </a:xfrm>
            <a:custGeom>
              <a:avLst/>
              <a:gdLst/>
              <a:ahLst/>
              <a:cxnLst/>
              <a:rect l="0" t="0" r="0" b="0"/>
              <a:pathLst>
                <a:path w="28576" h="314326">
                  <a:moveTo>
                    <a:pt x="28575" y="0"/>
                  </a:moveTo>
                  <a:lnTo>
                    <a:pt x="28575" y="0"/>
                  </a:lnTo>
                  <a:lnTo>
                    <a:pt x="23518" y="10113"/>
                  </a:lnTo>
                  <a:lnTo>
                    <a:pt x="16815" y="51779"/>
                  </a:lnTo>
                  <a:lnTo>
                    <a:pt x="10966" y="94189"/>
                  </a:lnTo>
                  <a:lnTo>
                    <a:pt x="9952" y="133624"/>
                  </a:lnTo>
                  <a:lnTo>
                    <a:pt x="4595" y="178822"/>
                  </a:lnTo>
                  <a:lnTo>
                    <a:pt x="908" y="221864"/>
                  </a:lnTo>
                  <a:lnTo>
                    <a:pt x="269" y="260941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627"/>
            <p:cNvSpPr/>
            <p:nvPr>
              <p:custDataLst>
                <p:tags r:id="rId79"/>
              </p:custDataLst>
            </p:nvPr>
          </p:nvSpPr>
          <p:spPr>
            <a:xfrm>
              <a:off x="9812204" y="3457575"/>
              <a:ext cx="81825" cy="140686"/>
            </a:xfrm>
            <a:custGeom>
              <a:avLst/>
              <a:gdLst/>
              <a:ahLst/>
              <a:cxnLst/>
              <a:rect l="0" t="0" r="0" b="0"/>
              <a:pathLst>
                <a:path w="81825" h="140686">
                  <a:moveTo>
                    <a:pt x="65221" y="0"/>
                  </a:moveTo>
                  <a:lnTo>
                    <a:pt x="65221" y="0"/>
                  </a:lnTo>
                  <a:lnTo>
                    <a:pt x="43763" y="0"/>
                  </a:lnTo>
                  <a:lnTo>
                    <a:pt x="28643" y="5057"/>
                  </a:lnTo>
                  <a:lnTo>
                    <a:pt x="19683" y="13183"/>
                  </a:lnTo>
                  <a:lnTo>
                    <a:pt x="8689" y="32481"/>
                  </a:lnTo>
                  <a:lnTo>
                    <a:pt x="549" y="57334"/>
                  </a:lnTo>
                  <a:lnTo>
                    <a:pt x="0" y="87643"/>
                  </a:lnTo>
                  <a:lnTo>
                    <a:pt x="6799" y="123490"/>
                  </a:lnTo>
                  <a:lnTo>
                    <a:pt x="10397" y="127834"/>
                  </a:lnTo>
                  <a:lnTo>
                    <a:pt x="22863" y="135484"/>
                  </a:lnTo>
                  <a:lnTo>
                    <a:pt x="42674" y="140685"/>
                  </a:lnTo>
                  <a:lnTo>
                    <a:pt x="55553" y="139079"/>
                  </a:lnTo>
                  <a:lnTo>
                    <a:pt x="61951" y="137170"/>
                  </a:lnTo>
                  <a:lnTo>
                    <a:pt x="67274" y="132722"/>
                  </a:lnTo>
                  <a:lnTo>
                    <a:pt x="76011" y="119312"/>
                  </a:lnTo>
                  <a:lnTo>
                    <a:pt x="81824" y="88857"/>
                  </a:lnTo>
                  <a:lnTo>
                    <a:pt x="78489" y="58078"/>
                  </a:lnTo>
                  <a:lnTo>
                    <a:pt x="61817" y="13339"/>
                  </a:lnTo>
                  <a:lnTo>
                    <a:pt x="60834" y="9951"/>
                  </a:lnTo>
                  <a:lnTo>
                    <a:pt x="6522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628"/>
            <p:cNvSpPr/>
            <p:nvPr>
              <p:custDataLst>
                <p:tags r:id="rId80"/>
              </p:custDataLst>
            </p:nvPr>
          </p:nvSpPr>
          <p:spPr>
            <a:xfrm>
              <a:off x="9934575" y="3467759"/>
              <a:ext cx="104775" cy="393336"/>
            </a:xfrm>
            <a:custGeom>
              <a:avLst/>
              <a:gdLst/>
              <a:ahLst/>
              <a:cxnLst/>
              <a:rect l="0" t="0" r="0" b="0"/>
              <a:pathLst>
                <a:path w="104775" h="393336">
                  <a:moveTo>
                    <a:pt x="95250" y="37441"/>
                  </a:moveTo>
                  <a:lnTo>
                    <a:pt x="95250" y="37441"/>
                  </a:lnTo>
                  <a:lnTo>
                    <a:pt x="95250" y="32384"/>
                  </a:lnTo>
                  <a:lnTo>
                    <a:pt x="90193" y="19127"/>
                  </a:lnTo>
                  <a:lnTo>
                    <a:pt x="81993" y="6850"/>
                  </a:lnTo>
                  <a:lnTo>
                    <a:pt x="75954" y="2678"/>
                  </a:lnTo>
                  <a:lnTo>
                    <a:pt x="68682" y="824"/>
                  </a:lnTo>
                  <a:lnTo>
                    <a:pt x="58394" y="0"/>
                  </a:lnTo>
                  <a:lnTo>
                    <a:pt x="46767" y="5279"/>
                  </a:lnTo>
                  <a:lnTo>
                    <a:pt x="34544" y="15738"/>
                  </a:lnTo>
                  <a:lnTo>
                    <a:pt x="17879" y="38419"/>
                  </a:lnTo>
                  <a:lnTo>
                    <a:pt x="13237" y="52340"/>
                  </a:lnTo>
                  <a:lnTo>
                    <a:pt x="18052" y="89419"/>
                  </a:lnTo>
                  <a:lnTo>
                    <a:pt x="28866" y="103171"/>
                  </a:lnTo>
                  <a:lnTo>
                    <a:pt x="39641" y="108988"/>
                  </a:lnTo>
                  <a:lnTo>
                    <a:pt x="45477" y="110539"/>
                  </a:lnTo>
                  <a:lnTo>
                    <a:pt x="51485" y="109456"/>
                  </a:lnTo>
                  <a:lnTo>
                    <a:pt x="68994" y="98878"/>
                  </a:lnTo>
                  <a:lnTo>
                    <a:pt x="77584" y="91910"/>
                  </a:lnTo>
                  <a:lnTo>
                    <a:pt x="88369" y="71925"/>
                  </a:lnTo>
                  <a:lnTo>
                    <a:pt x="103272" y="31358"/>
                  </a:lnTo>
                  <a:lnTo>
                    <a:pt x="102716" y="31269"/>
                  </a:lnTo>
                  <a:lnTo>
                    <a:pt x="99272" y="33992"/>
                  </a:lnTo>
                  <a:lnTo>
                    <a:pt x="96441" y="51589"/>
                  </a:lnTo>
                  <a:lnTo>
                    <a:pt x="102948" y="92378"/>
                  </a:lnTo>
                  <a:lnTo>
                    <a:pt x="104413" y="129667"/>
                  </a:lnTo>
                  <a:lnTo>
                    <a:pt x="104703" y="171252"/>
                  </a:lnTo>
                  <a:lnTo>
                    <a:pt x="104754" y="207852"/>
                  </a:lnTo>
                  <a:lnTo>
                    <a:pt x="104768" y="248565"/>
                  </a:lnTo>
                  <a:lnTo>
                    <a:pt x="104774" y="288538"/>
                  </a:lnTo>
                  <a:lnTo>
                    <a:pt x="99718" y="331516"/>
                  </a:lnTo>
                  <a:lnTo>
                    <a:pt x="85479" y="374539"/>
                  </a:lnTo>
                  <a:lnTo>
                    <a:pt x="72975" y="391895"/>
                  </a:lnTo>
                  <a:lnTo>
                    <a:pt x="67701" y="393335"/>
                  </a:lnTo>
                  <a:lnTo>
                    <a:pt x="53373" y="392114"/>
                  </a:lnTo>
                  <a:lnTo>
                    <a:pt x="20420" y="376159"/>
                  </a:lnTo>
                  <a:lnTo>
                    <a:pt x="0" y="361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020"/>
          <p:cNvGrpSpPr/>
          <p:nvPr/>
        </p:nvGrpSpPr>
        <p:grpSpPr>
          <a:xfrm>
            <a:off x="10288349" y="3176076"/>
            <a:ext cx="522527" cy="633925"/>
            <a:chOff x="10288349" y="3176076"/>
            <a:chExt cx="522527" cy="633925"/>
          </a:xfrm>
        </p:grpSpPr>
        <p:sp>
          <p:nvSpPr>
            <p:cNvPr id="125" name="SMARTInkShape-5629"/>
            <p:cNvSpPr/>
            <p:nvPr>
              <p:custDataLst>
                <p:tags r:id="rId68"/>
              </p:custDataLst>
            </p:nvPr>
          </p:nvSpPr>
          <p:spPr>
            <a:xfrm>
              <a:off x="10288349" y="3271112"/>
              <a:ext cx="151052" cy="434114"/>
            </a:xfrm>
            <a:custGeom>
              <a:avLst/>
              <a:gdLst/>
              <a:ahLst/>
              <a:cxnLst/>
              <a:rect l="0" t="0" r="0" b="0"/>
              <a:pathLst>
                <a:path w="151052" h="434114">
                  <a:moveTo>
                    <a:pt x="151051" y="5488"/>
                  </a:moveTo>
                  <a:lnTo>
                    <a:pt x="151051" y="5488"/>
                  </a:lnTo>
                  <a:lnTo>
                    <a:pt x="145994" y="431"/>
                  </a:lnTo>
                  <a:lnTo>
                    <a:pt x="142388" y="0"/>
                  </a:lnTo>
                  <a:lnTo>
                    <a:pt x="132737" y="2344"/>
                  </a:lnTo>
                  <a:lnTo>
                    <a:pt x="110347" y="19726"/>
                  </a:lnTo>
                  <a:lnTo>
                    <a:pt x="80882" y="56161"/>
                  </a:lnTo>
                  <a:lnTo>
                    <a:pt x="56883" y="95056"/>
                  </a:lnTo>
                  <a:lnTo>
                    <a:pt x="41069" y="130804"/>
                  </a:lnTo>
                  <a:lnTo>
                    <a:pt x="24507" y="177027"/>
                  </a:lnTo>
                  <a:lnTo>
                    <a:pt x="8895" y="222699"/>
                  </a:lnTo>
                  <a:lnTo>
                    <a:pt x="3205" y="245960"/>
                  </a:lnTo>
                  <a:lnTo>
                    <a:pt x="0" y="291581"/>
                  </a:lnTo>
                  <a:lnTo>
                    <a:pt x="1166" y="327676"/>
                  </a:lnTo>
                  <a:lnTo>
                    <a:pt x="15038" y="363653"/>
                  </a:lnTo>
                  <a:lnTo>
                    <a:pt x="46591" y="409508"/>
                  </a:lnTo>
                  <a:lnTo>
                    <a:pt x="62997" y="420708"/>
                  </a:lnTo>
                  <a:lnTo>
                    <a:pt x="103426" y="434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630"/>
            <p:cNvSpPr/>
            <p:nvPr>
              <p:custDataLst>
                <p:tags r:id="rId69"/>
              </p:custDataLst>
            </p:nvPr>
          </p:nvSpPr>
          <p:spPr>
            <a:xfrm>
              <a:off x="10629900" y="3419475"/>
              <a:ext cx="76201" cy="180976"/>
            </a:xfrm>
            <a:custGeom>
              <a:avLst/>
              <a:gdLst/>
              <a:ahLst/>
              <a:cxnLst/>
              <a:rect l="0" t="0" r="0" b="0"/>
              <a:pathLst>
                <a:path w="76201" h="180976">
                  <a:moveTo>
                    <a:pt x="76200" y="0"/>
                  </a:moveTo>
                  <a:lnTo>
                    <a:pt x="76200" y="0"/>
                  </a:lnTo>
                  <a:lnTo>
                    <a:pt x="71143" y="0"/>
                  </a:lnTo>
                  <a:lnTo>
                    <a:pt x="57886" y="5057"/>
                  </a:lnTo>
                  <a:lnTo>
                    <a:pt x="49364" y="16006"/>
                  </a:lnTo>
                  <a:lnTo>
                    <a:pt x="43105" y="30397"/>
                  </a:lnTo>
                  <a:lnTo>
                    <a:pt x="29877" y="77335"/>
                  </a:lnTo>
                  <a:lnTo>
                    <a:pt x="14173" y="111702"/>
                  </a:lnTo>
                  <a:lnTo>
                    <a:pt x="2394" y="15688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631"/>
            <p:cNvSpPr/>
            <p:nvPr>
              <p:custDataLst>
                <p:tags r:id="rId70"/>
              </p:custDataLst>
            </p:nvPr>
          </p:nvSpPr>
          <p:spPr>
            <a:xfrm>
              <a:off x="10696575" y="3422908"/>
              <a:ext cx="45518" cy="196593"/>
            </a:xfrm>
            <a:custGeom>
              <a:avLst/>
              <a:gdLst/>
              <a:ahLst/>
              <a:cxnLst/>
              <a:rect l="0" t="0" r="0" b="0"/>
              <a:pathLst>
                <a:path w="45518" h="196593">
                  <a:moveTo>
                    <a:pt x="19050" y="34667"/>
                  </a:moveTo>
                  <a:lnTo>
                    <a:pt x="19050" y="34667"/>
                  </a:lnTo>
                  <a:lnTo>
                    <a:pt x="36950" y="13945"/>
                  </a:lnTo>
                  <a:lnTo>
                    <a:pt x="45517" y="0"/>
                  </a:lnTo>
                  <a:lnTo>
                    <a:pt x="32314" y="46566"/>
                  </a:lnTo>
                  <a:lnTo>
                    <a:pt x="26491" y="87268"/>
                  </a:lnTo>
                  <a:lnTo>
                    <a:pt x="21255" y="115164"/>
                  </a:lnTo>
                  <a:lnTo>
                    <a:pt x="14428" y="157459"/>
                  </a:lnTo>
                  <a:lnTo>
                    <a:pt x="9435" y="181179"/>
                  </a:lnTo>
                  <a:lnTo>
                    <a:pt x="0" y="196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632"/>
            <p:cNvSpPr/>
            <p:nvPr>
              <p:custDataLst>
                <p:tags r:id="rId71"/>
              </p:custDataLst>
            </p:nvPr>
          </p:nvSpPr>
          <p:spPr>
            <a:xfrm>
              <a:off x="10535973" y="3381375"/>
              <a:ext cx="274903" cy="19051"/>
            </a:xfrm>
            <a:custGeom>
              <a:avLst/>
              <a:gdLst/>
              <a:ahLst/>
              <a:cxnLst/>
              <a:rect l="0" t="0" r="0" b="0"/>
              <a:pathLst>
                <a:path w="274903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22809" y="12504"/>
                  </a:lnTo>
                  <a:lnTo>
                    <a:pt x="69805" y="7291"/>
                  </a:lnTo>
                  <a:lnTo>
                    <a:pt x="117119" y="2160"/>
                  </a:lnTo>
                  <a:lnTo>
                    <a:pt x="160066" y="640"/>
                  </a:lnTo>
                  <a:lnTo>
                    <a:pt x="194662" y="190"/>
                  </a:lnTo>
                  <a:lnTo>
                    <a:pt x="235605" y="56"/>
                  </a:lnTo>
                  <a:lnTo>
                    <a:pt x="274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633"/>
            <p:cNvSpPr/>
            <p:nvPr>
              <p:custDataLst>
                <p:tags r:id="rId72"/>
              </p:custDataLst>
            </p:nvPr>
          </p:nvSpPr>
          <p:spPr>
            <a:xfrm>
              <a:off x="10544175" y="37433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1" y="19298"/>
                  </a:lnTo>
                  <a:lnTo>
                    <a:pt x="4468" y="22390"/>
                  </a:lnTo>
                  <a:lnTo>
                    <a:pt x="1323" y="368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634"/>
            <p:cNvSpPr/>
            <p:nvPr>
              <p:custDataLst>
                <p:tags r:id="rId73"/>
              </p:custDataLst>
            </p:nvPr>
          </p:nvSpPr>
          <p:spPr>
            <a:xfrm>
              <a:off x="10553700" y="3624681"/>
              <a:ext cx="19051" cy="23395"/>
            </a:xfrm>
            <a:custGeom>
              <a:avLst/>
              <a:gdLst/>
              <a:ahLst/>
              <a:cxnLst/>
              <a:rect l="0" t="0" r="0" b="0"/>
              <a:pathLst>
                <a:path w="19051" h="23395">
                  <a:moveTo>
                    <a:pt x="0" y="23394"/>
                  </a:moveTo>
                  <a:lnTo>
                    <a:pt x="0" y="23394"/>
                  </a:lnTo>
                  <a:lnTo>
                    <a:pt x="0" y="1004"/>
                  </a:lnTo>
                  <a:lnTo>
                    <a:pt x="1058" y="0"/>
                  </a:lnTo>
                  <a:lnTo>
                    <a:pt x="2824" y="390"/>
                  </a:lnTo>
                  <a:lnTo>
                    <a:pt x="19050" y="1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635"/>
            <p:cNvSpPr/>
            <p:nvPr>
              <p:custDataLst>
                <p:tags r:id="rId74"/>
              </p:custDataLst>
            </p:nvPr>
          </p:nvSpPr>
          <p:spPr>
            <a:xfrm>
              <a:off x="10601325" y="37052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33114" y="1058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636"/>
            <p:cNvSpPr/>
            <p:nvPr>
              <p:custDataLst>
                <p:tags r:id="rId75"/>
              </p:custDataLst>
            </p:nvPr>
          </p:nvSpPr>
          <p:spPr>
            <a:xfrm>
              <a:off x="10612173" y="3762375"/>
              <a:ext cx="46303" cy="19051"/>
            </a:xfrm>
            <a:custGeom>
              <a:avLst/>
              <a:gdLst/>
              <a:ahLst/>
              <a:cxnLst/>
              <a:rect l="0" t="0" r="0" b="0"/>
              <a:pathLst>
                <a:path w="46303" h="19051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7"/>
                  </a:lnTo>
                  <a:lnTo>
                    <a:pt x="618" y="7605"/>
                  </a:lnTo>
                  <a:lnTo>
                    <a:pt x="4126" y="13257"/>
                  </a:lnTo>
                  <a:lnTo>
                    <a:pt x="7600" y="15188"/>
                  </a:lnTo>
                  <a:lnTo>
                    <a:pt x="463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637"/>
            <p:cNvSpPr/>
            <p:nvPr>
              <p:custDataLst>
                <p:tags r:id="rId76"/>
              </p:custDataLst>
            </p:nvPr>
          </p:nvSpPr>
          <p:spPr>
            <a:xfrm>
              <a:off x="10753725" y="3705225"/>
              <a:ext cx="17728" cy="104776"/>
            </a:xfrm>
            <a:custGeom>
              <a:avLst/>
              <a:gdLst/>
              <a:ahLst/>
              <a:cxnLst/>
              <a:rect l="0" t="0" r="0" b="0"/>
              <a:pathLst>
                <a:path w="17728" h="10477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3" y="2822"/>
                  </a:lnTo>
                  <a:lnTo>
                    <a:pt x="17727" y="5057"/>
                  </a:lnTo>
                  <a:lnTo>
                    <a:pt x="9272" y="4830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638"/>
            <p:cNvSpPr/>
            <p:nvPr>
              <p:custDataLst>
                <p:tags r:id="rId77"/>
              </p:custDataLst>
            </p:nvPr>
          </p:nvSpPr>
          <p:spPr>
            <a:xfrm>
              <a:off x="10658868" y="3176076"/>
              <a:ext cx="116530" cy="97836"/>
            </a:xfrm>
            <a:custGeom>
              <a:avLst/>
              <a:gdLst/>
              <a:ahLst/>
              <a:cxnLst/>
              <a:rect l="0" t="0" r="0" b="0"/>
              <a:pathLst>
                <a:path w="116530" h="97836">
                  <a:moveTo>
                    <a:pt x="18657" y="24324"/>
                  </a:moveTo>
                  <a:lnTo>
                    <a:pt x="18657" y="24324"/>
                  </a:lnTo>
                  <a:lnTo>
                    <a:pt x="13600" y="24324"/>
                  </a:lnTo>
                  <a:lnTo>
                    <a:pt x="12111" y="25382"/>
                  </a:lnTo>
                  <a:lnTo>
                    <a:pt x="11119" y="27146"/>
                  </a:lnTo>
                  <a:lnTo>
                    <a:pt x="9523" y="32525"/>
                  </a:lnTo>
                  <a:lnTo>
                    <a:pt x="6325" y="67676"/>
                  </a:lnTo>
                  <a:lnTo>
                    <a:pt x="0" y="97835"/>
                  </a:lnTo>
                  <a:lnTo>
                    <a:pt x="928" y="97673"/>
                  </a:lnTo>
                  <a:lnTo>
                    <a:pt x="4780" y="94671"/>
                  </a:lnTo>
                  <a:lnTo>
                    <a:pt x="15877" y="75458"/>
                  </a:lnTo>
                  <a:lnTo>
                    <a:pt x="36467" y="33057"/>
                  </a:lnTo>
                  <a:lnTo>
                    <a:pt x="54155" y="10096"/>
                  </a:lnTo>
                  <a:lnTo>
                    <a:pt x="66539" y="2125"/>
                  </a:lnTo>
                  <a:lnTo>
                    <a:pt x="72803" y="0"/>
                  </a:lnTo>
                  <a:lnTo>
                    <a:pt x="79097" y="700"/>
                  </a:lnTo>
                  <a:lnTo>
                    <a:pt x="91732" y="7121"/>
                  </a:lnTo>
                  <a:lnTo>
                    <a:pt x="105690" y="22637"/>
                  </a:lnTo>
                  <a:lnTo>
                    <a:pt x="116529" y="45697"/>
                  </a:lnTo>
                  <a:lnTo>
                    <a:pt x="113907" y="8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021"/>
          <p:cNvGrpSpPr/>
          <p:nvPr/>
        </p:nvGrpSpPr>
        <p:grpSpPr>
          <a:xfrm>
            <a:off x="11068050" y="3377643"/>
            <a:ext cx="884118" cy="365683"/>
            <a:chOff x="11068050" y="3377643"/>
            <a:chExt cx="884118" cy="365683"/>
          </a:xfrm>
        </p:grpSpPr>
        <p:sp>
          <p:nvSpPr>
            <p:cNvPr id="136" name="SMARTInkShape-5639"/>
            <p:cNvSpPr/>
            <p:nvPr>
              <p:custDataLst>
                <p:tags r:id="rId59"/>
              </p:custDataLst>
            </p:nvPr>
          </p:nvSpPr>
          <p:spPr>
            <a:xfrm>
              <a:off x="11068050" y="3401519"/>
              <a:ext cx="111938" cy="261349"/>
            </a:xfrm>
            <a:custGeom>
              <a:avLst/>
              <a:gdLst/>
              <a:ahLst/>
              <a:cxnLst/>
              <a:rect l="0" t="0" r="0" b="0"/>
              <a:pathLst>
                <a:path w="111938" h="261349">
                  <a:moveTo>
                    <a:pt x="0" y="75106"/>
                  </a:moveTo>
                  <a:lnTo>
                    <a:pt x="0" y="75106"/>
                  </a:lnTo>
                  <a:lnTo>
                    <a:pt x="0" y="70049"/>
                  </a:lnTo>
                  <a:lnTo>
                    <a:pt x="1058" y="68560"/>
                  </a:lnTo>
                  <a:lnTo>
                    <a:pt x="2824" y="67567"/>
                  </a:lnTo>
                  <a:lnTo>
                    <a:pt x="5057" y="66905"/>
                  </a:lnTo>
                  <a:lnTo>
                    <a:pt x="6546" y="69639"/>
                  </a:lnTo>
                  <a:lnTo>
                    <a:pt x="9265" y="108911"/>
                  </a:lnTo>
                  <a:lnTo>
                    <a:pt x="9490" y="155000"/>
                  </a:lnTo>
                  <a:lnTo>
                    <a:pt x="9518" y="197740"/>
                  </a:lnTo>
                  <a:lnTo>
                    <a:pt x="6701" y="241304"/>
                  </a:lnTo>
                  <a:lnTo>
                    <a:pt x="1323" y="260806"/>
                  </a:lnTo>
                  <a:lnTo>
                    <a:pt x="883" y="261348"/>
                  </a:lnTo>
                  <a:lnTo>
                    <a:pt x="588" y="260650"/>
                  </a:lnTo>
                  <a:lnTo>
                    <a:pt x="115" y="236757"/>
                  </a:lnTo>
                  <a:lnTo>
                    <a:pt x="6568" y="190214"/>
                  </a:lnTo>
                  <a:lnTo>
                    <a:pt x="9707" y="148606"/>
                  </a:lnTo>
                  <a:lnTo>
                    <a:pt x="19713" y="102207"/>
                  </a:lnTo>
                  <a:lnTo>
                    <a:pt x="31593" y="65144"/>
                  </a:lnTo>
                  <a:lnTo>
                    <a:pt x="51863" y="17604"/>
                  </a:lnTo>
                  <a:lnTo>
                    <a:pt x="63748" y="2599"/>
                  </a:lnTo>
                  <a:lnTo>
                    <a:pt x="71019" y="547"/>
                  </a:lnTo>
                  <a:lnTo>
                    <a:pt x="75921" y="0"/>
                  </a:lnTo>
                  <a:lnTo>
                    <a:pt x="87013" y="5037"/>
                  </a:lnTo>
                  <a:lnTo>
                    <a:pt x="97939" y="14331"/>
                  </a:lnTo>
                  <a:lnTo>
                    <a:pt x="106323" y="25517"/>
                  </a:lnTo>
                  <a:lnTo>
                    <a:pt x="111937" y="53828"/>
                  </a:lnTo>
                  <a:lnTo>
                    <a:pt x="110607" y="61979"/>
                  </a:lnTo>
                  <a:lnTo>
                    <a:pt x="103487" y="73858"/>
                  </a:lnTo>
                  <a:lnTo>
                    <a:pt x="87577" y="91552"/>
                  </a:lnTo>
                  <a:lnTo>
                    <a:pt x="69968" y="98290"/>
                  </a:lnTo>
                  <a:lnTo>
                    <a:pt x="29225" y="102616"/>
                  </a:lnTo>
                  <a:lnTo>
                    <a:pt x="0" y="94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640"/>
            <p:cNvSpPr/>
            <p:nvPr>
              <p:custDataLst>
                <p:tags r:id="rId60"/>
              </p:custDataLst>
            </p:nvPr>
          </p:nvSpPr>
          <p:spPr>
            <a:xfrm>
              <a:off x="11191875" y="3495675"/>
              <a:ext cx="76201" cy="136281"/>
            </a:xfrm>
            <a:custGeom>
              <a:avLst/>
              <a:gdLst/>
              <a:ahLst/>
              <a:cxnLst/>
              <a:rect l="0" t="0" r="0" b="0"/>
              <a:pathLst>
                <a:path w="76201" h="136281">
                  <a:moveTo>
                    <a:pt x="0" y="47625"/>
                  </a:moveTo>
                  <a:lnTo>
                    <a:pt x="0" y="47625"/>
                  </a:lnTo>
                  <a:lnTo>
                    <a:pt x="0" y="52682"/>
                  </a:lnTo>
                  <a:lnTo>
                    <a:pt x="5057" y="65939"/>
                  </a:lnTo>
                  <a:lnTo>
                    <a:pt x="15187" y="83894"/>
                  </a:lnTo>
                  <a:lnTo>
                    <a:pt x="18542" y="119782"/>
                  </a:lnTo>
                  <a:lnTo>
                    <a:pt x="16002" y="130142"/>
                  </a:lnTo>
                  <a:lnTo>
                    <a:pt x="13843" y="134386"/>
                  </a:lnTo>
                  <a:lnTo>
                    <a:pt x="11346" y="136157"/>
                  </a:lnTo>
                  <a:lnTo>
                    <a:pt x="8623" y="136280"/>
                  </a:lnTo>
                  <a:lnTo>
                    <a:pt x="5748" y="135303"/>
                  </a:lnTo>
                  <a:lnTo>
                    <a:pt x="3832" y="133594"/>
                  </a:lnTo>
                  <a:lnTo>
                    <a:pt x="1703" y="128872"/>
                  </a:lnTo>
                  <a:lnTo>
                    <a:pt x="505" y="115207"/>
                  </a:lnTo>
                  <a:lnTo>
                    <a:pt x="19431" y="69738"/>
                  </a:lnTo>
                  <a:lnTo>
                    <a:pt x="50333" y="2714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641"/>
            <p:cNvSpPr/>
            <p:nvPr>
              <p:custDataLst>
                <p:tags r:id="rId61"/>
              </p:custDataLst>
            </p:nvPr>
          </p:nvSpPr>
          <p:spPr>
            <a:xfrm>
              <a:off x="11430891" y="3411667"/>
              <a:ext cx="75310" cy="245934"/>
            </a:xfrm>
            <a:custGeom>
              <a:avLst/>
              <a:gdLst/>
              <a:ahLst/>
              <a:cxnLst/>
              <a:rect l="0" t="0" r="0" b="0"/>
              <a:pathLst>
                <a:path w="75310" h="245934">
                  <a:moveTo>
                    <a:pt x="75309" y="17333"/>
                  </a:moveTo>
                  <a:lnTo>
                    <a:pt x="75309" y="17333"/>
                  </a:lnTo>
                  <a:lnTo>
                    <a:pt x="75309" y="12276"/>
                  </a:lnTo>
                  <a:lnTo>
                    <a:pt x="72485" y="6972"/>
                  </a:lnTo>
                  <a:lnTo>
                    <a:pt x="67107" y="0"/>
                  </a:lnTo>
                  <a:lnTo>
                    <a:pt x="56064" y="3848"/>
                  </a:lnTo>
                  <a:lnTo>
                    <a:pt x="44442" y="11691"/>
                  </a:lnTo>
                  <a:lnTo>
                    <a:pt x="16385" y="51554"/>
                  </a:lnTo>
                  <a:lnTo>
                    <a:pt x="3620" y="92727"/>
                  </a:lnTo>
                  <a:lnTo>
                    <a:pt x="0" y="135982"/>
                  </a:lnTo>
                  <a:lnTo>
                    <a:pt x="284" y="179831"/>
                  </a:lnTo>
                  <a:lnTo>
                    <a:pt x="6749" y="205886"/>
                  </a:lnTo>
                  <a:lnTo>
                    <a:pt x="16425" y="222308"/>
                  </a:lnTo>
                  <a:lnTo>
                    <a:pt x="26559" y="234022"/>
                  </a:lnTo>
                  <a:lnTo>
                    <a:pt x="56259" y="24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642"/>
            <p:cNvSpPr/>
            <p:nvPr>
              <p:custDataLst>
                <p:tags r:id="rId62"/>
              </p:custDataLst>
            </p:nvPr>
          </p:nvSpPr>
          <p:spPr>
            <a:xfrm>
              <a:off x="11538812" y="3464436"/>
              <a:ext cx="81689" cy="212215"/>
            </a:xfrm>
            <a:custGeom>
              <a:avLst/>
              <a:gdLst/>
              <a:ahLst/>
              <a:cxnLst/>
              <a:rect l="0" t="0" r="0" b="0"/>
              <a:pathLst>
                <a:path w="81689" h="212215">
                  <a:moveTo>
                    <a:pt x="5488" y="21714"/>
                  </a:moveTo>
                  <a:lnTo>
                    <a:pt x="5488" y="21714"/>
                  </a:lnTo>
                  <a:lnTo>
                    <a:pt x="431" y="11601"/>
                  </a:lnTo>
                  <a:lnTo>
                    <a:pt x="0" y="7564"/>
                  </a:lnTo>
                  <a:lnTo>
                    <a:pt x="2343" y="255"/>
                  </a:lnTo>
                  <a:lnTo>
                    <a:pt x="4449" y="0"/>
                  </a:lnTo>
                  <a:lnTo>
                    <a:pt x="6912" y="1946"/>
                  </a:lnTo>
                  <a:lnTo>
                    <a:pt x="32853" y="48217"/>
                  </a:lnTo>
                  <a:lnTo>
                    <a:pt x="55617" y="93467"/>
                  </a:lnTo>
                  <a:lnTo>
                    <a:pt x="74832" y="136892"/>
                  </a:lnTo>
                  <a:lnTo>
                    <a:pt x="80333" y="179775"/>
                  </a:lnTo>
                  <a:lnTo>
                    <a:pt x="81688" y="212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643"/>
            <p:cNvSpPr/>
            <p:nvPr>
              <p:custDataLst>
                <p:tags r:id="rId63"/>
              </p:custDataLst>
            </p:nvPr>
          </p:nvSpPr>
          <p:spPr>
            <a:xfrm>
              <a:off x="11534775" y="3458899"/>
              <a:ext cx="142876" cy="208227"/>
            </a:xfrm>
            <a:custGeom>
              <a:avLst/>
              <a:gdLst/>
              <a:ahLst/>
              <a:cxnLst/>
              <a:rect l="0" t="0" r="0" b="0"/>
              <a:pathLst>
                <a:path w="142876" h="208227">
                  <a:moveTo>
                    <a:pt x="142875" y="8201"/>
                  </a:moveTo>
                  <a:lnTo>
                    <a:pt x="142875" y="8201"/>
                  </a:lnTo>
                  <a:lnTo>
                    <a:pt x="142875" y="3144"/>
                  </a:lnTo>
                  <a:lnTo>
                    <a:pt x="141817" y="1655"/>
                  </a:lnTo>
                  <a:lnTo>
                    <a:pt x="140051" y="662"/>
                  </a:lnTo>
                  <a:lnTo>
                    <a:pt x="137817" y="0"/>
                  </a:lnTo>
                  <a:lnTo>
                    <a:pt x="124561" y="4125"/>
                  </a:lnTo>
                  <a:lnTo>
                    <a:pt x="107228" y="17106"/>
                  </a:lnTo>
                  <a:lnTo>
                    <a:pt x="74843" y="61076"/>
                  </a:lnTo>
                  <a:lnTo>
                    <a:pt x="53080" y="101509"/>
                  </a:lnTo>
                  <a:lnTo>
                    <a:pt x="28398" y="141167"/>
                  </a:lnTo>
                  <a:lnTo>
                    <a:pt x="5466" y="181521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644"/>
            <p:cNvSpPr/>
            <p:nvPr>
              <p:custDataLst>
                <p:tags r:id="rId64"/>
              </p:custDataLst>
            </p:nvPr>
          </p:nvSpPr>
          <p:spPr>
            <a:xfrm>
              <a:off x="11687175" y="36004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183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645"/>
            <p:cNvSpPr/>
            <p:nvPr>
              <p:custDataLst>
                <p:tags r:id="rId65"/>
              </p:custDataLst>
            </p:nvPr>
          </p:nvSpPr>
          <p:spPr>
            <a:xfrm>
              <a:off x="11734800" y="35337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9050" y="16641"/>
                  </a:lnTo>
                  <a:lnTo>
                    <a:pt x="16933" y="14269"/>
                  </a:lnTo>
                  <a:lnTo>
                    <a:pt x="5959" y="98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646"/>
            <p:cNvSpPr/>
            <p:nvPr>
              <p:custDataLst>
                <p:tags r:id="rId66"/>
              </p:custDataLst>
            </p:nvPr>
          </p:nvSpPr>
          <p:spPr>
            <a:xfrm>
              <a:off x="11791950" y="3429000"/>
              <a:ext cx="56987" cy="247651"/>
            </a:xfrm>
            <a:custGeom>
              <a:avLst/>
              <a:gdLst/>
              <a:ahLst/>
              <a:cxnLst/>
              <a:rect l="0" t="0" r="0" b="0"/>
              <a:pathLst>
                <a:path w="56987" h="247651">
                  <a:moveTo>
                    <a:pt x="19050" y="0"/>
                  </a:moveTo>
                  <a:lnTo>
                    <a:pt x="19050" y="0"/>
                  </a:lnTo>
                  <a:lnTo>
                    <a:pt x="32306" y="0"/>
                  </a:lnTo>
                  <a:lnTo>
                    <a:pt x="35297" y="2117"/>
                  </a:lnTo>
                  <a:lnTo>
                    <a:pt x="41440" y="10113"/>
                  </a:lnTo>
                  <a:lnTo>
                    <a:pt x="52949" y="39039"/>
                  </a:lnTo>
                  <a:lnTo>
                    <a:pt x="56598" y="77787"/>
                  </a:lnTo>
                  <a:lnTo>
                    <a:pt x="56986" y="115358"/>
                  </a:lnTo>
                  <a:lnTo>
                    <a:pt x="54255" y="133467"/>
                  </a:lnTo>
                  <a:lnTo>
                    <a:pt x="39836" y="180324"/>
                  </a:lnTo>
                  <a:lnTo>
                    <a:pt x="22206" y="22646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647"/>
            <p:cNvSpPr/>
            <p:nvPr>
              <p:custDataLst>
                <p:tags r:id="rId67"/>
              </p:custDataLst>
            </p:nvPr>
          </p:nvSpPr>
          <p:spPr>
            <a:xfrm>
              <a:off x="11811000" y="3377643"/>
              <a:ext cx="141168" cy="365683"/>
            </a:xfrm>
            <a:custGeom>
              <a:avLst/>
              <a:gdLst/>
              <a:ahLst/>
              <a:cxnLst/>
              <a:rect l="0" t="0" r="0" b="0"/>
              <a:pathLst>
                <a:path w="141168" h="365683">
                  <a:moveTo>
                    <a:pt x="85725" y="13257"/>
                  </a:moveTo>
                  <a:lnTo>
                    <a:pt x="85725" y="13257"/>
                  </a:lnTo>
                  <a:lnTo>
                    <a:pt x="90783" y="8200"/>
                  </a:lnTo>
                  <a:lnTo>
                    <a:pt x="93263" y="2896"/>
                  </a:lnTo>
                  <a:lnTo>
                    <a:pt x="93927" y="0"/>
                  </a:lnTo>
                  <a:lnTo>
                    <a:pt x="96485" y="185"/>
                  </a:lnTo>
                  <a:lnTo>
                    <a:pt x="104970" y="6036"/>
                  </a:lnTo>
                  <a:lnTo>
                    <a:pt x="116592" y="21231"/>
                  </a:lnTo>
                  <a:lnTo>
                    <a:pt x="131796" y="49251"/>
                  </a:lnTo>
                  <a:lnTo>
                    <a:pt x="139592" y="94478"/>
                  </a:lnTo>
                  <a:lnTo>
                    <a:pt x="141167" y="137289"/>
                  </a:lnTo>
                  <a:lnTo>
                    <a:pt x="129533" y="184735"/>
                  </a:lnTo>
                  <a:lnTo>
                    <a:pt x="116290" y="221754"/>
                  </a:lnTo>
                  <a:lnTo>
                    <a:pt x="93381" y="262232"/>
                  </a:lnTo>
                  <a:lnTo>
                    <a:pt x="68833" y="301167"/>
                  </a:lnTo>
                  <a:lnTo>
                    <a:pt x="54967" y="325400"/>
                  </a:lnTo>
                  <a:lnTo>
                    <a:pt x="41364" y="339312"/>
                  </a:lnTo>
                  <a:lnTo>
                    <a:pt x="0" y="36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022"/>
          <p:cNvGrpSpPr/>
          <p:nvPr/>
        </p:nvGrpSpPr>
        <p:grpSpPr>
          <a:xfrm>
            <a:off x="9206071" y="4324350"/>
            <a:ext cx="185580" cy="114263"/>
            <a:chOff x="9206071" y="4324350"/>
            <a:chExt cx="185580" cy="114263"/>
          </a:xfrm>
        </p:grpSpPr>
        <p:sp>
          <p:nvSpPr>
            <p:cNvPr id="146" name="SMARTInkShape-5648"/>
            <p:cNvSpPr/>
            <p:nvPr>
              <p:custDataLst>
                <p:tags r:id="rId57"/>
              </p:custDataLst>
            </p:nvPr>
          </p:nvSpPr>
          <p:spPr>
            <a:xfrm>
              <a:off x="9211066" y="4324350"/>
              <a:ext cx="123435" cy="19051"/>
            </a:xfrm>
            <a:custGeom>
              <a:avLst/>
              <a:gdLst/>
              <a:ahLst/>
              <a:cxnLst/>
              <a:rect l="0" t="0" r="0" b="0"/>
              <a:pathLst>
                <a:path w="123435" h="19051">
                  <a:moveTo>
                    <a:pt x="9134" y="0"/>
                  </a:moveTo>
                  <a:lnTo>
                    <a:pt x="9134" y="0"/>
                  </a:lnTo>
                  <a:lnTo>
                    <a:pt x="933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1987" y="6546"/>
                  </a:lnTo>
                  <a:lnTo>
                    <a:pt x="14895" y="8642"/>
                  </a:lnTo>
                  <a:lnTo>
                    <a:pt x="54512" y="9408"/>
                  </a:lnTo>
                  <a:lnTo>
                    <a:pt x="1234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649"/>
            <p:cNvSpPr/>
            <p:nvPr>
              <p:custDataLst>
                <p:tags r:id="rId58"/>
              </p:custDataLst>
            </p:nvPr>
          </p:nvSpPr>
          <p:spPr>
            <a:xfrm>
              <a:off x="9206071" y="4419600"/>
              <a:ext cx="185580" cy="19013"/>
            </a:xfrm>
            <a:custGeom>
              <a:avLst/>
              <a:gdLst/>
              <a:ahLst/>
              <a:cxnLst/>
              <a:rect l="0" t="0" r="0" b="0"/>
              <a:pathLst>
                <a:path w="185580" h="19013">
                  <a:moveTo>
                    <a:pt x="14129" y="0"/>
                  </a:moveTo>
                  <a:lnTo>
                    <a:pt x="14129" y="0"/>
                  </a:lnTo>
                  <a:lnTo>
                    <a:pt x="9072" y="5057"/>
                  </a:lnTo>
                  <a:lnTo>
                    <a:pt x="3768" y="7539"/>
                  </a:lnTo>
                  <a:lnTo>
                    <a:pt x="872" y="8201"/>
                  </a:lnTo>
                  <a:lnTo>
                    <a:pt x="0" y="9701"/>
                  </a:lnTo>
                  <a:lnTo>
                    <a:pt x="476" y="11759"/>
                  </a:lnTo>
                  <a:lnTo>
                    <a:pt x="1851" y="14189"/>
                  </a:lnTo>
                  <a:lnTo>
                    <a:pt x="11848" y="16889"/>
                  </a:lnTo>
                  <a:lnTo>
                    <a:pt x="49191" y="18623"/>
                  </a:lnTo>
                  <a:lnTo>
                    <a:pt x="84961" y="18923"/>
                  </a:lnTo>
                  <a:lnTo>
                    <a:pt x="127427" y="19012"/>
                  </a:lnTo>
                  <a:lnTo>
                    <a:pt x="170799" y="12497"/>
                  </a:lnTo>
                  <a:lnTo>
                    <a:pt x="18557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5650"/>
          <p:cNvSpPr/>
          <p:nvPr>
            <p:custDataLst>
              <p:tags r:id="rId2"/>
            </p:custDataLst>
          </p:nvPr>
        </p:nvSpPr>
        <p:spPr>
          <a:xfrm>
            <a:off x="9670042" y="4271499"/>
            <a:ext cx="340734" cy="300502"/>
          </a:xfrm>
          <a:custGeom>
            <a:avLst/>
            <a:gdLst/>
            <a:ahLst/>
            <a:cxnLst/>
            <a:rect l="0" t="0" r="0" b="0"/>
            <a:pathLst>
              <a:path w="340734" h="300502">
                <a:moveTo>
                  <a:pt x="188333" y="14751"/>
                </a:moveTo>
                <a:lnTo>
                  <a:pt x="188333" y="14751"/>
                </a:lnTo>
                <a:lnTo>
                  <a:pt x="203085" y="0"/>
                </a:lnTo>
                <a:lnTo>
                  <a:pt x="193068" y="10017"/>
                </a:lnTo>
                <a:lnTo>
                  <a:pt x="190438" y="15469"/>
                </a:lnTo>
                <a:lnTo>
                  <a:pt x="189737" y="18405"/>
                </a:lnTo>
                <a:lnTo>
                  <a:pt x="183312" y="24489"/>
                </a:lnTo>
                <a:lnTo>
                  <a:pt x="147897" y="43345"/>
                </a:lnTo>
                <a:lnTo>
                  <a:pt x="145501" y="46513"/>
                </a:lnTo>
                <a:lnTo>
                  <a:pt x="118840" y="59204"/>
                </a:lnTo>
                <a:lnTo>
                  <a:pt x="71865" y="79309"/>
                </a:lnTo>
                <a:lnTo>
                  <a:pt x="34183" y="102327"/>
                </a:lnTo>
                <a:lnTo>
                  <a:pt x="8800" y="111813"/>
                </a:lnTo>
                <a:lnTo>
                  <a:pt x="5144" y="114384"/>
                </a:lnTo>
                <a:lnTo>
                  <a:pt x="1082" y="120063"/>
                </a:lnTo>
                <a:lnTo>
                  <a:pt x="0" y="123059"/>
                </a:lnTo>
                <a:lnTo>
                  <a:pt x="3510" y="126115"/>
                </a:lnTo>
                <a:lnTo>
                  <a:pt x="26561" y="134413"/>
                </a:lnTo>
                <a:lnTo>
                  <a:pt x="71048" y="138028"/>
                </a:lnTo>
                <a:lnTo>
                  <a:pt x="118443" y="146043"/>
                </a:lnTo>
                <a:lnTo>
                  <a:pt x="139755" y="150313"/>
                </a:lnTo>
                <a:lnTo>
                  <a:pt x="176762" y="164267"/>
                </a:lnTo>
                <a:lnTo>
                  <a:pt x="183190" y="170455"/>
                </a:lnTo>
                <a:lnTo>
                  <a:pt x="183846" y="173587"/>
                </a:lnTo>
                <a:lnTo>
                  <a:pt x="183226" y="176733"/>
                </a:lnTo>
                <a:lnTo>
                  <a:pt x="178655" y="184110"/>
                </a:lnTo>
                <a:lnTo>
                  <a:pt x="164117" y="203270"/>
                </a:lnTo>
                <a:lnTo>
                  <a:pt x="162664" y="207106"/>
                </a:lnTo>
                <a:lnTo>
                  <a:pt x="155405" y="214190"/>
                </a:lnTo>
                <a:lnTo>
                  <a:pt x="116558" y="238491"/>
                </a:lnTo>
                <a:lnTo>
                  <a:pt x="70660" y="259408"/>
                </a:lnTo>
                <a:lnTo>
                  <a:pt x="53866" y="268805"/>
                </a:lnTo>
                <a:lnTo>
                  <a:pt x="49194" y="275125"/>
                </a:lnTo>
                <a:lnTo>
                  <a:pt x="46566" y="284633"/>
                </a:lnTo>
                <a:lnTo>
                  <a:pt x="50429" y="286747"/>
                </a:lnTo>
                <a:lnTo>
                  <a:pt x="97418" y="297151"/>
                </a:lnTo>
                <a:lnTo>
                  <a:pt x="144284" y="300060"/>
                </a:lnTo>
                <a:lnTo>
                  <a:pt x="188177" y="300414"/>
                </a:lnTo>
                <a:lnTo>
                  <a:pt x="228269" y="300475"/>
                </a:lnTo>
                <a:lnTo>
                  <a:pt x="270854" y="300496"/>
                </a:lnTo>
                <a:lnTo>
                  <a:pt x="315380" y="300501"/>
                </a:lnTo>
                <a:lnTo>
                  <a:pt x="340733" y="3005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1024"/>
          <p:cNvGrpSpPr/>
          <p:nvPr/>
        </p:nvGrpSpPr>
        <p:grpSpPr>
          <a:xfrm>
            <a:off x="10287000" y="4176419"/>
            <a:ext cx="1475557" cy="549509"/>
            <a:chOff x="10287000" y="4176419"/>
            <a:chExt cx="1475557" cy="549509"/>
          </a:xfrm>
        </p:grpSpPr>
        <p:sp>
          <p:nvSpPr>
            <p:cNvPr id="150" name="SMARTInkShape-5651"/>
            <p:cNvSpPr/>
            <p:nvPr>
              <p:custDataLst>
                <p:tags r:id="rId44"/>
              </p:custDataLst>
            </p:nvPr>
          </p:nvSpPr>
          <p:spPr>
            <a:xfrm>
              <a:off x="10287000" y="4252187"/>
              <a:ext cx="19051" cy="300764"/>
            </a:xfrm>
            <a:custGeom>
              <a:avLst/>
              <a:gdLst/>
              <a:ahLst/>
              <a:cxnLst/>
              <a:rect l="0" t="0" r="0" b="0"/>
              <a:pathLst>
                <a:path w="19051" h="3007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1058" y="46589"/>
                  </a:lnTo>
                  <a:lnTo>
                    <a:pt x="7538" y="86788"/>
                  </a:lnTo>
                  <a:lnTo>
                    <a:pt x="9134" y="125852"/>
                  </a:lnTo>
                  <a:lnTo>
                    <a:pt x="9448" y="167788"/>
                  </a:lnTo>
                  <a:lnTo>
                    <a:pt x="9503" y="203390"/>
                  </a:lnTo>
                  <a:lnTo>
                    <a:pt x="9522" y="250808"/>
                  </a:lnTo>
                  <a:lnTo>
                    <a:pt x="9525" y="296338"/>
                  </a:lnTo>
                  <a:lnTo>
                    <a:pt x="10583" y="299930"/>
                  </a:lnTo>
                  <a:lnTo>
                    <a:pt x="1905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652"/>
            <p:cNvSpPr/>
            <p:nvPr>
              <p:custDataLst>
                <p:tags r:id="rId45"/>
              </p:custDataLst>
            </p:nvPr>
          </p:nvSpPr>
          <p:spPr>
            <a:xfrm>
              <a:off x="10345935" y="4410075"/>
              <a:ext cx="73318" cy="121161"/>
            </a:xfrm>
            <a:custGeom>
              <a:avLst/>
              <a:gdLst/>
              <a:ahLst/>
              <a:cxnLst/>
              <a:rect l="0" t="0" r="0" b="0"/>
              <a:pathLst>
                <a:path w="73318" h="121161">
                  <a:moveTo>
                    <a:pt x="36315" y="19050"/>
                  </a:moveTo>
                  <a:lnTo>
                    <a:pt x="36315" y="19050"/>
                  </a:lnTo>
                  <a:lnTo>
                    <a:pt x="36315" y="13993"/>
                  </a:lnTo>
                  <a:lnTo>
                    <a:pt x="34198" y="12504"/>
                  </a:lnTo>
                  <a:lnTo>
                    <a:pt x="26203" y="10849"/>
                  </a:lnTo>
                  <a:lnTo>
                    <a:pt x="23224" y="11466"/>
                  </a:lnTo>
                  <a:lnTo>
                    <a:pt x="21238" y="12936"/>
                  </a:lnTo>
                  <a:lnTo>
                    <a:pt x="4240" y="45207"/>
                  </a:lnTo>
                  <a:lnTo>
                    <a:pt x="0" y="73837"/>
                  </a:lnTo>
                  <a:lnTo>
                    <a:pt x="3800" y="99018"/>
                  </a:lnTo>
                  <a:lnTo>
                    <a:pt x="11629" y="114829"/>
                  </a:lnTo>
                  <a:lnTo>
                    <a:pt x="15625" y="117827"/>
                  </a:lnTo>
                  <a:lnTo>
                    <a:pt x="25709" y="121160"/>
                  </a:lnTo>
                  <a:lnTo>
                    <a:pt x="37246" y="119818"/>
                  </a:lnTo>
                  <a:lnTo>
                    <a:pt x="61899" y="110333"/>
                  </a:lnTo>
                  <a:lnTo>
                    <a:pt x="66071" y="104248"/>
                  </a:lnTo>
                  <a:lnTo>
                    <a:pt x="72766" y="69707"/>
                  </a:lnTo>
                  <a:lnTo>
                    <a:pt x="73317" y="62346"/>
                  </a:lnTo>
                  <a:lnTo>
                    <a:pt x="68282" y="45701"/>
                  </a:lnTo>
                  <a:lnTo>
                    <a:pt x="45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653"/>
            <p:cNvSpPr/>
            <p:nvPr>
              <p:custDataLst>
                <p:tags r:id="rId46"/>
              </p:custDataLst>
            </p:nvPr>
          </p:nvSpPr>
          <p:spPr>
            <a:xfrm>
              <a:off x="10467975" y="4401244"/>
              <a:ext cx="104374" cy="324684"/>
            </a:xfrm>
            <a:custGeom>
              <a:avLst/>
              <a:gdLst/>
              <a:ahLst/>
              <a:cxnLst/>
              <a:rect l="0" t="0" r="0" b="0"/>
              <a:pathLst>
                <a:path w="104374" h="324684">
                  <a:moveTo>
                    <a:pt x="66675" y="46931"/>
                  </a:moveTo>
                  <a:lnTo>
                    <a:pt x="66675" y="46931"/>
                  </a:lnTo>
                  <a:lnTo>
                    <a:pt x="71732" y="46931"/>
                  </a:lnTo>
                  <a:lnTo>
                    <a:pt x="73221" y="44814"/>
                  </a:lnTo>
                  <a:lnTo>
                    <a:pt x="75612" y="26208"/>
                  </a:lnTo>
                  <a:lnTo>
                    <a:pt x="74880" y="15496"/>
                  </a:lnTo>
                  <a:lnTo>
                    <a:pt x="71027" y="7207"/>
                  </a:lnTo>
                  <a:lnTo>
                    <a:pt x="67459" y="4574"/>
                  </a:lnTo>
                  <a:lnTo>
                    <a:pt x="53384" y="867"/>
                  </a:lnTo>
                  <a:lnTo>
                    <a:pt x="45598" y="0"/>
                  </a:lnTo>
                  <a:lnTo>
                    <a:pt x="42041" y="1885"/>
                  </a:lnTo>
                  <a:lnTo>
                    <a:pt x="20444" y="25882"/>
                  </a:lnTo>
                  <a:lnTo>
                    <a:pt x="17862" y="31840"/>
                  </a:lnTo>
                  <a:lnTo>
                    <a:pt x="17816" y="44104"/>
                  </a:lnTo>
                  <a:lnTo>
                    <a:pt x="23740" y="62909"/>
                  </a:lnTo>
                  <a:lnTo>
                    <a:pt x="34893" y="72730"/>
                  </a:lnTo>
                  <a:lnTo>
                    <a:pt x="42313" y="76830"/>
                  </a:lnTo>
                  <a:lnTo>
                    <a:pt x="48316" y="78505"/>
                  </a:lnTo>
                  <a:lnTo>
                    <a:pt x="53377" y="78564"/>
                  </a:lnTo>
                  <a:lnTo>
                    <a:pt x="61823" y="75807"/>
                  </a:lnTo>
                  <a:lnTo>
                    <a:pt x="79155" y="62427"/>
                  </a:lnTo>
                  <a:lnTo>
                    <a:pt x="82805" y="53465"/>
                  </a:lnTo>
                  <a:lnTo>
                    <a:pt x="85148" y="40578"/>
                  </a:lnTo>
                  <a:lnTo>
                    <a:pt x="90767" y="87325"/>
                  </a:lnTo>
                  <a:lnTo>
                    <a:pt x="94857" y="134181"/>
                  </a:lnTo>
                  <a:lnTo>
                    <a:pt x="101717" y="176545"/>
                  </a:lnTo>
                  <a:lnTo>
                    <a:pt x="104373" y="219353"/>
                  </a:lnTo>
                  <a:lnTo>
                    <a:pt x="98150" y="261102"/>
                  </a:lnTo>
                  <a:lnTo>
                    <a:pt x="93992" y="280662"/>
                  </a:lnTo>
                  <a:lnTo>
                    <a:pt x="81354" y="302451"/>
                  </a:lnTo>
                  <a:lnTo>
                    <a:pt x="67066" y="317067"/>
                  </a:lnTo>
                  <a:lnTo>
                    <a:pt x="63760" y="322272"/>
                  </a:lnTo>
                  <a:lnTo>
                    <a:pt x="58382" y="324683"/>
                  </a:lnTo>
                  <a:lnTo>
                    <a:pt x="43939" y="324540"/>
                  </a:lnTo>
                  <a:lnTo>
                    <a:pt x="29759" y="318127"/>
                  </a:lnTo>
                  <a:lnTo>
                    <a:pt x="23013" y="313453"/>
                  </a:lnTo>
                  <a:lnTo>
                    <a:pt x="12698" y="296972"/>
                  </a:lnTo>
                  <a:lnTo>
                    <a:pt x="0" y="23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654"/>
            <p:cNvSpPr/>
            <p:nvPr>
              <p:custDataLst>
                <p:tags r:id="rId47"/>
              </p:custDataLst>
            </p:nvPr>
          </p:nvSpPr>
          <p:spPr>
            <a:xfrm>
              <a:off x="10754008" y="4269032"/>
              <a:ext cx="75918" cy="255344"/>
            </a:xfrm>
            <a:custGeom>
              <a:avLst/>
              <a:gdLst/>
              <a:ahLst/>
              <a:cxnLst/>
              <a:rect l="0" t="0" r="0" b="0"/>
              <a:pathLst>
                <a:path w="75918" h="255344">
                  <a:moveTo>
                    <a:pt x="75917" y="26743"/>
                  </a:moveTo>
                  <a:lnTo>
                    <a:pt x="75917" y="26743"/>
                  </a:lnTo>
                  <a:lnTo>
                    <a:pt x="75917" y="21687"/>
                  </a:lnTo>
                  <a:lnTo>
                    <a:pt x="73093" y="16382"/>
                  </a:lnTo>
                  <a:lnTo>
                    <a:pt x="58582" y="0"/>
                  </a:lnTo>
                  <a:lnTo>
                    <a:pt x="47264" y="8824"/>
                  </a:lnTo>
                  <a:lnTo>
                    <a:pt x="35559" y="19787"/>
                  </a:lnTo>
                  <a:lnTo>
                    <a:pt x="16066" y="59733"/>
                  </a:lnTo>
                  <a:lnTo>
                    <a:pt x="6984" y="82680"/>
                  </a:lnTo>
                  <a:lnTo>
                    <a:pt x="1153" y="126261"/>
                  </a:lnTo>
                  <a:lnTo>
                    <a:pt x="0" y="165992"/>
                  </a:lnTo>
                  <a:lnTo>
                    <a:pt x="10116" y="209226"/>
                  </a:lnTo>
                  <a:lnTo>
                    <a:pt x="12999" y="218249"/>
                  </a:lnTo>
                  <a:lnTo>
                    <a:pt x="24668" y="233918"/>
                  </a:lnTo>
                  <a:lnTo>
                    <a:pt x="43447" y="248995"/>
                  </a:lnTo>
                  <a:lnTo>
                    <a:pt x="53019" y="252521"/>
                  </a:lnTo>
                  <a:lnTo>
                    <a:pt x="75917" y="255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655"/>
            <p:cNvSpPr/>
            <p:nvPr>
              <p:custDataLst>
                <p:tags r:id="rId48"/>
              </p:custDataLst>
            </p:nvPr>
          </p:nvSpPr>
          <p:spPr>
            <a:xfrm>
              <a:off x="10906125" y="4243867"/>
              <a:ext cx="74825" cy="283629"/>
            </a:xfrm>
            <a:custGeom>
              <a:avLst/>
              <a:gdLst/>
              <a:ahLst/>
              <a:cxnLst/>
              <a:rect l="0" t="0" r="0" b="0"/>
              <a:pathLst>
                <a:path w="74825" h="283629">
                  <a:moveTo>
                    <a:pt x="9525" y="128108"/>
                  </a:moveTo>
                  <a:lnTo>
                    <a:pt x="9525" y="128108"/>
                  </a:lnTo>
                  <a:lnTo>
                    <a:pt x="4468" y="133165"/>
                  </a:lnTo>
                  <a:lnTo>
                    <a:pt x="1987" y="138469"/>
                  </a:lnTo>
                  <a:lnTo>
                    <a:pt x="174" y="185018"/>
                  </a:lnTo>
                  <a:lnTo>
                    <a:pt x="52" y="219406"/>
                  </a:lnTo>
                  <a:lnTo>
                    <a:pt x="15" y="257466"/>
                  </a:lnTo>
                  <a:lnTo>
                    <a:pt x="2" y="283628"/>
                  </a:lnTo>
                  <a:lnTo>
                    <a:pt x="0" y="238003"/>
                  </a:lnTo>
                  <a:lnTo>
                    <a:pt x="0" y="200181"/>
                  </a:lnTo>
                  <a:lnTo>
                    <a:pt x="0" y="161104"/>
                  </a:lnTo>
                  <a:lnTo>
                    <a:pt x="0" y="123773"/>
                  </a:lnTo>
                  <a:lnTo>
                    <a:pt x="2824" y="82021"/>
                  </a:lnTo>
                  <a:lnTo>
                    <a:pt x="13257" y="40100"/>
                  </a:lnTo>
                  <a:lnTo>
                    <a:pt x="32056" y="7007"/>
                  </a:lnTo>
                  <a:lnTo>
                    <a:pt x="40000" y="202"/>
                  </a:lnTo>
                  <a:lnTo>
                    <a:pt x="52703" y="0"/>
                  </a:lnTo>
                  <a:lnTo>
                    <a:pt x="60535" y="1427"/>
                  </a:lnTo>
                  <a:lnTo>
                    <a:pt x="65756" y="4496"/>
                  </a:lnTo>
                  <a:lnTo>
                    <a:pt x="69238" y="8658"/>
                  </a:lnTo>
                  <a:lnTo>
                    <a:pt x="71558" y="13550"/>
                  </a:lnTo>
                  <a:lnTo>
                    <a:pt x="74824" y="40660"/>
                  </a:lnTo>
                  <a:lnTo>
                    <a:pt x="69945" y="60668"/>
                  </a:lnTo>
                  <a:lnTo>
                    <a:pt x="52629" y="100615"/>
                  </a:lnTo>
                  <a:lnTo>
                    <a:pt x="42441" y="111656"/>
                  </a:lnTo>
                  <a:lnTo>
                    <a:pt x="9525" y="137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656"/>
            <p:cNvSpPr/>
            <p:nvPr>
              <p:custDataLst>
                <p:tags r:id="rId49"/>
              </p:custDataLst>
            </p:nvPr>
          </p:nvSpPr>
          <p:spPr>
            <a:xfrm>
              <a:off x="10991850" y="4343400"/>
              <a:ext cx="114301" cy="130416"/>
            </a:xfrm>
            <a:custGeom>
              <a:avLst/>
              <a:gdLst/>
              <a:ahLst/>
              <a:cxnLst/>
              <a:rect l="0" t="0" r="0" b="0"/>
              <a:pathLst>
                <a:path w="114301" h="130416">
                  <a:moveTo>
                    <a:pt x="0" y="19050"/>
                  </a:moveTo>
                  <a:lnTo>
                    <a:pt x="0" y="19050"/>
                  </a:lnTo>
                  <a:lnTo>
                    <a:pt x="8202" y="19050"/>
                  </a:lnTo>
                  <a:lnTo>
                    <a:pt x="35012" y="62486"/>
                  </a:lnTo>
                  <a:lnTo>
                    <a:pt x="43418" y="87306"/>
                  </a:lnTo>
                  <a:lnTo>
                    <a:pt x="45320" y="112652"/>
                  </a:lnTo>
                  <a:lnTo>
                    <a:pt x="42015" y="123445"/>
                  </a:lnTo>
                  <a:lnTo>
                    <a:pt x="39653" y="126747"/>
                  </a:lnTo>
                  <a:lnTo>
                    <a:pt x="34203" y="130415"/>
                  </a:lnTo>
                  <a:lnTo>
                    <a:pt x="32327" y="129276"/>
                  </a:lnTo>
                  <a:lnTo>
                    <a:pt x="30242" y="122367"/>
                  </a:lnTo>
                  <a:lnTo>
                    <a:pt x="29069" y="101521"/>
                  </a:lnTo>
                  <a:lnTo>
                    <a:pt x="34438" y="84279"/>
                  </a:lnTo>
                  <a:lnTo>
                    <a:pt x="52184" y="56721"/>
                  </a:lnTo>
                  <a:lnTo>
                    <a:pt x="87275" y="1314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657"/>
            <p:cNvSpPr/>
            <p:nvPr>
              <p:custDataLst>
                <p:tags r:id="rId50"/>
              </p:custDataLst>
            </p:nvPr>
          </p:nvSpPr>
          <p:spPr>
            <a:xfrm>
              <a:off x="11223261" y="4248543"/>
              <a:ext cx="63865" cy="228208"/>
            </a:xfrm>
            <a:custGeom>
              <a:avLst/>
              <a:gdLst/>
              <a:ahLst/>
              <a:cxnLst/>
              <a:rect l="0" t="0" r="0" b="0"/>
              <a:pathLst>
                <a:path w="63865" h="228208">
                  <a:moveTo>
                    <a:pt x="54339" y="9132"/>
                  </a:moveTo>
                  <a:lnTo>
                    <a:pt x="54339" y="9132"/>
                  </a:lnTo>
                  <a:lnTo>
                    <a:pt x="54339" y="4076"/>
                  </a:lnTo>
                  <a:lnTo>
                    <a:pt x="53281" y="2586"/>
                  </a:lnTo>
                  <a:lnTo>
                    <a:pt x="51515" y="1593"/>
                  </a:lnTo>
                  <a:lnTo>
                    <a:pt x="41082" y="0"/>
                  </a:lnTo>
                  <a:lnTo>
                    <a:pt x="38092" y="1986"/>
                  </a:lnTo>
                  <a:lnTo>
                    <a:pt x="31950" y="9836"/>
                  </a:lnTo>
                  <a:lnTo>
                    <a:pt x="20440" y="38669"/>
                  </a:lnTo>
                  <a:lnTo>
                    <a:pt x="6679" y="82453"/>
                  </a:lnTo>
                  <a:lnTo>
                    <a:pt x="0" y="113054"/>
                  </a:lnTo>
                  <a:lnTo>
                    <a:pt x="5349" y="159443"/>
                  </a:lnTo>
                  <a:lnTo>
                    <a:pt x="14658" y="194662"/>
                  </a:lnTo>
                  <a:lnTo>
                    <a:pt x="24710" y="211887"/>
                  </a:lnTo>
                  <a:lnTo>
                    <a:pt x="63864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658"/>
            <p:cNvSpPr/>
            <p:nvPr>
              <p:custDataLst>
                <p:tags r:id="rId51"/>
              </p:custDataLst>
            </p:nvPr>
          </p:nvSpPr>
          <p:spPr>
            <a:xfrm>
              <a:off x="11335141" y="4287574"/>
              <a:ext cx="123435" cy="198702"/>
            </a:xfrm>
            <a:custGeom>
              <a:avLst/>
              <a:gdLst/>
              <a:ahLst/>
              <a:cxnLst/>
              <a:rect l="0" t="0" r="0" b="0"/>
              <a:pathLst>
                <a:path w="123435" h="198702">
                  <a:moveTo>
                    <a:pt x="9134" y="8201"/>
                  </a:moveTo>
                  <a:lnTo>
                    <a:pt x="9134" y="8201"/>
                  </a:lnTo>
                  <a:lnTo>
                    <a:pt x="932" y="0"/>
                  </a:lnTo>
                  <a:lnTo>
                    <a:pt x="492" y="617"/>
                  </a:lnTo>
                  <a:lnTo>
                    <a:pt x="0" y="4125"/>
                  </a:lnTo>
                  <a:lnTo>
                    <a:pt x="2605" y="9212"/>
                  </a:lnTo>
                  <a:lnTo>
                    <a:pt x="34826" y="54099"/>
                  </a:lnTo>
                  <a:lnTo>
                    <a:pt x="51438" y="81302"/>
                  </a:lnTo>
                  <a:lnTo>
                    <a:pt x="88599" y="124180"/>
                  </a:lnTo>
                  <a:lnTo>
                    <a:pt x="108281" y="155289"/>
                  </a:lnTo>
                  <a:lnTo>
                    <a:pt x="123434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659"/>
            <p:cNvSpPr/>
            <p:nvPr>
              <p:custDataLst>
                <p:tags r:id="rId52"/>
              </p:custDataLst>
            </p:nvPr>
          </p:nvSpPr>
          <p:spPr>
            <a:xfrm>
              <a:off x="11363325" y="4278442"/>
              <a:ext cx="114301" cy="226884"/>
            </a:xfrm>
            <a:custGeom>
              <a:avLst/>
              <a:gdLst/>
              <a:ahLst/>
              <a:cxnLst/>
              <a:rect l="0" t="0" r="0" b="0"/>
              <a:pathLst>
                <a:path w="114301" h="226884">
                  <a:moveTo>
                    <a:pt x="114300" y="17333"/>
                  </a:moveTo>
                  <a:lnTo>
                    <a:pt x="114300" y="17333"/>
                  </a:lnTo>
                  <a:lnTo>
                    <a:pt x="114300" y="0"/>
                  </a:lnTo>
                  <a:lnTo>
                    <a:pt x="104188" y="3848"/>
                  </a:lnTo>
                  <a:lnTo>
                    <a:pt x="96400" y="11692"/>
                  </a:lnTo>
                  <a:lnTo>
                    <a:pt x="86064" y="30831"/>
                  </a:lnTo>
                  <a:lnTo>
                    <a:pt x="66704" y="72101"/>
                  </a:lnTo>
                  <a:lnTo>
                    <a:pt x="58220" y="92475"/>
                  </a:lnTo>
                  <a:lnTo>
                    <a:pt x="32550" y="131424"/>
                  </a:lnTo>
                  <a:lnTo>
                    <a:pt x="9875" y="178404"/>
                  </a:lnTo>
                  <a:lnTo>
                    <a:pt x="4388" y="191579"/>
                  </a:lnTo>
                  <a:lnTo>
                    <a:pt x="0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660"/>
            <p:cNvSpPr/>
            <p:nvPr>
              <p:custDataLst>
                <p:tags r:id="rId53"/>
              </p:custDataLst>
            </p:nvPr>
          </p:nvSpPr>
          <p:spPr>
            <a:xfrm>
              <a:off x="11501143" y="4410075"/>
              <a:ext cx="5058" cy="76201"/>
            </a:xfrm>
            <a:custGeom>
              <a:avLst/>
              <a:gdLst/>
              <a:ahLst/>
              <a:cxnLst/>
              <a:rect l="0" t="0" r="0" b="0"/>
              <a:pathLst>
                <a:path w="5058" h="76201">
                  <a:moveTo>
                    <a:pt x="5057" y="0"/>
                  </a:moveTo>
                  <a:lnTo>
                    <a:pt x="5057" y="0"/>
                  </a:lnTo>
                  <a:lnTo>
                    <a:pt x="3999" y="23851"/>
                  </a:lnTo>
                  <a:lnTo>
                    <a:pt x="0" y="35648"/>
                  </a:lnTo>
                  <a:lnTo>
                    <a:pt x="340" y="47946"/>
                  </a:lnTo>
                  <a:lnTo>
                    <a:pt x="505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661"/>
            <p:cNvSpPr/>
            <p:nvPr>
              <p:custDataLst>
                <p:tags r:id="rId54"/>
              </p:custDataLst>
            </p:nvPr>
          </p:nvSpPr>
          <p:spPr>
            <a:xfrm>
              <a:off x="11519762" y="4315218"/>
              <a:ext cx="5489" cy="9133"/>
            </a:xfrm>
            <a:custGeom>
              <a:avLst/>
              <a:gdLst/>
              <a:ahLst/>
              <a:cxnLst/>
              <a:rect l="0" t="0" r="0" b="0"/>
              <a:pathLst>
                <a:path w="5489" h="9133">
                  <a:moveTo>
                    <a:pt x="5488" y="9132"/>
                  </a:moveTo>
                  <a:lnTo>
                    <a:pt x="5488" y="9132"/>
                  </a:lnTo>
                  <a:lnTo>
                    <a:pt x="5488" y="931"/>
                  </a:lnTo>
                  <a:lnTo>
                    <a:pt x="4430" y="490"/>
                  </a:lnTo>
                  <a:lnTo>
                    <a:pt x="431" y="0"/>
                  </a:lnTo>
                  <a:lnTo>
                    <a:pt x="0" y="92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662"/>
            <p:cNvSpPr/>
            <p:nvPr>
              <p:custDataLst>
                <p:tags r:id="rId55"/>
              </p:custDataLst>
            </p:nvPr>
          </p:nvSpPr>
          <p:spPr>
            <a:xfrm>
              <a:off x="11591925" y="4239949"/>
              <a:ext cx="62038" cy="255852"/>
            </a:xfrm>
            <a:custGeom>
              <a:avLst/>
              <a:gdLst/>
              <a:ahLst/>
              <a:cxnLst/>
              <a:rect l="0" t="0" r="0" b="0"/>
              <a:pathLst>
                <a:path w="62038" h="255852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33633" y="4125"/>
                  </a:lnTo>
                  <a:lnTo>
                    <a:pt x="46889" y="17106"/>
                  </a:lnTo>
                  <a:lnTo>
                    <a:pt x="52590" y="36853"/>
                  </a:lnTo>
                  <a:lnTo>
                    <a:pt x="58620" y="74899"/>
                  </a:lnTo>
                  <a:lnTo>
                    <a:pt x="62037" y="100286"/>
                  </a:lnTo>
                  <a:lnTo>
                    <a:pt x="59068" y="138379"/>
                  </a:lnTo>
                  <a:lnTo>
                    <a:pt x="54707" y="183533"/>
                  </a:lnTo>
                  <a:lnTo>
                    <a:pt x="48657" y="199368"/>
                  </a:lnTo>
                  <a:lnTo>
                    <a:pt x="19369" y="244377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663"/>
            <p:cNvSpPr/>
            <p:nvPr>
              <p:custDataLst>
                <p:tags r:id="rId56"/>
              </p:custDataLst>
            </p:nvPr>
          </p:nvSpPr>
          <p:spPr>
            <a:xfrm>
              <a:off x="11649075" y="4176419"/>
              <a:ext cx="113482" cy="367007"/>
            </a:xfrm>
            <a:custGeom>
              <a:avLst/>
              <a:gdLst/>
              <a:ahLst/>
              <a:cxnLst/>
              <a:rect l="0" t="0" r="0" b="0"/>
              <a:pathLst>
                <a:path w="113482" h="367007">
                  <a:moveTo>
                    <a:pt x="76200" y="5056"/>
                  </a:moveTo>
                  <a:lnTo>
                    <a:pt x="76200" y="5056"/>
                  </a:lnTo>
                  <a:lnTo>
                    <a:pt x="81258" y="0"/>
                  </a:lnTo>
                  <a:lnTo>
                    <a:pt x="82746" y="627"/>
                  </a:lnTo>
                  <a:lnTo>
                    <a:pt x="95911" y="41840"/>
                  </a:lnTo>
                  <a:lnTo>
                    <a:pt x="108080" y="83466"/>
                  </a:lnTo>
                  <a:lnTo>
                    <a:pt x="111537" y="115046"/>
                  </a:lnTo>
                  <a:lnTo>
                    <a:pt x="113481" y="160059"/>
                  </a:lnTo>
                  <a:lnTo>
                    <a:pt x="111234" y="201971"/>
                  </a:lnTo>
                  <a:lnTo>
                    <a:pt x="101045" y="248962"/>
                  </a:lnTo>
                  <a:lnTo>
                    <a:pt x="84620" y="284053"/>
                  </a:lnTo>
                  <a:lnTo>
                    <a:pt x="53829" y="328213"/>
                  </a:lnTo>
                  <a:lnTo>
                    <a:pt x="33824" y="348926"/>
                  </a:lnTo>
                  <a:lnTo>
                    <a:pt x="0" y="36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025"/>
          <p:cNvGrpSpPr/>
          <p:nvPr/>
        </p:nvGrpSpPr>
        <p:grpSpPr>
          <a:xfrm>
            <a:off x="9667875" y="4686808"/>
            <a:ext cx="274066" cy="199518"/>
            <a:chOff x="9667875" y="4686808"/>
            <a:chExt cx="274066" cy="199518"/>
          </a:xfrm>
        </p:grpSpPr>
        <p:sp>
          <p:nvSpPr>
            <p:cNvPr id="164" name="SMARTInkShape-5664"/>
            <p:cNvSpPr/>
            <p:nvPr>
              <p:custDataLst>
                <p:tags r:id="rId39"/>
              </p:custDataLst>
            </p:nvPr>
          </p:nvSpPr>
          <p:spPr>
            <a:xfrm>
              <a:off x="9667875" y="48006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3145" y="5056"/>
                  </a:lnTo>
                  <a:lnTo>
                    <a:pt x="4220" y="16005"/>
                  </a:lnTo>
                  <a:lnTo>
                    <a:pt x="11881" y="59706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665"/>
            <p:cNvSpPr/>
            <p:nvPr>
              <p:custDataLst>
                <p:tags r:id="rId40"/>
              </p:custDataLst>
            </p:nvPr>
          </p:nvSpPr>
          <p:spPr>
            <a:xfrm>
              <a:off x="9667875" y="4686808"/>
              <a:ext cx="28576" cy="18543"/>
            </a:xfrm>
            <a:custGeom>
              <a:avLst/>
              <a:gdLst/>
              <a:ahLst/>
              <a:cxnLst/>
              <a:rect l="0" t="0" r="0" b="0"/>
              <a:pathLst>
                <a:path w="28576" h="18543">
                  <a:moveTo>
                    <a:pt x="0" y="18542"/>
                  </a:moveTo>
                  <a:lnTo>
                    <a:pt x="0" y="18542"/>
                  </a:lnTo>
                  <a:lnTo>
                    <a:pt x="0" y="1208"/>
                  </a:lnTo>
                  <a:lnTo>
                    <a:pt x="1058" y="636"/>
                  </a:lnTo>
                  <a:lnTo>
                    <a:pt x="5057" y="0"/>
                  </a:lnTo>
                  <a:lnTo>
                    <a:pt x="10361" y="2541"/>
                  </a:lnTo>
                  <a:lnTo>
                    <a:pt x="16246" y="6138"/>
                  </a:lnTo>
                  <a:lnTo>
                    <a:pt x="28575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666"/>
            <p:cNvSpPr/>
            <p:nvPr>
              <p:custDataLst>
                <p:tags r:id="rId41"/>
              </p:custDataLst>
            </p:nvPr>
          </p:nvSpPr>
          <p:spPr>
            <a:xfrm>
              <a:off x="9754923" y="4762500"/>
              <a:ext cx="55828" cy="9526"/>
            </a:xfrm>
            <a:custGeom>
              <a:avLst/>
              <a:gdLst/>
              <a:ahLst/>
              <a:cxnLst/>
              <a:rect l="0" t="0" r="0" b="0"/>
              <a:pathLst>
                <a:path w="55828" h="9526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6"/>
                  </a:lnTo>
                  <a:lnTo>
                    <a:pt x="618" y="6545"/>
                  </a:lnTo>
                  <a:lnTo>
                    <a:pt x="2088" y="7539"/>
                  </a:lnTo>
                  <a:lnTo>
                    <a:pt x="7600" y="8642"/>
                  </a:lnTo>
                  <a:lnTo>
                    <a:pt x="558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667"/>
            <p:cNvSpPr/>
            <p:nvPr>
              <p:custDataLst>
                <p:tags r:id="rId42"/>
              </p:custDataLst>
            </p:nvPr>
          </p:nvSpPr>
          <p:spPr>
            <a:xfrm>
              <a:off x="9763516" y="4829175"/>
              <a:ext cx="94860" cy="26859"/>
            </a:xfrm>
            <a:custGeom>
              <a:avLst/>
              <a:gdLst/>
              <a:ahLst/>
              <a:cxnLst/>
              <a:rect l="0" t="0" r="0" b="0"/>
              <a:pathLst>
                <a:path w="94860" h="26859">
                  <a:moveTo>
                    <a:pt x="9134" y="9525"/>
                  </a:moveTo>
                  <a:lnTo>
                    <a:pt x="9134" y="9525"/>
                  </a:lnTo>
                  <a:lnTo>
                    <a:pt x="4077" y="9525"/>
                  </a:lnTo>
                  <a:lnTo>
                    <a:pt x="2588" y="10583"/>
                  </a:lnTo>
                  <a:lnTo>
                    <a:pt x="1596" y="12347"/>
                  </a:lnTo>
                  <a:lnTo>
                    <a:pt x="0" y="22782"/>
                  </a:lnTo>
                  <a:lnTo>
                    <a:pt x="1987" y="24713"/>
                  </a:lnTo>
                  <a:lnTo>
                    <a:pt x="9839" y="26858"/>
                  </a:lnTo>
                  <a:lnTo>
                    <a:pt x="13838" y="26372"/>
                  </a:lnTo>
                  <a:lnTo>
                    <a:pt x="56144" y="12228"/>
                  </a:lnTo>
                  <a:lnTo>
                    <a:pt x="94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668"/>
            <p:cNvSpPr/>
            <p:nvPr>
              <p:custDataLst>
                <p:tags r:id="rId43"/>
              </p:custDataLst>
            </p:nvPr>
          </p:nvSpPr>
          <p:spPr>
            <a:xfrm>
              <a:off x="9925050" y="4752975"/>
              <a:ext cx="16891" cy="133351"/>
            </a:xfrm>
            <a:custGeom>
              <a:avLst/>
              <a:gdLst/>
              <a:ahLst/>
              <a:cxnLst/>
              <a:rect l="0" t="0" r="0" b="0"/>
              <a:pathLst>
                <a:path w="16891" h="1333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0361"/>
                  </a:lnTo>
                  <a:lnTo>
                    <a:pt x="16890" y="56910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5669"/>
          <p:cNvSpPr/>
          <p:nvPr>
            <p:custDataLst>
              <p:tags r:id="rId3"/>
            </p:custDataLst>
          </p:nvPr>
        </p:nvSpPr>
        <p:spPr>
          <a:xfrm>
            <a:off x="9659674" y="4069840"/>
            <a:ext cx="122502" cy="105824"/>
          </a:xfrm>
          <a:custGeom>
            <a:avLst/>
            <a:gdLst/>
            <a:ahLst/>
            <a:cxnLst/>
            <a:rect l="0" t="0" r="0" b="0"/>
            <a:pathLst>
              <a:path w="122502" h="105824">
                <a:moveTo>
                  <a:pt x="8201" y="35435"/>
                </a:moveTo>
                <a:lnTo>
                  <a:pt x="8201" y="35435"/>
                </a:lnTo>
                <a:lnTo>
                  <a:pt x="8201" y="40491"/>
                </a:lnTo>
                <a:lnTo>
                  <a:pt x="5379" y="45796"/>
                </a:lnTo>
                <a:lnTo>
                  <a:pt x="1655" y="51682"/>
                </a:lnTo>
                <a:lnTo>
                  <a:pt x="0" y="57825"/>
                </a:lnTo>
                <a:lnTo>
                  <a:pt x="7844" y="104505"/>
                </a:lnTo>
                <a:lnTo>
                  <a:pt x="9020" y="105823"/>
                </a:lnTo>
                <a:lnTo>
                  <a:pt x="10864" y="105644"/>
                </a:lnTo>
                <a:lnTo>
                  <a:pt x="13152" y="104466"/>
                </a:lnTo>
                <a:lnTo>
                  <a:pt x="14676" y="101564"/>
                </a:lnTo>
                <a:lnTo>
                  <a:pt x="27908" y="57962"/>
                </a:lnTo>
                <a:lnTo>
                  <a:pt x="40080" y="22128"/>
                </a:lnTo>
                <a:lnTo>
                  <a:pt x="49181" y="10824"/>
                </a:lnTo>
                <a:lnTo>
                  <a:pt x="60281" y="3330"/>
                </a:lnTo>
                <a:lnTo>
                  <a:pt x="72269" y="0"/>
                </a:lnTo>
                <a:lnTo>
                  <a:pt x="77371" y="1228"/>
                </a:lnTo>
                <a:lnTo>
                  <a:pt x="101649" y="24084"/>
                </a:lnTo>
                <a:lnTo>
                  <a:pt x="107941" y="33212"/>
                </a:lnTo>
                <a:lnTo>
                  <a:pt x="110737" y="41856"/>
                </a:lnTo>
                <a:lnTo>
                  <a:pt x="122501" y="925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Shape-5670"/>
          <p:cNvSpPr/>
          <p:nvPr>
            <p:custDataLst>
              <p:tags r:id="rId4"/>
            </p:custDataLst>
          </p:nvPr>
        </p:nvSpPr>
        <p:spPr>
          <a:xfrm>
            <a:off x="8763000" y="781050"/>
            <a:ext cx="657226" cy="47626"/>
          </a:xfrm>
          <a:custGeom>
            <a:avLst/>
            <a:gdLst/>
            <a:ahLst/>
            <a:cxnLst/>
            <a:rect l="0" t="0" r="0" b="0"/>
            <a:pathLst>
              <a:path w="657226" h="47626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1058" y="5488"/>
                </a:lnTo>
                <a:lnTo>
                  <a:pt x="10361" y="1398"/>
                </a:lnTo>
                <a:lnTo>
                  <a:pt x="55861" y="7"/>
                </a:lnTo>
                <a:lnTo>
                  <a:pt x="98536" y="0"/>
                </a:lnTo>
                <a:lnTo>
                  <a:pt x="145704" y="0"/>
                </a:lnTo>
                <a:lnTo>
                  <a:pt x="189912" y="0"/>
                </a:lnTo>
                <a:lnTo>
                  <a:pt x="236087" y="0"/>
                </a:lnTo>
                <a:lnTo>
                  <a:pt x="282456" y="0"/>
                </a:lnTo>
                <a:lnTo>
                  <a:pt x="329890" y="0"/>
                </a:lnTo>
                <a:lnTo>
                  <a:pt x="374659" y="0"/>
                </a:lnTo>
                <a:lnTo>
                  <a:pt x="422210" y="10322"/>
                </a:lnTo>
                <a:lnTo>
                  <a:pt x="440332" y="17012"/>
                </a:lnTo>
                <a:lnTo>
                  <a:pt x="479335" y="20029"/>
                </a:lnTo>
                <a:lnTo>
                  <a:pt x="498045" y="27241"/>
                </a:lnTo>
                <a:lnTo>
                  <a:pt x="507873" y="28180"/>
                </a:lnTo>
                <a:lnTo>
                  <a:pt x="514293" y="25577"/>
                </a:lnTo>
                <a:lnTo>
                  <a:pt x="517487" y="23401"/>
                </a:lnTo>
                <a:lnTo>
                  <a:pt x="532095" y="20339"/>
                </a:lnTo>
                <a:lnTo>
                  <a:pt x="579697" y="19060"/>
                </a:lnTo>
                <a:lnTo>
                  <a:pt x="625135" y="29372"/>
                </a:lnTo>
                <a:lnTo>
                  <a:pt x="638108" y="36062"/>
                </a:lnTo>
                <a:lnTo>
                  <a:pt x="641304" y="36742"/>
                </a:lnTo>
                <a:lnTo>
                  <a:pt x="657225" y="47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1028"/>
          <p:cNvGrpSpPr/>
          <p:nvPr/>
        </p:nvGrpSpPr>
        <p:grpSpPr>
          <a:xfrm>
            <a:off x="8801110" y="375512"/>
            <a:ext cx="1100455" cy="291239"/>
            <a:chOff x="8801110" y="375512"/>
            <a:chExt cx="1100455" cy="291239"/>
          </a:xfrm>
        </p:grpSpPr>
        <p:sp>
          <p:nvSpPr>
            <p:cNvPr id="172" name="SMARTInkShape-5671"/>
            <p:cNvSpPr/>
            <p:nvPr>
              <p:custDataLst>
                <p:tags r:id="rId26"/>
              </p:custDataLst>
            </p:nvPr>
          </p:nvSpPr>
          <p:spPr>
            <a:xfrm>
              <a:off x="9175066" y="535264"/>
              <a:ext cx="92760" cy="100846"/>
            </a:xfrm>
            <a:custGeom>
              <a:avLst/>
              <a:gdLst/>
              <a:ahLst/>
              <a:cxnLst/>
              <a:rect l="0" t="0" r="0" b="0"/>
              <a:pathLst>
                <a:path w="92760" h="100846">
                  <a:moveTo>
                    <a:pt x="26084" y="26711"/>
                  </a:moveTo>
                  <a:lnTo>
                    <a:pt x="26084" y="26711"/>
                  </a:lnTo>
                  <a:lnTo>
                    <a:pt x="26084" y="31768"/>
                  </a:lnTo>
                  <a:lnTo>
                    <a:pt x="28201" y="33257"/>
                  </a:lnTo>
                  <a:lnTo>
                    <a:pt x="36197" y="34912"/>
                  </a:lnTo>
                  <a:lnTo>
                    <a:pt x="43984" y="32825"/>
                  </a:lnTo>
                  <a:lnTo>
                    <a:pt x="57607" y="22862"/>
                  </a:lnTo>
                  <a:lnTo>
                    <a:pt x="61261" y="16887"/>
                  </a:lnTo>
                  <a:lnTo>
                    <a:pt x="63607" y="4427"/>
                  </a:lnTo>
                  <a:lnTo>
                    <a:pt x="62740" y="2330"/>
                  </a:lnTo>
                  <a:lnTo>
                    <a:pt x="61105" y="932"/>
                  </a:lnTo>
                  <a:lnTo>
                    <a:pt x="58956" y="0"/>
                  </a:lnTo>
                  <a:lnTo>
                    <a:pt x="40763" y="3745"/>
                  </a:lnTo>
                  <a:lnTo>
                    <a:pt x="26964" y="14387"/>
                  </a:lnTo>
                  <a:lnTo>
                    <a:pt x="5915" y="42033"/>
                  </a:lnTo>
                  <a:lnTo>
                    <a:pt x="0" y="61472"/>
                  </a:lnTo>
                  <a:lnTo>
                    <a:pt x="3303" y="85694"/>
                  </a:lnTo>
                  <a:lnTo>
                    <a:pt x="6664" y="91433"/>
                  </a:lnTo>
                  <a:lnTo>
                    <a:pt x="11021" y="95259"/>
                  </a:lnTo>
                  <a:lnTo>
                    <a:pt x="22564" y="99510"/>
                  </a:lnTo>
                  <a:lnTo>
                    <a:pt x="45854" y="100845"/>
                  </a:lnTo>
                  <a:lnTo>
                    <a:pt x="92759" y="83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672"/>
            <p:cNvSpPr/>
            <p:nvPr>
              <p:custDataLst>
                <p:tags r:id="rId27"/>
              </p:custDataLst>
            </p:nvPr>
          </p:nvSpPr>
          <p:spPr>
            <a:xfrm>
              <a:off x="9315450" y="375512"/>
              <a:ext cx="28576" cy="272189"/>
            </a:xfrm>
            <a:custGeom>
              <a:avLst/>
              <a:gdLst/>
              <a:ahLst/>
              <a:cxnLst/>
              <a:rect l="0" t="0" r="0" b="0"/>
              <a:pathLst>
                <a:path w="28576" h="272189">
                  <a:moveTo>
                    <a:pt x="28575" y="5488"/>
                  </a:moveTo>
                  <a:lnTo>
                    <a:pt x="28575" y="5488"/>
                  </a:lnTo>
                  <a:lnTo>
                    <a:pt x="28575" y="431"/>
                  </a:lnTo>
                  <a:lnTo>
                    <a:pt x="27517" y="0"/>
                  </a:lnTo>
                  <a:lnTo>
                    <a:pt x="23518" y="2343"/>
                  </a:lnTo>
                  <a:lnTo>
                    <a:pt x="23087" y="6567"/>
                  </a:lnTo>
                  <a:lnTo>
                    <a:pt x="25419" y="25563"/>
                  </a:lnTo>
                  <a:lnTo>
                    <a:pt x="19748" y="72283"/>
                  </a:lnTo>
                  <a:lnTo>
                    <a:pt x="19187" y="114794"/>
                  </a:lnTo>
                  <a:lnTo>
                    <a:pt x="19077" y="159371"/>
                  </a:lnTo>
                  <a:lnTo>
                    <a:pt x="12509" y="202866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673"/>
            <p:cNvSpPr/>
            <p:nvPr>
              <p:custDataLst>
                <p:tags r:id="rId28"/>
              </p:custDataLst>
            </p:nvPr>
          </p:nvSpPr>
          <p:spPr>
            <a:xfrm>
              <a:off x="9382125" y="5619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238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674"/>
            <p:cNvSpPr/>
            <p:nvPr>
              <p:custDataLst>
                <p:tags r:id="rId29"/>
              </p:custDataLst>
            </p:nvPr>
          </p:nvSpPr>
          <p:spPr>
            <a:xfrm>
              <a:off x="9391650" y="447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675"/>
            <p:cNvSpPr/>
            <p:nvPr>
              <p:custDataLst>
                <p:tags r:id="rId30"/>
              </p:custDataLst>
            </p:nvPr>
          </p:nvSpPr>
          <p:spPr>
            <a:xfrm>
              <a:off x="9430190" y="381000"/>
              <a:ext cx="82969" cy="247898"/>
            </a:xfrm>
            <a:custGeom>
              <a:avLst/>
              <a:gdLst/>
              <a:ahLst/>
              <a:cxnLst/>
              <a:rect l="0" t="0" r="0" b="0"/>
              <a:pathLst>
                <a:path w="82969" h="247898">
                  <a:moveTo>
                    <a:pt x="56710" y="0"/>
                  </a:moveTo>
                  <a:lnTo>
                    <a:pt x="56710" y="0"/>
                  </a:lnTo>
                  <a:lnTo>
                    <a:pt x="56710" y="5057"/>
                  </a:lnTo>
                  <a:lnTo>
                    <a:pt x="47009" y="50419"/>
                  </a:lnTo>
                  <a:lnTo>
                    <a:pt x="39820" y="90785"/>
                  </a:lnTo>
                  <a:lnTo>
                    <a:pt x="33031" y="134937"/>
                  </a:lnTo>
                  <a:lnTo>
                    <a:pt x="18419" y="181916"/>
                  </a:lnTo>
                  <a:lnTo>
                    <a:pt x="11851" y="209829"/>
                  </a:lnTo>
                  <a:lnTo>
                    <a:pt x="7082" y="235385"/>
                  </a:lnTo>
                  <a:lnTo>
                    <a:pt x="2903" y="246432"/>
                  </a:lnTo>
                  <a:lnTo>
                    <a:pt x="1789" y="247897"/>
                  </a:lnTo>
                  <a:lnTo>
                    <a:pt x="1045" y="247814"/>
                  </a:lnTo>
                  <a:lnTo>
                    <a:pt x="550" y="246701"/>
                  </a:lnTo>
                  <a:lnTo>
                    <a:pt x="0" y="242642"/>
                  </a:lnTo>
                  <a:lnTo>
                    <a:pt x="4747" y="224294"/>
                  </a:lnTo>
                  <a:lnTo>
                    <a:pt x="17913" y="203806"/>
                  </a:lnTo>
                  <a:lnTo>
                    <a:pt x="35219" y="184329"/>
                  </a:lnTo>
                  <a:lnTo>
                    <a:pt x="40265" y="181095"/>
                  </a:lnTo>
                  <a:lnTo>
                    <a:pt x="44689" y="179996"/>
                  </a:lnTo>
                  <a:lnTo>
                    <a:pt x="53483" y="181598"/>
                  </a:lnTo>
                  <a:lnTo>
                    <a:pt x="64448" y="185838"/>
                  </a:lnTo>
                  <a:lnTo>
                    <a:pt x="73555" y="194072"/>
                  </a:lnTo>
                  <a:lnTo>
                    <a:pt x="80073" y="204788"/>
                  </a:lnTo>
                  <a:lnTo>
                    <a:pt x="82968" y="216606"/>
                  </a:lnTo>
                  <a:lnTo>
                    <a:pt x="81433" y="228914"/>
                  </a:lnTo>
                  <a:lnTo>
                    <a:pt x="7576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676"/>
            <p:cNvSpPr/>
            <p:nvPr>
              <p:custDataLst>
                <p:tags r:id="rId31"/>
              </p:custDataLst>
            </p:nvPr>
          </p:nvSpPr>
          <p:spPr>
            <a:xfrm>
              <a:off x="9536749" y="529318"/>
              <a:ext cx="53948" cy="83223"/>
            </a:xfrm>
            <a:custGeom>
              <a:avLst/>
              <a:gdLst/>
              <a:ahLst/>
              <a:cxnLst/>
              <a:rect l="0" t="0" r="0" b="0"/>
              <a:pathLst>
                <a:path w="53948" h="83223">
                  <a:moveTo>
                    <a:pt x="26351" y="32657"/>
                  </a:moveTo>
                  <a:lnTo>
                    <a:pt x="26351" y="32657"/>
                  </a:lnTo>
                  <a:lnTo>
                    <a:pt x="33891" y="14757"/>
                  </a:lnTo>
                  <a:lnTo>
                    <a:pt x="35615" y="0"/>
                  </a:lnTo>
                  <a:lnTo>
                    <a:pt x="35702" y="302"/>
                  </a:lnTo>
                  <a:lnTo>
                    <a:pt x="35761" y="1562"/>
                  </a:lnTo>
                  <a:lnTo>
                    <a:pt x="5282" y="47865"/>
                  </a:lnTo>
                  <a:lnTo>
                    <a:pt x="0" y="67384"/>
                  </a:lnTo>
                  <a:lnTo>
                    <a:pt x="1587" y="77372"/>
                  </a:lnTo>
                  <a:lnTo>
                    <a:pt x="3491" y="81517"/>
                  </a:lnTo>
                  <a:lnTo>
                    <a:pt x="6879" y="83222"/>
                  </a:lnTo>
                  <a:lnTo>
                    <a:pt x="16286" y="82294"/>
                  </a:lnTo>
                  <a:lnTo>
                    <a:pt x="24699" y="75532"/>
                  </a:lnTo>
                  <a:lnTo>
                    <a:pt x="47496" y="47907"/>
                  </a:lnTo>
                  <a:lnTo>
                    <a:pt x="53459" y="25831"/>
                  </a:lnTo>
                  <a:lnTo>
                    <a:pt x="53947" y="21756"/>
                  </a:lnTo>
                  <a:lnTo>
                    <a:pt x="53215" y="19040"/>
                  </a:lnTo>
                  <a:lnTo>
                    <a:pt x="51670" y="17229"/>
                  </a:lnTo>
                  <a:lnTo>
                    <a:pt x="26351" y="4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677"/>
            <p:cNvSpPr/>
            <p:nvPr>
              <p:custDataLst>
                <p:tags r:id="rId32"/>
              </p:custDataLst>
            </p:nvPr>
          </p:nvSpPr>
          <p:spPr>
            <a:xfrm>
              <a:off x="9639970" y="544249"/>
              <a:ext cx="46956" cy="64288"/>
            </a:xfrm>
            <a:custGeom>
              <a:avLst/>
              <a:gdLst/>
              <a:ahLst/>
              <a:cxnLst/>
              <a:rect l="0" t="0" r="0" b="0"/>
              <a:pathLst>
                <a:path w="46956" h="64288">
                  <a:moveTo>
                    <a:pt x="46955" y="8201"/>
                  </a:moveTo>
                  <a:lnTo>
                    <a:pt x="46955" y="8201"/>
                  </a:lnTo>
                  <a:lnTo>
                    <a:pt x="41898" y="3144"/>
                  </a:lnTo>
                  <a:lnTo>
                    <a:pt x="36594" y="662"/>
                  </a:lnTo>
                  <a:lnTo>
                    <a:pt x="33698" y="0"/>
                  </a:lnTo>
                  <a:lnTo>
                    <a:pt x="19509" y="4125"/>
                  </a:lnTo>
                  <a:lnTo>
                    <a:pt x="6955" y="12050"/>
                  </a:lnTo>
                  <a:lnTo>
                    <a:pt x="2719" y="18025"/>
                  </a:lnTo>
                  <a:lnTo>
                    <a:pt x="837" y="25267"/>
                  </a:lnTo>
                  <a:lnTo>
                    <a:pt x="0" y="35542"/>
                  </a:lnTo>
                  <a:lnTo>
                    <a:pt x="4585" y="53226"/>
                  </a:lnTo>
                  <a:lnTo>
                    <a:pt x="8126" y="57268"/>
                  </a:lnTo>
                  <a:lnTo>
                    <a:pt x="17703" y="61758"/>
                  </a:lnTo>
                  <a:lnTo>
                    <a:pt x="29938" y="64287"/>
                  </a:lnTo>
                  <a:lnTo>
                    <a:pt x="33495" y="62525"/>
                  </a:lnTo>
                  <a:lnTo>
                    <a:pt x="40266" y="54923"/>
                  </a:lnTo>
                  <a:lnTo>
                    <a:pt x="43982" y="47311"/>
                  </a:lnTo>
                  <a:lnTo>
                    <a:pt x="44973" y="43799"/>
                  </a:lnTo>
                  <a:lnTo>
                    <a:pt x="43517" y="39341"/>
                  </a:lnTo>
                  <a:lnTo>
                    <a:pt x="31616" y="19801"/>
                  </a:lnTo>
                  <a:lnTo>
                    <a:pt x="30379" y="15934"/>
                  </a:lnTo>
                  <a:lnTo>
                    <a:pt x="28497" y="13356"/>
                  </a:lnTo>
                  <a:lnTo>
                    <a:pt x="1838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678"/>
            <p:cNvSpPr/>
            <p:nvPr>
              <p:custDataLst>
                <p:tags r:id="rId33"/>
              </p:custDataLst>
            </p:nvPr>
          </p:nvSpPr>
          <p:spPr>
            <a:xfrm>
              <a:off x="9763972" y="384659"/>
              <a:ext cx="137593" cy="253517"/>
            </a:xfrm>
            <a:custGeom>
              <a:avLst/>
              <a:gdLst/>
              <a:ahLst/>
              <a:cxnLst/>
              <a:rect l="0" t="0" r="0" b="0"/>
              <a:pathLst>
                <a:path w="137593" h="253517">
                  <a:moveTo>
                    <a:pt x="113453" y="177316"/>
                  </a:moveTo>
                  <a:lnTo>
                    <a:pt x="113453" y="177316"/>
                  </a:lnTo>
                  <a:lnTo>
                    <a:pt x="104790" y="169712"/>
                  </a:lnTo>
                  <a:lnTo>
                    <a:pt x="95139" y="164059"/>
                  </a:lnTo>
                  <a:lnTo>
                    <a:pt x="80971" y="163663"/>
                  </a:lnTo>
                  <a:lnTo>
                    <a:pt x="43284" y="169364"/>
                  </a:lnTo>
                  <a:lnTo>
                    <a:pt x="8806" y="189178"/>
                  </a:lnTo>
                  <a:lnTo>
                    <a:pt x="3443" y="201638"/>
                  </a:lnTo>
                  <a:lnTo>
                    <a:pt x="0" y="225394"/>
                  </a:lnTo>
                  <a:lnTo>
                    <a:pt x="1834" y="229477"/>
                  </a:lnTo>
                  <a:lnTo>
                    <a:pt x="9517" y="236835"/>
                  </a:lnTo>
                  <a:lnTo>
                    <a:pt x="15588" y="238162"/>
                  </a:lnTo>
                  <a:lnTo>
                    <a:pt x="30798" y="236814"/>
                  </a:lnTo>
                  <a:lnTo>
                    <a:pt x="45321" y="229865"/>
                  </a:lnTo>
                  <a:lnTo>
                    <a:pt x="71890" y="208157"/>
                  </a:lnTo>
                  <a:lnTo>
                    <a:pt x="90974" y="181370"/>
                  </a:lnTo>
                  <a:lnTo>
                    <a:pt x="111208" y="137508"/>
                  </a:lnTo>
                  <a:lnTo>
                    <a:pt x="125710" y="93135"/>
                  </a:lnTo>
                  <a:lnTo>
                    <a:pt x="132221" y="47250"/>
                  </a:lnTo>
                  <a:lnTo>
                    <a:pt x="137592" y="17422"/>
                  </a:lnTo>
                  <a:lnTo>
                    <a:pt x="135470" y="1830"/>
                  </a:lnTo>
                  <a:lnTo>
                    <a:pt x="133424" y="0"/>
                  </a:lnTo>
                  <a:lnTo>
                    <a:pt x="131000" y="1955"/>
                  </a:lnTo>
                  <a:lnTo>
                    <a:pt x="105782" y="45295"/>
                  </a:lnTo>
                  <a:lnTo>
                    <a:pt x="99461" y="64665"/>
                  </a:lnTo>
                  <a:lnTo>
                    <a:pt x="92580" y="108772"/>
                  </a:lnTo>
                  <a:lnTo>
                    <a:pt x="85892" y="152532"/>
                  </a:lnTo>
                  <a:lnTo>
                    <a:pt x="85011" y="199870"/>
                  </a:lnTo>
                  <a:lnTo>
                    <a:pt x="94403" y="253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679"/>
            <p:cNvSpPr/>
            <p:nvPr>
              <p:custDataLst>
                <p:tags r:id="rId34"/>
              </p:custDataLst>
            </p:nvPr>
          </p:nvSpPr>
          <p:spPr>
            <a:xfrm>
              <a:off x="9063525" y="495300"/>
              <a:ext cx="80476" cy="152401"/>
            </a:xfrm>
            <a:custGeom>
              <a:avLst/>
              <a:gdLst/>
              <a:ahLst/>
              <a:cxnLst/>
              <a:rect l="0" t="0" r="0" b="0"/>
              <a:pathLst>
                <a:path w="80476" h="152401">
                  <a:moveTo>
                    <a:pt x="80475" y="0"/>
                  </a:moveTo>
                  <a:lnTo>
                    <a:pt x="80475" y="0"/>
                  </a:lnTo>
                  <a:lnTo>
                    <a:pt x="75418" y="0"/>
                  </a:lnTo>
                  <a:lnTo>
                    <a:pt x="56625" y="15209"/>
                  </a:lnTo>
                  <a:lnTo>
                    <a:pt x="35351" y="38596"/>
                  </a:lnTo>
                  <a:lnTo>
                    <a:pt x="5451" y="82373"/>
                  </a:lnTo>
                  <a:lnTo>
                    <a:pt x="212" y="93408"/>
                  </a:lnTo>
                  <a:lnTo>
                    <a:pt x="0" y="105367"/>
                  </a:lnTo>
                  <a:lnTo>
                    <a:pt x="3431" y="125236"/>
                  </a:lnTo>
                  <a:lnTo>
                    <a:pt x="5829" y="128999"/>
                  </a:lnTo>
                  <a:lnTo>
                    <a:pt x="27575" y="147328"/>
                  </a:lnTo>
                  <a:lnTo>
                    <a:pt x="4237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680"/>
            <p:cNvSpPr/>
            <p:nvPr>
              <p:custDataLst>
                <p:tags r:id="rId35"/>
              </p:custDataLst>
            </p:nvPr>
          </p:nvSpPr>
          <p:spPr>
            <a:xfrm>
              <a:off x="9067800" y="390525"/>
              <a:ext cx="28576" cy="266701"/>
            </a:xfrm>
            <a:custGeom>
              <a:avLst/>
              <a:gdLst/>
              <a:ahLst/>
              <a:cxnLst/>
              <a:rect l="0" t="0" r="0" b="0"/>
              <a:pathLst>
                <a:path w="28576" h="266701">
                  <a:moveTo>
                    <a:pt x="28575" y="0"/>
                  </a:moveTo>
                  <a:lnTo>
                    <a:pt x="28575" y="0"/>
                  </a:lnTo>
                  <a:lnTo>
                    <a:pt x="23518" y="5057"/>
                  </a:lnTo>
                  <a:lnTo>
                    <a:pt x="21035" y="13183"/>
                  </a:lnTo>
                  <a:lnTo>
                    <a:pt x="19441" y="50817"/>
                  </a:lnTo>
                  <a:lnTo>
                    <a:pt x="19128" y="96116"/>
                  </a:lnTo>
                  <a:lnTo>
                    <a:pt x="19072" y="135488"/>
                  </a:lnTo>
                  <a:lnTo>
                    <a:pt x="16232" y="175008"/>
                  </a:lnTo>
                  <a:lnTo>
                    <a:pt x="8690" y="21060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681"/>
            <p:cNvSpPr/>
            <p:nvPr>
              <p:custDataLst>
                <p:tags r:id="rId36"/>
              </p:custDataLst>
            </p:nvPr>
          </p:nvSpPr>
          <p:spPr>
            <a:xfrm>
              <a:off x="8982075" y="457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682"/>
            <p:cNvSpPr/>
            <p:nvPr>
              <p:custDataLst>
                <p:tags r:id="rId37"/>
              </p:custDataLst>
            </p:nvPr>
          </p:nvSpPr>
          <p:spPr>
            <a:xfrm>
              <a:off x="8801110" y="381000"/>
              <a:ext cx="114291" cy="285751"/>
            </a:xfrm>
            <a:custGeom>
              <a:avLst/>
              <a:gdLst/>
              <a:ahLst/>
              <a:cxnLst/>
              <a:rect l="0" t="0" r="0" b="0"/>
              <a:pathLst>
                <a:path w="114291" h="285751">
                  <a:moveTo>
                    <a:pt x="38090" y="0"/>
                  </a:moveTo>
                  <a:lnTo>
                    <a:pt x="38090" y="0"/>
                  </a:lnTo>
                  <a:lnTo>
                    <a:pt x="46291" y="8201"/>
                  </a:lnTo>
                  <a:lnTo>
                    <a:pt x="47224" y="14189"/>
                  </a:lnTo>
                  <a:lnTo>
                    <a:pt x="47614" y="59563"/>
                  </a:lnTo>
                  <a:lnTo>
                    <a:pt x="46557" y="70923"/>
                  </a:lnTo>
                  <a:lnTo>
                    <a:pt x="38971" y="108044"/>
                  </a:lnTo>
                  <a:lnTo>
                    <a:pt x="37292" y="127028"/>
                  </a:lnTo>
                  <a:lnTo>
                    <a:pt x="28413" y="170590"/>
                  </a:lnTo>
                  <a:lnTo>
                    <a:pt x="21205" y="191898"/>
                  </a:lnTo>
                  <a:lnTo>
                    <a:pt x="16860" y="209964"/>
                  </a:lnTo>
                  <a:lnTo>
                    <a:pt x="10965" y="229975"/>
                  </a:lnTo>
                  <a:lnTo>
                    <a:pt x="8744" y="250666"/>
                  </a:lnTo>
                  <a:lnTo>
                    <a:pt x="898" y="266211"/>
                  </a:lnTo>
                  <a:lnTo>
                    <a:pt x="0" y="285224"/>
                  </a:lnTo>
                  <a:lnTo>
                    <a:pt x="41305" y="285750"/>
                  </a:lnTo>
                  <a:lnTo>
                    <a:pt x="47633" y="282928"/>
                  </a:lnTo>
                  <a:lnTo>
                    <a:pt x="53972" y="279204"/>
                  </a:lnTo>
                  <a:lnTo>
                    <a:pt x="63492" y="276049"/>
                  </a:lnTo>
                  <a:lnTo>
                    <a:pt x="73015" y="269941"/>
                  </a:lnTo>
                  <a:lnTo>
                    <a:pt x="83598" y="267660"/>
                  </a:lnTo>
                  <a:lnTo>
                    <a:pt x="108873" y="266737"/>
                  </a:lnTo>
                  <a:lnTo>
                    <a:pt x="110678" y="265667"/>
                  </a:lnTo>
                  <a:lnTo>
                    <a:pt x="111882" y="263895"/>
                  </a:lnTo>
                  <a:lnTo>
                    <a:pt x="11429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683"/>
            <p:cNvSpPr/>
            <p:nvPr>
              <p:custDataLst>
                <p:tags r:id="rId38"/>
              </p:custDataLst>
            </p:nvPr>
          </p:nvSpPr>
          <p:spPr>
            <a:xfrm>
              <a:off x="8972550" y="561975"/>
              <a:ext cx="24539" cy="76201"/>
            </a:xfrm>
            <a:custGeom>
              <a:avLst/>
              <a:gdLst/>
              <a:ahLst/>
              <a:cxnLst/>
              <a:rect l="0" t="0" r="0" b="0"/>
              <a:pathLst>
                <a:path w="24539" h="7620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4538" y="1058"/>
                  </a:lnTo>
                  <a:lnTo>
                    <a:pt x="21146" y="86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1029"/>
          <p:cNvGrpSpPr/>
          <p:nvPr/>
        </p:nvGrpSpPr>
        <p:grpSpPr>
          <a:xfrm>
            <a:off x="8210550" y="1771650"/>
            <a:ext cx="1131660" cy="466726"/>
            <a:chOff x="8210550" y="1771650"/>
            <a:chExt cx="1131660" cy="466726"/>
          </a:xfrm>
        </p:grpSpPr>
        <p:sp>
          <p:nvSpPr>
            <p:cNvPr id="186" name="SMARTInkShape-5684"/>
            <p:cNvSpPr/>
            <p:nvPr>
              <p:custDataLst>
                <p:tags r:id="rId11"/>
              </p:custDataLst>
            </p:nvPr>
          </p:nvSpPr>
          <p:spPr>
            <a:xfrm>
              <a:off x="8401050" y="1811074"/>
              <a:ext cx="19007" cy="227277"/>
            </a:xfrm>
            <a:custGeom>
              <a:avLst/>
              <a:gdLst/>
              <a:ahLst/>
              <a:cxnLst/>
              <a:rect l="0" t="0" r="0" b="0"/>
              <a:pathLst>
                <a:path w="19007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13257" y="17106"/>
                  </a:lnTo>
                  <a:lnTo>
                    <a:pt x="17905" y="62210"/>
                  </a:lnTo>
                  <a:lnTo>
                    <a:pt x="18824" y="107338"/>
                  </a:lnTo>
                  <a:lnTo>
                    <a:pt x="19006" y="147375"/>
                  </a:lnTo>
                  <a:lnTo>
                    <a:pt x="12495" y="187387"/>
                  </a:lnTo>
                  <a:lnTo>
                    <a:pt x="9525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685"/>
            <p:cNvSpPr/>
            <p:nvPr>
              <p:custDataLst>
                <p:tags r:id="rId12"/>
              </p:custDataLst>
            </p:nvPr>
          </p:nvSpPr>
          <p:spPr>
            <a:xfrm>
              <a:off x="8467725" y="1952625"/>
              <a:ext cx="5488" cy="76201"/>
            </a:xfrm>
            <a:custGeom>
              <a:avLst/>
              <a:gdLst/>
              <a:ahLst/>
              <a:cxnLst/>
              <a:rect l="0" t="0" r="0" b="0"/>
              <a:pathLst>
                <a:path w="5488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7" y="7604"/>
                  </a:lnTo>
                  <a:lnTo>
                    <a:pt x="4717" y="10361"/>
                  </a:lnTo>
                  <a:lnTo>
                    <a:pt x="3145" y="13258"/>
                  </a:lnTo>
                  <a:lnTo>
                    <a:pt x="621" y="341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686"/>
            <p:cNvSpPr/>
            <p:nvPr>
              <p:custDataLst>
                <p:tags r:id="rId13"/>
              </p:custDataLst>
            </p:nvPr>
          </p:nvSpPr>
          <p:spPr>
            <a:xfrm>
              <a:off x="8486775" y="18573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687"/>
            <p:cNvSpPr/>
            <p:nvPr>
              <p:custDataLst>
                <p:tags r:id="rId14"/>
              </p:custDataLst>
            </p:nvPr>
          </p:nvSpPr>
          <p:spPr>
            <a:xfrm>
              <a:off x="8545250" y="1790700"/>
              <a:ext cx="17682" cy="238126"/>
            </a:xfrm>
            <a:custGeom>
              <a:avLst/>
              <a:gdLst/>
              <a:ahLst/>
              <a:cxnLst/>
              <a:rect l="0" t="0" r="0" b="0"/>
              <a:pathLst>
                <a:path w="17682" h="238126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4908" y="13183"/>
                  </a:lnTo>
                  <a:lnTo>
                    <a:pt x="12028" y="23851"/>
                  </a:lnTo>
                  <a:lnTo>
                    <a:pt x="15194" y="35648"/>
                  </a:lnTo>
                  <a:lnTo>
                    <a:pt x="17225" y="82223"/>
                  </a:lnTo>
                  <a:lnTo>
                    <a:pt x="17577" y="121611"/>
                  </a:lnTo>
                  <a:lnTo>
                    <a:pt x="17681" y="163151"/>
                  </a:lnTo>
                  <a:lnTo>
                    <a:pt x="820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688"/>
            <p:cNvSpPr/>
            <p:nvPr>
              <p:custDataLst>
                <p:tags r:id="rId15"/>
              </p:custDataLst>
            </p:nvPr>
          </p:nvSpPr>
          <p:spPr>
            <a:xfrm>
              <a:off x="8536371" y="1877210"/>
              <a:ext cx="63380" cy="142091"/>
            </a:xfrm>
            <a:custGeom>
              <a:avLst/>
              <a:gdLst/>
              <a:ahLst/>
              <a:cxnLst/>
              <a:rect l="0" t="0" r="0" b="0"/>
              <a:pathLst>
                <a:path w="63380" h="142091">
                  <a:moveTo>
                    <a:pt x="55179" y="18265"/>
                  </a:moveTo>
                  <a:lnTo>
                    <a:pt x="55179" y="18265"/>
                  </a:lnTo>
                  <a:lnTo>
                    <a:pt x="63379" y="1863"/>
                  </a:lnTo>
                  <a:lnTo>
                    <a:pt x="62763" y="980"/>
                  </a:lnTo>
                  <a:lnTo>
                    <a:pt x="59255" y="0"/>
                  </a:lnTo>
                  <a:lnTo>
                    <a:pt x="57896" y="796"/>
                  </a:lnTo>
                  <a:lnTo>
                    <a:pt x="56991" y="2386"/>
                  </a:lnTo>
                  <a:lnTo>
                    <a:pt x="56387" y="4504"/>
                  </a:lnTo>
                  <a:lnTo>
                    <a:pt x="40260" y="26082"/>
                  </a:lnTo>
                  <a:lnTo>
                    <a:pt x="14912" y="71374"/>
                  </a:lnTo>
                  <a:lnTo>
                    <a:pt x="2462" y="97469"/>
                  </a:lnTo>
                  <a:lnTo>
                    <a:pt x="0" y="110264"/>
                  </a:lnTo>
                  <a:lnTo>
                    <a:pt x="1727" y="123006"/>
                  </a:lnTo>
                  <a:lnTo>
                    <a:pt x="3670" y="129368"/>
                  </a:lnTo>
                  <a:lnTo>
                    <a:pt x="7080" y="133608"/>
                  </a:lnTo>
                  <a:lnTo>
                    <a:pt x="16516" y="138320"/>
                  </a:lnTo>
                  <a:lnTo>
                    <a:pt x="33274" y="141345"/>
                  </a:lnTo>
                  <a:lnTo>
                    <a:pt x="55179" y="142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689"/>
            <p:cNvSpPr/>
            <p:nvPr>
              <p:custDataLst>
                <p:tags r:id="rId16"/>
              </p:custDataLst>
            </p:nvPr>
          </p:nvSpPr>
          <p:spPr>
            <a:xfrm>
              <a:off x="8622120" y="1916865"/>
              <a:ext cx="74206" cy="115121"/>
            </a:xfrm>
            <a:custGeom>
              <a:avLst/>
              <a:gdLst/>
              <a:ahLst/>
              <a:cxnLst/>
              <a:rect l="0" t="0" r="0" b="0"/>
              <a:pathLst>
                <a:path w="74206" h="115121">
                  <a:moveTo>
                    <a:pt x="26580" y="35760"/>
                  </a:moveTo>
                  <a:lnTo>
                    <a:pt x="26580" y="35760"/>
                  </a:lnTo>
                  <a:lnTo>
                    <a:pt x="26580" y="40816"/>
                  </a:lnTo>
                  <a:lnTo>
                    <a:pt x="27638" y="42306"/>
                  </a:lnTo>
                  <a:lnTo>
                    <a:pt x="29402" y="43299"/>
                  </a:lnTo>
                  <a:lnTo>
                    <a:pt x="39837" y="44893"/>
                  </a:lnTo>
                  <a:lnTo>
                    <a:pt x="48970" y="45169"/>
                  </a:lnTo>
                  <a:lnTo>
                    <a:pt x="51032" y="43091"/>
                  </a:lnTo>
                  <a:lnTo>
                    <a:pt x="59669" y="18760"/>
                  </a:lnTo>
                  <a:lnTo>
                    <a:pt x="60281" y="13843"/>
                  </a:lnTo>
                  <a:lnTo>
                    <a:pt x="58139" y="5558"/>
                  </a:lnTo>
                  <a:lnTo>
                    <a:pt x="56086" y="2926"/>
                  </a:lnTo>
                  <a:lnTo>
                    <a:pt x="50984" y="0"/>
                  </a:lnTo>
                  <a:lnTo>
                    <a:pt x="48139" y="278"/>
                  </a:lnTo>
                  <a:lnTo>
                    <a:pt x="42160" y="3410"/>
                  </a:lnTo>
                  <a:lnTo>
                    <a:pt x="19002" y="34949"/>
                  </a:lnTo>
                  <a:lnTo>
                    <a:pt x="2495" y="72891"/>
                  </a:lnTo>
                  <a:lnTo>
                    <a:pt x="0" y="83307"/>
                  </a:lnTo>
                  <a:lnTo>
                    <a:pt x="1714" y="94286"/>
                  </a:lnTo>
                  <a:lnTo>
                    <a:pt x="3652" y="100178"/>
                  </a:lnTo>
                  <a:lnTo>
                    <a:pt x="11451" y="109546"/>
                  </a:lnTo>
                  <a:lnTo>
                    <a:pt x="16494" y="113525"/>
                  </a:lnTo>
                  <a:lnTo>
                    <a:pt x="21973" y="115120"/>
                  </a:lnTo>
                  <a:lnTo>
                    <a:pt x="33704" y="114070"/>
                  </a:lnTo>
                  <a:lnTo>
                    <a:pt x="74205" y="92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690"/>
            <p:cNvSpPr/>
            <p:nvPr>
              <p:custDataLst>
                <p:tags r:id="rId17"/>
              </p:custDataLst>
            </p:nvPr>
          </p:nvSpPr>
          <p:spPr>
            <a:xfrm>
              <a:off x="8763000" y="1771650"/>
              <a:ext cx="47626" cy="247651"/>
            </a:xfrm>
            <a:custGeom>
              <a:avLst/>
              <a:gdLst/>
              <a:ahLst/>
              <a:cxnLst/>
              <a:rect l="0" t="0" r="0" b="0"/>
              <a:pathLst>
                <a:path w="47626" h="247651">
                  <a:moveTo>
                    <a:pt x="47625" y="0"/>
                  </a:moveTo>
                  <a:lnTo>
                    <a:pt x="47625" y="0"/>
                  </a:lnTo>
                  <a:lnTo>
                    <a:pt x="38981" y="29102"/>
                  </a:lnTo>
                  <a:lnTo>
                    <a:pt x="33160" y="73055"/>
                  </a:lnTo>
                  <a:lnTo>
                    <a:pt x="26357" y="118694"/>
                  </a:lnTo>
                  <a:lnTo>
                    <a:pt x="18393" y="145235"/>
                  </a:lnTo>
                  <a:lnTo>
                    <a:pt x="15437" y="150799"/>
                  </a:lnTo>
                  <a:lnTo>
                    <a:pt x="9634" y="18908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691"/>
            <p:cNvSpPr/>
            <p:nvPr>
              <p:custDataLst>
                <p:tags r:id="rId18"/>
              </p:custDataLst>
            </p:nvPr>
          </p:nvSpPr>
          <p:spPr>
            <a:xfrm>
              <a:off x="8810625" y="1933575"/>
              <a:ext cx="8202" cy="66676"/>
            </a:xfrm>
            <a:custGeom>
              <a:avLst/>
              <a:gdLst/>
              <a:ahLst/>
              <a:cxnLst/>
              <a:rect l="0" t="0" r="0" b="0"/>
              <a:pathLst>
                <a:path w="8202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357" y="4913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692"/>
            <p:cNvSpPr/>
            <p:nvPr>
              <p:custDataLst>
                <p:tags r:id="rId19"/>
              </p:custDataLst>
            </p:nvPr>
          </p:nvSpPr>
          <p:spPr>
            <a:xfrm>
              <a:off x="8852762" y="1809750"/>
              <a:ext cx="5489" cy="38101"/>
            </a:xfrm>
            <a:custGeom>
              <a:avLst/>
              <a:gdLst/>
              <a:ahLst/>
              <a:cxnLst/>
              <a:rect l="0" t="0" r="0" b="0"/>
              <a:pathLst>
                <a:path w="5489" h="38101">
                  <a:moveTo>
                    <a:pt x="5488" y="38100"/>
                  </a:moveTo>
                  <a:lnTo>
                    <a:pt x="5488" y="38100"/>
                  </a:lnTo>
                  <a:lnTo>
                    <a:pt x="4430" y="17404"/>
                  </a:lnTo>
                  <a:lnTo>
                    <a:pt x="0" y="562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693"/>
            <p:cNvSpPr/>
            <p:nvPr>
              <p:custDataLst>
                <p:tags r:id="rId20"/>
              </p:custDataLst>
            </p:nvPr>
          </p:nvSpPr>
          <p:spPr>
            <a:xfrm>
              <a:off x="8859738" y="1781175"/>
              <a:ext cx="93763" cy="219076"/>
            </a:xfrm>
            <a:custGeom>
              <a:avLst/>
              <a:gdLst/>
              <a:ahLst/>
              <a:cxnLst/>
              <a:rect l="0" t="0" r="0" b="0"/>
              <a:pathLst>
                <a:path w="93763" h="219076">
                  <a:moveTo>
                    <a:pt x="55662" y="0"/>
                  </a:moveTo>
                  <a:lnTo>
                    <a:pt x="55662" y="0"/>
                  </a:lnTo>
                  <a:lnTo>
                    <a:pt x="60719" y="0"/>
                  </a:lnTo>
                  <a:lnTo>
                    <a:pt x="62208" y="2117"/>
                  </a:lnTo>
                  <a:lnTo>
                    <a:pt x="63863" y="10113"/>
                  </a:lnTo>
                  <a:lnTo>
                    <a:pt x="49920" y="57566"/>
                  </a:lnTo>
                  <a:lnTo>
                    <a:pt x="41578" y="101825"/>
                  </a:lnTo>
                  <a:lnTo>
                    <a:pt x="26904" y="149189"/>
                  </a:lnTo>
                  <a:lnTo>
                    <a:pt x="10843" y="194935"/>
                  </a:lnTo>
                  <a:lnTo>
                    <a:pt x="8226" y="204113"/>
                  </a:lnTo>
                  <a:lnTo>
                    <a:pt x="0" y="216896"/>
                  </a:lnTo>
                  <a:lnTo>
                    <a:pt x="20690" y="177572"/>
                  </a:lnTo>
                  <a:lnTo>
                    <a:pt x="48938" y="135559"/>
                  </a:lnTo>
                  <a:lnTo>
                    <a:pt x="54354" y="131648"/>
                  </a:lnTo>
                  <a:lnTo>
                    <a:pt x="68839" y="127302"/>
                  </a:lnTo>
                  <a:lnTo>
                    <a:pt x="75031" y="128259"/>
                  </a:lnTo>
                  <a:lnTo>
                    <a:pt x="80216" y="131015"/>
                  </a:lnTo>
                  <a:lnTo>
                    <a:pt x="84731" y="134968"/>
                  </a:lnTo>
                  <a:lnTo>
                    <a:pt x="89748" y="147827"/>
                  </a:lnTo>
                  <a:lnTo>
                    <a:pt x="92969" y="187010"/>
                  </a:lnTo>
                  <a:lnTo>
                    <a:pt x="93762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694"/>
            <p:cNvSpPr/>
            <p:nvPr>
              <p:custDataLst>
                <p:tags r:id="rId21"/>
              </p:custDataLst>
            </p:nvPr>
          </p:nvSpPr>
          <p:spPr>
            <a:xfrm>
              <a:off x="9016272" y="1914525"/>
              <a:ext cx="40050" cy="74990"/>
            </a:xfrm>
            <a:custGeom>
              <a:avLst/>
              <a:gdLst/>
              <a:ahLst/>
              <a:cxnLst/>
              <a:rect l="0" t="0" r="0" b="0"/>
              <a:pathLst>
                <a:path w="40050" h="74990">
                  <a:moveTo>
                    <a:pt x="32478" y="19050"/>
                  </a:moveTo>
                  <a:lnTo>
                    <a:pt x="32478" y="19050"/>
                  </a:lnTo>
                  <a:lnTo>
                    <a:pt x="32478" y="5792"/>
                  </a:lnTo>
                  <a:lnTo>
                    <a:pt x="31420" y="3862"/>
                  </a:lnTo>
                  <a:lnTo>
                    <a:pt x="29656" y="2574"/>
                  </a:lnTo>
                  <a:lnTo>
                    <a:pt x="27421" y="1716"/>
                  </a:lnTo>
                  <a:lnTo>
                    <a:pt x="24873" y="2203"/>
                  </a:lnTo>
                  <a:lnTo>
                    <a:pt x="19221" y="5565"/>
                  </a:lnTo>
                  <a:lnTo>
                    <a:pt x="10088" y="18465"/>
                  </a:lnTo>
                  <a:lnTo>
                    <a:pt x="679" y="40749"/>
                  </a:lnTo>
                  <a:lnTo>
                    <a:pt x="0" y="55505"/>
                  </a:lnTo>
                  <a:lnTo>
                    <a:pt x="3132" y="72112"/>
                  </a:lnTo>
                  <a:lnTo>
                    <a:pt x="5505" y="73475"/>
                  </a:lnTo>
                  <a:lnTo>
                    <a:pt x="13787" y="74989"/>
                  </a:lnTo>
                  <a:lnTo>
                    <a:pt x="21701" y="72840"/>
                  </a:lnTo>
                  <a:lnTo>
                    <a:pt x="25294" y="70785"/>
                  </a:lnTo>
                  <a:lnTo>
                    <a:pt x="35406" y="57780"/>
                  </a:lnTo>
                  <a:lnTo>
                    <a:pt x="40049" y="40521"/>
                  </a:lnTo>
                  <a:lnTo>
                    <a:pt x="38313" y="28240"/>
                  </a:lnTo>
                  <a:lnTo>
                    <a:pt x="36367" y="22002"/>
                  </a:lnTo>
                  <a:lnTo>
                    <a:pt x="28562" y="12248"/>
                  </a:lnTo>
                  <a:lnTo>
                    <a:pt x="134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695"/>
            <p:cNvSpPr/>
            <p:nvPr>
              <p:custDataLst>
                <p:tags r:id="rId22"/>
              </p:custDataLst>
            </p:nvPr>
          </p:nvSpPr>
          <p:spPr>
            <a:xfrm>
              <a:off x="9116095" y="1933575"/>
              <a:ext cx="63240" cy="66192"/>
            </a:xfrm>
            <a:custGeom>
              <a:avLst/>
              <a:gdLst/>
              <a:ahLst/>
              <a:cxnLst/>
              <a:rect l="0" t="0" r="0" b="0"/>
              <a:pathLst>
                <a:path w="63240" h="66192">
                  <a:moveTo>
                    <a:pt x="46955" y="19050"/>
                  </a:moveTo>
                  <a:lnTo>
                    <a:pt x="46955" y="19050"/>
                  </a:lnTo>
                  <a:lnTo>
                    <a:pt x="41898" y="19050"/>
                  </a:lnTo>
                  <a:lnTo>
                    <a:pt x="36594" y="16228"/>
                  </a:lnTo>
                  <a:lnTo>
                    <a:pt x="33698" y="13994"/>
                  </a:lnTo>
                  <a:lnTo>
                    <a:pt x="24835" y="11511"/>
                  </a:lnTo>
                  <a:lnTo>
                    <a:pt x="19509" y="10849"/>
                  </a:lnTo>
                  <a:lnTo>
                    <a:pt x="10768" y="12936"/>
                  </a:lnTo>
                  <a:lnTo>
                    <a:pt x="6955" y="14974"/>
                  </a:lnTo>
                  <a:lnTo>
                    <a:pt x="4414" y="18449"/>
                  </a:lnTo>
                  <a:lnTo>
                    <a:pt x="1590" y="27955"/>
                  </a:lnTo>
                  <a:lnTo>
                    <a:pt x="0" y="45207"/>
                  </a:lnTo>
                  <a:lnTo>
                    <a:pt x="835" y="49188"/>
                  </a:lnTo>
                  <a:lnTo>
                    <a:pt x="2450" y="51842"/>
                  </a:lnTo>
                  <a:lnTo>
                    <a:pt x="17703" y="61158"/>
                  </a:lnTo>
                  <a:lnTo>
                    <a:pt x="56669" y="66191"/>
                  </a:lnTo>
                  <a:lnTo>
                    <a:pt x="59781" y="64235"/>
                  </a:lnTo>
                  <a:lnTo>
                    <a:pt x="61856" y="60815"/>
                  </a:lnTo>
                  <a:lnTo>
                    <a:pt x="63239" y="56418"/>
                  </a:lnTo>
                  <a:lnTo>
                    <a:pt x="61953" y="45889"/>
                  </a:lnTo>
                  <a:lnTo>
                    <a:pt x="56796" y="34153"/>
                  </a:lnTo>
                  <a:lnTo>
                    <a:pt x="279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696"/>
            <p:cNvSpPr/>
            <p:nvPr>
              <p:custDataLst>
                <p:tags r:id="rId23"/>
              </p:custDataLst>
            </p:nvPr>
          </p:nvSpPr>
          <p:spPr>
            <a:xfrm>
              <a:off x="9198077" y="1787568"/>
              <a:ext cx="144133" cy="238723"/>
            </a:xfrm>
            <a:custGeom>
              <a:avLst/>
              <a:gdLst/>
              <a:ahLst/>
              <a:cxnLst/>
              <a:rect l="0" t="0" r="0" b="0"/>
              <a:pathLst>
                <a:path w="144133" h="238723">
                  <a:moveTo>
                    <a:pt x="69748" y="174582"/>
                  </a:moveTo>
                  <a:lnTo>
                    <a:pt x="69748" y="174582"/>
                  </a:lnTo>
                  <a:lnTo>
                    <a:pt x="69748" y="169526"/>
                  </a:lnTo>
                  <a:lnTo>
                    <a:pt x="66926" y="164221"/>
                  </a:lnTo>
                  <a:lnTo>
                    <a:pt x="64691" y="161324"/>
                  </a:lnTo>
                  <a:lnTo>
                    <a:pt x="56564" y="158106"/>
                  </a:lnTo>
                  <a:lnTo>
                    <a:pt x="51434" y="157248"/>
                  </a:lnTo>
                  <a:lnTo>
                    <a:pt x="40089" y="159117"/>
                  </a:lnTo>
                  <a:lnTo>
                    <a:pt x="27992" y="164534"/>
                  </a:lnTo>
                  <a:lnTo>
                    <a:pt x="15559" y="173997"/>
                  </a:lnTo>
                  <a:lnTo>
                    <a:pt x="1716" y="196281"/>
                  </a:lnTo>
                  <a:lnTo>
                    <a:pt x="0" y="211037"/>
                  </a:lnTo>
                  <a:lnTo>
                    <a:pt x="1024" y="217935"/>
                  </a:lnTo>
                  <a:lnTo>
                    <a:pt x="3824" y="223592"/>
                  </a:lnTo>
                  <a:lnTo>
                    <a:pt x="12579" y="232701"/>
                  </a:lnTo>
                  <a:lnTo>
                    <a:pt x="20703" y="237454"/>
                  </a:lnTo>
                  <a:lnTo>
                    <a:pt x="24352" y="238722"/>
                  </a:lnTo>
                  <a:lnTo>
                    <a:pt x="49712" y="230393"/>
                  </a:lnTo>
                  <a:lnTo>
                    <a:pt x="66487" y="217379"/>
                  </a:lnTo>
                  <a:lnTo>
                    <a:pt x="94504" y="183153"/>
                  </a:lnTo>
                  <a:lnTo>
                    <a:pt x="114007" y="145136"/>
                  </a:lnTo>
                  <a:lnTo>
                    <a:pt x="128023" y="97536"/>
                  </a:lnTo>
                  <a:lnTo>
                    <a:pt x="139820" y="50002"/>
                  </a:lnTo>
                  <a:lnTo>
                    <a:pt x="144132" y="15255"/>
                  </a:lnTo>
                  <a:lnTo>
                    <a:pt x="142620" y="8039"/>
                  </a:lnTo>
                  <a:lnTo>
                    <a:pt x="139496" y="3228"/>
                  </a:lnTo>
                  <a:lnTo>
                    <a:pt x="135297" y="21"/>
                  </a:lnTo>
                  <a:lnTo>
                    <a:pt x="131440" y="0"/>
                  </a:lnTo>
                  <a:lnTo>
                    <a:pt x="127809" y="2102"/>
                  </a:lnTo>
                  <a:lnTo>
                    <a:pt x="119894" y="12199"/>
                  </a:lnTo>
                  <a:lnTo>
                    <a:pt x="105655" y="39568"/>
                  </a:lnTo>
                  <a:lnTo>
                    <a:pt x="94231" y="80576"/>
                  </a:lnTo>
                  <a:lnTo>
                    <a:pt x="89871" y="119794"/>
                  </a:lnTo>
                  <a:lnTo>
                    <a:pt x="89117" y="159172"/>
                  </a:lnTo>
                  <a:lnTo>
                    <a:pt x="91682" y="201994"/>
                  </a:lnTo>
                  <a:lnTo>
                    <a:pt x="98323" y="231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697"/>
            <p:cNvSpPr/>
            <p:nvPr>
              <p:custDataLst>
                <p:tags r:id="rId24"/>
              </p:custDataLst>
            </p:nvPr>
          </p:nvSpPr>
          <p:spPr>
            <a:xfrm>
              <a:off x="8353425" y="2124775"/>
              <a:ext cx="685801" cy="113601"/>
            </a:xfrm>
            <a:custGeom>
              <a:avLst/>
              <a:gdLst/>
              <a:ahLst/>
              <a:cxnLst/>
              <a:rect l="0" t="0" r="0" b="0"/>
              <a:pathLst>
                <a:path w="685801" h="113601">
                  <a:moveTo>
                    <a:pt x="0" y="56450"/>
                  </a:moveTo>
                  <a:lnTo>
                    <a:pt x="0" y="56450"/>
                  </a:lnTo>
                  <a:lnTo>
                    <a:pt x="5056" y="61506"/>
                  </a:lnTo>
                  <a:lnTo>
                    <a:pt x="13183" y="63989"/>
                  </a:lnTo>
                  <a:lnTo>
                    <a:pt x="40704" y="65583"/>
                  </a:lnTo>
                  <a:lnTo>
                    <a:pt x="58307" y="60156"/>
                  </a:lnTo>
                  <a:lnTo>
                    <a:pt x="83245" y="50845"/>
                  </a:lnTo>
                  <a:lnTo>
                    <a:pt x="98381" y="46551"/>
                  </a:lnTo>
                  <a:lnTo>
                    <a:pt x="136791" y="26547"/>
                  </a:lnTo>
                  <a:lnTo>
                    <a:pt x="172469" y="11254"/>
                  </a:lnTo>
                  <a:lnTo>
                    <a:pt x="212338" y="1661"/>
                  </a:lnTo>
                  <a:lnTo>
                    <a:pt x="238952" y="0"/>
                  </a:lnTo>
                  <a:lnTo>
                    <a:pt x="272001" y="9620"/>
                  </a:lnTo>
                  <a:lnTo>
                    <a:pt x="305886" y="31834"/>
                  </a:lnTo>
                  <a:lnTo>
                    <a:pt x="335784" y="53783"/>
                  </a:lnTo>
                  <a:lnTo>
                    <a:pt x="382376" y="78520"/>
                  </a:lnTo>
                  <a:lnTo>
                    <a:pt x="418332" y="89330"/>
                  </a:lnTo>
                  <a:lnTo>
                    <a:pt x="460970" y="93003"/>
                  </a:lnTo>
                  <a:lnTo>
                    <a:pt x="500885" y="94092"/>
                  </a:lnTo>
                  <a:lnTo>
                    <a:pt x="539524" y="93355"/>
                  </a:lnTo>
                  <a:lnTo>
                    <a:pt x="582039" y="86984"/>
                  </a:lnTo>
                  <a:lnTo>
                    <a:pt x="629575" y="77658"/>
                  </a:lnTo>
                  <a:lnTo>
                    <a:pt x="645995" y="77518"/>
                  </a:lnTo>
                  <a:lnTo>
                    <a:pt x="656820" y="80983"/>
                  </a:lnTo>
                  <a:lnTo>
                    <a:pt x="665159" y="88873"/>
                  </a:lnTo>
                  <a:lnTo>
                    <a:pt x="685800" y="113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698"/>
            <p:cNvSpPr/>
            <p:nvPr>
              <p:custDataLst>
                <p:tags r:id="rId25"/>
              </p:custDataLst>
            </p:nvPr>
          </p:nvSpPr>
          <p:spPr>
            <a:xfrm>
              <a:off x="8210550" y="2000250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7429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030"/>
          <p:cNvGrpSpPr/>
          <p:nvPr/>
        </p:nvGrpSpPr>
        <p:grpSpPr>
          <a:xfrm>
            <a:off x="7829550" y="1803191"/>
            <a:ext cx="294666" cy="383747"/>
            <a:chOff x="7829550" y="1803191"/>
            <a:chExt cx="294666" cy="383747"/>
          </a:xfrm>
        </p:grpSpPr>
        <p:sp>
          <p:nvSpPr>
            <p:cNvPr id="202" name="SMARTInkShape-5699"/>
            <p:cNvSpPr/>
            <p:nvPr>
              <p:custDataLst>
                <p:tags r:id="rId8"/>
              </p:custDataLst>
            </p:nvPr>
          </p:nvSpPr>
          <p:spPr>
            <a:xfrm>
              <a:off x="7829550" y="1803191"/>
              <a:ext cx="156674" cy="254210"/>
            </a:xfrm>
            <a:custGeom>
              <a:avLst/>
              <a:gdLst/>
              <a:ahLst/>
              <a:cxnLst/>
              <a:rect l="0" t="0" r="0" b="0"/>
              <a:pathLst>
                <a:path w="156674" h="254210">
                  <a:moveTo>
                    <a:pt x="0" y="235159"/>
                  </a:moveTo>
                  <a:lnTo>
                    <a:pt x="0" y="235159"/>
                  </a:lnTo>
                  <a:lnTo>
                    <a:pt x="13257" y="221901"/>
                  </a:lnTo>
                  <a:lnTo>
                    <a:pt x="58313" y="198303"/>
                  </a:lnTo>
                  <a:lnTo>
                    <a:pt x="92944" y="170165"/>
                  </a:lnTo>
                  <a:lnTo>
                    <a:pt x="130030" y="122909"/>
                  </a:lnTo>
                  <a:lnTo>
                    <a:pt x="144831" y="94420"/>
                  </a:lnTo>
                  <a:lnTo>
                    <a:pt x="156459" y="53002"/>
                  </a:lnTo>
                  <a:lnTo>
                    <a:pt x="156673" y="34609"/>
                  </a:lnTo>
                  <a:lnTo>
                    <a:pt x="155249" y="25259"/>
                  </a:lnTo>
                  <a:lnTo>
                    <a:pt x="148022" y="12048"/>
                  </a:lnTo>
                  <a:lnTo>
                    <a:pt x="143132" y="7043"/>
                  </a:lnTo>
                  <a:lnTo>
                    <a:pt x="132053" y="1483"/>
                  </a:lnTo>
                  <a:lnTo>
                    <a:pt x="126136" y="0"/>
                  </a:lnTo>
                  <a:lnTo>
                    <a:pt x="120073" y="2186"/>
                  </a:lnTo>
                  <a:lnTo>
                    <a:pt x="93880" y="26954"/>
                  </a:lnTo>
                  <a:lnTo>
                    <a:pt x="83084" y="52936"/>
                  </a:lnTo>
                  <a:lnTo>
                    <a:pt x="73183" y="92502"/>
                  </a:lnTo>
                  <a:lnTo>
                    <a:pt x="69020" y="133641"/>
                  </a:lnTo>
                  <a:lnTo>
                    <a:pt x="75719" y="172389"/>
                  </a:lnTo>
                  <a:lnTo>
                    <a:pt x="90639" y="203861"/>
                  </a:lnTo>
                  <a:lnTo>
                    <a:pt x="115822" y="235676"/>
                  </a:lnTo>
                  <a:lnTo>
                    <a:pt x="142875" y="254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700"/>
            <p:cNvSpPr/>
            <p:nvPr>
              <p:custDataLst>
                <p:tags r:id="rId9"/>
              </p:custDataLst>
            </p:nvPr>
          </p:nvSpPr>
          <p:spPr>
            <a:xfrm>
              <a:off x="8002949" y="1981200"/>
              <a:ext cx="43698" cy="69499"/>
            </a:xfrm>
            <a:custGeom>
              <a:avLst/>
              <a:gdLst/>
              <a:ahLst/>
              <a:cxnLst/>
              <a:rect l="0" t="0" r="0" b="0"/>
              <a:pathLst>
                <a:path w="43698" h="69499">
                  <a:moveTo>
                    <a:pt x="36151" y="0"/>
                  </a:moveTo>
                  <a:lnTo>
                    <a:pt x="36151" y="0"/>
                  </a:lnTo>
                  <a:lnTo>
                    <a:pt x="14693" y="0"/>
                  </a:lnTo>
                  <a:lnTo>
                    <a:pt x="11262" y="2117"/>
                  </a:lnTo>
                  <a:lnTo>
                    <a:pt x="4628" y="10113"/>
                  </a:lnTo>
                  <a:lnTo>
                    <a:pt x="974" y="20722"/>
                  </a:lnTo>
                  <a:lnTo>
                    <a:pt x="0" y="26515"/>
                  </a:lnTo>
                  <a:lnTo>
                    <a:pt x="1739" y="38596"/>
                  </a:lnTo>
                  <a:lnTo>
                    <a:pt x="3684" y="44780"/>
                  </a:lnTo>
                  <a:lnTo>
                    <a:pt x="11491" y="54475"/>
                  </a:lnTo>
                  <a:lnTo>
                    <a:pt x="28693" y="69322"/>
                  </a:lnTo>
                  <a:lnTo>
                    <a:pt x="32237" y="69498"/>
                  </a:lnTo>
                  <a:lnTo>
                    <a:pt x="35659" y="67498"/>
                  </a:lnTo>
                  <a:lnTo>
                    <a:pt x="41224" y="60691"/>
                  </a:lnTo>
                  <a:lnTo>
                    <a:pt x="43697" y="54138"/>
                  </a:lnTo>
                  <a:lnTo>
                    <a:pt x="40033" y="3438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701"/>
            <p:cNvSpPr/>
            <p:nvPr>
              <p:custDataLst>
                <p:tags r:id="rId10"/>
              </p:custDataLst>
            </p:nvPr>
          </p:nvSpPr>
          <p:spPr>
            <a:xfrm>
              <a:off x="8055306" y="1981316"/>
              <a:ext cx="68910" cy="205622"/>
            </a:xfrm>
            <a:custGeom>
              <a:avLst/>
              <a:gdLst/>
              <a:ahLst/>
              <a:cxnLst/>
              <a:rect l="0" t="0" r="0" b="0"/>
              <a:pathLst>
                <a:path w="68910" h="205622">
                  <a:moveTo>
                    <a:pt x="59994" y="9409"/>
                  </a:moveTo>
                  <a:lnTo>
                    <a:pt x="59994" y="9409"/>
                  </a:lnTo>
                  <a:lnTo>
                    <a:pt x="59994" y="4353"/>
                  </a:lnTo>
                  <a:lnTo>
                    <a:pt x="58936" y="2863"/>
                  </a:lnTo>
                  <a:lnTo>
                    <a:pt x="57172" y="1870"/>
                  </a:lnTo>
                  <a:lnTo>
                    <a:pt x="46737" y="276"/>
                  </a:lnTo>
                  <a:lnTo>
                    <a:pt x="37604" y="0"/>
                  </a:lnTo>
                  <a:lnTo>
                    <a:pt x="35542" y="1020"/>
                  </a:lnTo>
                  <a:lnTo>
                    <a:pt x="34168" y="2758"/>
                  </a:lnTo>
                  <a:lnTo>
                    <a:pt x="32641" y="7511"/>
                  </a:lnTo>
                  <a:lnTo>
                    <a:pt x="31580" y="17221"/>
                  </a:lnTo>
                  <a:lnTo>
                    <a:pt x="36523" y="23483"/>
                  </a:lnTo>
                  <a:lnTo>
                    <a:pt x="39055" y="24083"/>
                  </a:lnTo>
                  <a:lnTo>
                    <a:pt x="41801" y="23425"/>
                  </a:lnTo>
                  <a:lnTo>
                    <a:pt x="47675" y="20930"/>
                  </a:lnTo>
                  <a:lnTo>
                    <a:pt x="53814" y="19821"/>
                  </a:lnTo>
                  <a:lnTo>
                    <a:pt x="55874" y="20584"/>
                  </a:lnTo>
                  <a:lnTo>
                    <a:pt x="57247" y="22151"/>
                  </a:lnTo>
                  <a:lnTo>
                    <a:pt x="58773" y="26714"/>
                  </a:lnTo>
                  <a:lnTo>
                    <a:pt x="60691" y="36291"/>
                  </a:lnTo>
                  <a:lnTo>
                    <a:pt x="66432" y="54180"/>
                  </a:lnTo>
                  <a:lnTo>
                    <a:pt x="68909" y="94257"/>
                  </a:lnTo>
                  <a:lnTo>
                    <a:pt x="66516" y="123449"/>
                  </a:lnTo>
                  <a:lnTo>
                    <a:pt x="57745" y="170475"/>
                  </a:lnTo>
                  <a:lnTo>
                    <a:pt x="51586" y="183652"/>
                  </a:lnTo>
                  <a:lnTo>
                    <a:pt x="41793" y="196564"/>
                  </a:lnTo>
                  <a:lnTo>
                    <a:pt x="30385" y="203714"/>
                  </a:lnTo>
                  <a:lnTo>
                    <a:pt x="24380" y="205621"/>
                  </a:lnTo>
                  <a:lnTo>
                    <a:pt x="19318" y="204775"/>
                  </a:lnTo>
                  <a:lnTo>
                    <a:pt x="14885" y="202095"/>
                  </a:lnTo>
                  <a:lnTo>
                    <a:pt x="3589" y="188210"/>
                  </a:lnTo>
                  <a:lnTo>
                    <a:pt x="166" y="182584"/>
                  </a:lnTo>
                  <a:lnTo>
                    <a:pt x="0" y="174601"/>
                  </a:lnTo>
                  <a:lnTo>
                    <a:pt x="12369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SMARTInkShape-5702"/>
          <p:cNvSpPr/>
          <p:nvPr>
            <p:custDataLst>
              <p:tags r:id="rId5"/>
            </p:custDataLst>
          </p:nvPr>
        </p:nvSpPr>
        <p:spPr>
          <a:xfrm>
            <a:off x="9944109" y="619125"/>
            <a:ext cx="2095492" cy="1457316"/>
          </a:xfrm>
          <a:custGeom>
            <a:avLst/>
            <a:gdLst/>
            <a:ahLst/>
            <a:cxnLst/>
            <a:rect l="0" t="0" r="0" b="0"/>
            <a:pathLst>
              <a:path w="2095492" h="1457316">
                <a:moveTo>
                  <a:pt x="257166" y="57150"/>
                </a:moveTo>
                <a:lnTo>
                  <a:pt x="257166" y="57150"/>
                </a:lnTo>
                <a:lnTo>
                  <a:pt x="231632" y="57150"/>
                </a:lnTo>
                <a:lnTo>
                  <a:pt x="235587" y="54328"/>
                </a:lnTo>
                <a:lnTo>
                  <a:pt x="244400" y="50604"/>
                </a:lnTo>
                <a:lnTo>
                  <a:pt x="288621" y="48017"/>
                </a:lnTo>
                <a:lnTo>
                  <a:pt x="332054" y="46644"/>
                </a:lnTo>
                <a:lnTo>
                  <a:pt x="371206" y="40101"/>
                </a:lnTo>
                <a:lnTo>
                  <a:pt x="414571" y="38495"/>
                </a:lnTo>
                <a:lnTo>
                  <a:pt x="456440" y="38217"/>
                </a:lnTo>
                <a:lnTo>
                  <a:pt x="497303" y="38135"/>
                </a:lnTo>
                <a:lnTo>
                  <a:pt x="541278" y="33054"/>
                </a:lnTo>
                <a:lnTo>
                  <a:pt x="587822" y="29902"/>
                </a:lnTo>
                <a:lnTo>
                  <a:pt x="635125" y="28968"/>
                </a:lnTo>
                <a:lnTo>
                  <a:pt x="669624" y="25928"/>
                </a:lnTo>
                <a:lnTo>
                  <a:pt x="705063" y="22107"/>
                </a:lnTo>
                <a:lnTo>
                  <a:pt x="738454" y="20409"/>
                </a:lnTo>
                <a:lnTo>
                  <a:pt x="770933" y="16832"/>
                </a:lnTo>
                <a:lnTo>
                  <a:pt x="804065" y="12772"/>
                </a:lnTo>
                <a:lnTo>
                  <a:pt x="839958" y="10968"/>
                </a:lnTo>
                <a:lnTo>
                  <a:pt x="874254" y="10167"/>
                </a:lnTo>
                <a:lnTo>
                  <a:pt x="908194" y="8752"/>
                </a:lnTo>
                <a:lnTo>
                  <a:pt x="944445" y="4595"/>
                </a:lnTo>
                <a:lnTo>
                  <a:pt x="978901" y="2042"/>
                </a:lnTo>
                <a:lnTo>
                  <a:pt x="1012912" y="908"/>
                </a:lnTo>
                <a:lnTo>
                  <a:pt x="1049194" y="403"/>
                </a:lnTo>
                <a:lnTo>
                  <a:pt x="1083665" y="179"/>
                </a:lnTo>
                <a:lnTo>
                  <a:pt x="1117683" y="80"/>
                </a:lnTo>
                <a:lnTo>
                  <a:pt x="1153968" y="35"/>
                </a:lnTo>
                <a:lnTo>
                  <a:pt x="1188439" y="16"/>
                </a:lnTo>
                <a:lnTo>
                  <a:pt x="1221399" y="7"/>
                </a:lnTo>
                <a:lnTo>
                  <a:pt x="1253686" y="3"/>
                </a:lnTo>
                <a:lnTo>
                  <a:pt x="1285676" y="1"/>
                </a:lnTo>
                <a:lnTo>
                  <a:pt x="1317532" y="1"/>
                </a:lnTo>
                <a:lnTo>
                  <a:pt x="1364157" y="0"/>
                </a:lnTo>
                <a:lnTo>
                  <a:pt x="1405254" y="0"/>
                </a:lnTo>
                <a:lnTo>
                  <a:pt x="1444242" y="1058"/>
                </a:lnTo>
                <a:lnTo>
                  <a:pt x="1482605" y="6546"/>
                </a:lnTo>
                <a:lnTo>
                  <a:pt x="1520783" y="9701"/>
                </a:lnTo>
                <a:lnTo>
                  <a:pt x="1558907" y="15809"/>
                </a:lnTo>
                <a:lnTo>
                  <a:pt x="1595956" y="19148"/>
                </a:lnTo>
                <a:lnTo>
                  <a:pt x="1637455" y="26399"/>
                </a:lnTo>
                <a:lnTo>
                  <a:pt x="1675086" y="27930"/>
                </a:lnTo>
                <a:lnTo>
                  <a:pt x="1717985" y="31206"/>
                </a:lnTo>
                <a:lnTo>
                  <a:pt x="1756448" y="36057"/>
                </a:lnTo>
                <a:lnTo>
                  <a:pt x="1798538" y="40317"/>
                </a:lnTo>
                <a:lnTo>
                  <a:pt x="1840641" y="45460"/>
                </a:lnTo>
                <a:lnTo>
                  <a:pt x="1887104" y="52254"/>
                </a:lnTo>
                <a:lnTo>
                  <a:pt x="1929759" y="62729"/>
                </a:lnTo>
                <a:lnTo>
                  <a:pt x="1974227" y="72875"/>
                </a:lnTo>
                <a:lnTo>
                  <a:pt x="2005283" y="76966"/>
                </a:lnTo>
                <a:lnTo>
                  <a:pt x="2031014" y="92421"/>
                </a:lnTo>
                <a:lnTo>
                  <a:pt x="2042433" y="113052"/>
                </a:lnTo>
                <a:lnTo>
                  <a:pt x="2049972" y="153490"/>
                </a:lnTo>
                <a:lnTo>
                  <a:pt x="2055925" y="195772"/>
                </a:lnTo>
                <a:lnTo>
                  <a:pt x="2063648" y="239402"/>
                </a:lnTo>
                <a:lnTo>
                  <a:pt x="2067006" y="280601"/>
                </a:lnTo>
                <a:lnTo>
                  <a:pt x="2074264" y="327341"/>
                </a:lnTo>
                <a:lnTo>
                  <a:pt x="2081067" y="372753"/>
                </a:lnTo>
                <a:lnTo>
                  <a:pt x="2084514" y="417244"/>
                </a:lnTo>
                <a:lnTo>
                  <a:pt x="2086738" y="457931"/>
                </a:lnTo>
                <a:lnTo>
                  <a:pt x="2094130" y="504921"/>
                </a:lnTo>
                <a:lnTo>
                  <a:pt x="2095089" y="548598"/>
                </a:lnTo>
                <a:lnTo>
                  <a:pt x="2095372" y="591643"/>
                </a:lnTo>
                <a:lnTo>
                  <a:pt x="2095438" y="623844"/>
                </a:lnTo>
                <a:lnTo>
                  <a:pt x="2095466" y="657206"/>
                </a:lnTo>
                <a:lnTo>
                  <a:pt x="2095484" y="699788"/>
                </a:lnTo>
                <a:lnTo>
                  <a:pt x="2095489" y="742391"/>
                </a:lnTo>
                <a:lnTo>
                  <a:pt x="2095491" y="780096"/>
                </a:lnTo>
                <a:lnTo>
                  <a:pt x="2095491" y="822748"/>
                </a:lnTo>
                <a:lnTo>
                  <a:pt x="2095491" y="860550"/>
                </a:lnTo>
                <a:lnTo>
                  <a:pt x="2088945" y="903645"/>
                </a:lnTo>
                <a:lnTo>
                  <a:pt x="2086554" y="945554"/>
                </a:lnTo>
                <a:lnTo>
                  <a:pt x="2086081" y="989228"/>
                </a:lnTo>
                <a:lnTo>
                  <a:pt x="2086001" y="1033938"/>
                </a:lnTo>
                <a:lnTo>
                  <a:pt x="2085975" y="1072232"/>
                </a:lnTo>
                <a:lnTo>
                  <a:pt x="2085968" y="1118857"/>
                </a:lnTo>
                <a:lnTo>
                  <a:pt x="2085967" y="1151673"/>
                </a:lnTo>
                <a:lnTo>
                  <a:pt x="2083142" y="1191431"/>
                </a:lnTo>
                <a:lnTo>
                  <a:pt x="2077764" y="1233941"/>
                </a:lnTo>
                <a:lnTo>
                  <a:pt x="2069099" y="1274441"/>
                </a:lnTo>
                <a:lnTo>
                  <a:pt x="2049029" y="1315662"/>
                </a:lnTo>
                <a:lnTo>
                  <a:pt x="2024186" y="1345185"/>
                </a:lnTo>
                <a:lnTo>
                  <a:pt x="1997810" y="1363891"/>
                </a:lnTo>
                <a:lnTo>
                  <a:pt x="1957153" y="1380229"/>
                </a:lnTo>
                <a:lnTo>
                  <a:pt x="1937699" y="1386018"/>
                </a:lnTo>
                <a:lnTo>
                  <a:pt x="1891048" y="1390336"/>
                </a:lnTo>
                <a:lnTo>
                  <a:pt x="1855403" y="1395096"/>
                </a:lnTo>
                <a:lnTo>
                  <a:pt x="1814803" y="1398670"/>
                </a:lnTo>
                <a:lnTo>
                  <a:pt x="1777610" y="1404786"/>
                </a:lnTo>
                <a:lnTo>
                  <a:pt x="1732604" y="1408729"/>
                </a:lnTo>
                <a:lnTo>
                  <a:pt x="1691165" y="1409413"/>
                </a:lnTo>
                <a:lnTo>
                  <a:pt x="1651605" y="1409615"/>
                </a:lnTo>
                <a:lnTo>
                  <a:pt x="1613073" y="1410733"/>
                </a:lnTo>
                <a:lnTo>
                  <a:pt x="1573786" y="1416238"/>
                </a:lnTo>
                <a:lnTo>
                  <a:pt x="1529103" y="1418340"/>
                </a:lnTo>
                <a:lnTo>
                  <a:pt x="1483407" y="1418963"/>
                </a:lnTo>
                <a:lnTo>
                  <a:pt x="1441529" y="1419147"/>
                </a:lnTo>
                <a:lnTo>
                  <a:pt x="1396076" y="1419202"/>
                </a:lnTo>
                <a:lnTo>
                  <a:pt x="1349095" y="1419218"/>
                </a:lnTo>
                <a:lnTo>
                  <a:pt x="1317495" y="1419222"/>
                </a:lnTo>
                <a:lnTo>
                  <a:pt x="1282989" y="1419224"/>
                </a:lnTo>
                <a:lnTo>
                  <a:pt x="1247545" y="1420283"/>
                </a:lnTo>
                <a:lnTo>
                  <a:pt x="1214153" y="1424281"/>
                </a:lnTo>
                <a:lnTo>
                  <a:pt x="1178852" y="1426764"/>
                </a:lnTo>
                <a:lnTo>
                  <a:pt x="1143054" y="1427867"/>
                </a:lnTo>
                <a:lnTo>
                  <a:pt x="1109505" y="1428358"/>
                </a:lnTo>
                <a:lnTo>
                  <a:pt x="1074133" y="1428576"/>
                </a:lnTo>
                <a:lnTo>
                  <a:pt x="1037246" y="1428672"/>
                </a:lnTo>
                <a:lnTo>
                  <a:pt x="999685" y="1428716"/>
                </a:lnTo>
                <a:lnTo>
                  <a:pt x="964648" y="1428735"/>
                </a:lnTo>
                <a:lnTo>
                  <a:pt x="930378" y="1428743"/>
                </a:lnTo>
                <a:lnTo>
                  <a:pt x="893979" y="1428747"/>
                </a:lnTo>
                <a:lnTo>
                  <a:pt x="856636" y="1431571"/>
                </a:lnTo>
                <a:lnTo>
                  <a:pt x="819932" y="1435295"/>
                </a:lnTo>
                <a:lnTo>
                  <a:pt x="785979" y="1436951"/>
                </a:lnTo>
                <a:lnTo>
                  <a:pt x="753250" y="1437686"/>
                </a:lnTo>
                <a:lnTo>
                  <a:pt x="720006" y="1438013"/>
                </a:lnTo>
                <a:lnTo>
                  <a:pt x="684065" y="1438159"/>
                </a:lnTo>
                <a:lnTo>
                  <a:pt x="649747" y="1441046"/>
                </a:lnTo>
                <a:lnTo>
                  <a:pt x="616855" y="1444798"/>
                </a:lnTo>
                <a:lnTo>
                  <a:pt x="584597" y="1446466"/>
                </a:lnTo>
                <a:lnTo>
                  <a:pt x="552621" y="1447207"/>
                </a:lnTo>
                <a:lnTo>
                  <a:pt x="520771" y="1447536"/>
                </a:lnTo>
                <a:lnTo>
                  <a:pt x="474148" y="1448780"/>
                </a:lnTo>
                <a:lnTo>
                  <a:pt x="431993" y="1454323"/>
                </a:lnTo>
                <a:lnTo>
                  <a:pt x="387519" y="1456436"/>
                </a:lnTo>
                <a:lnTo>
                  <a:pt x="347059" y="1457061"/>
                </a:lnTo>
                <a:lnTo>
                  <a:pt x="308261" y="1457247"/>
                </a:lnTo>
                <a:lnTo>
                  <a:pt x="267836" y="1457302"/>
                </a:lnTo>
                <a:lnTo>
                  <a:pt x="234392" y="1457315"/>
                </a:lnTo>
                <a:lnTo>
                  <a:pt x="195033" y="1452265"/>
                </a:lnTo>
                <a:lnTo>
                  <a:pt x="153150" y="1449123"/>
                </a:lnTo>
                <a:lnTo>
                  <a:pt x="112281" y="1443135"/>
                </a:lnTo>
                <a:lnTo>
                  <a:pt x="68151" y="1438177"/>
                </a:lnTo>
                <a:lnTo>
                  <a:pt x="24293" y="1425144"/>
                </a:lnTo>
                <a:lnTo>
                  <a:pt x="16084" y="1419033"/>
                </a:lnTo>
                <a:lnTo>
                  <a:pt x="13895" y="1415922"/>
                </a:lnTo>
                <a:lnTo>
                  <a:pt x="10814" y="1401431"/>
                </a:lnTo>
                <a:lnTo>
                  <a:pt x="9900" y="1388788"/>
                </a:lnTo>
                <a:lnTo>
                  <a:pt x="17750" y="1342025"/>
                </a:lnTo>
                <a:lnTo>
                  <a:pt x="11182" y="1302611"/>
                </a:lnTo>
                <a:lnTo>
                  <a:pt x="3778" y="1262141"/>
                </a:lnTo>
                <a:lnTo>
                  <a:pt x="1114" y="1222869"/>
                </a:lnTo>
                <a:lnTo>
                  <a:pt x="324" y="1183363"/>
                </a:lnTo>
                <a:lnTo>
                  <a:pt x="90" y="1140731"/>
                </a:lnTo>
                <a:lnTo>
                  <a:pt x="20" y="1103875"/>
                </a:lnTo>
                <a:lnTo>
                  <a:pt x="0" y="1056266"/>
                </a:lnTo>
                <a:lnTo>
                  <a:pt x="1052" y="1011232"/>
                </a:lnTo>
                <a:lnTo>
                  <a:pt x="5049" y="972959"/>
                </a:lnTo>
                <a:lnTo>
                  <a:pt x="7529" y="931254"/>
                </a:lnTo>
                <a:lnTo>
                  <a:pt x="9693" y="890141"/>
                </a:lnTo>
                <a:lnTo>
                  <a:pt x="14182" y="854229"/>
                </a:lnTo>
                <a:lnTo>
                  <a:pt x="17600" y="809318"/>
                </a:lnTo>
                <a:lnTo>
                  <a:pt x="23671" y="764143"/>
                </a:lnTo>
                <a:lnTo>
                  <a:pt x="32173" y="717244"/>
                </a:lnTo>
                <a:lnTo>
                  <a:pt x="41393" y="669834"/>
                </a:lnTo>
                <a:lnTo>
                  <a:pt x="50828" y="622273"/>
                </a:lnTo>
                <a:lnTo>
                  <a:pt x="60328" y="574667"/>
                </a:lnTo>
                <a:lnTo>
                  <a:pt x="69845" y="527048"/>
                </a:lnTo>
                <a:lnTo>
                  <a:pt x="79366" y="479424"/>
                </a:lnTo>
                <a:lnTo>
                  <a:pt x="88891" y="431800"/>
                </a:lnTo>
                <a:lnTo>
                  <a:pt x="98416" y="384175"/>
                </a:lnTo>
                <a:lnTo>
                  <a:pt x="102885" y="336550"/>
                </a:lnTo>
                <a:lnTo>
                  <a:pt x="109265" y="288925"/>
                </a:lnTo>
                <a:lnTo>
                  <a:pt x="117859" y="241300"/>
                </a:lnTo>
                <a:lnTo>
                  <a:pt x="122051" y="198731"/>
                </a:lnTo>
                <a:lnTo>
                  <a:pt x="128349" y="154251"/>
                </a:lnTo>
                <a:lnTo>
                  <a:pt x="136919" y="112614"/>
                </a:lnTo>
                <a:lnTo>
                  <a:pt x="152391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Shape-5703"/>
          <p:cNvSpPr/>
          <p:nvPr>
            <p:custDataLst>
              <p:tags r:id="rId6"/>
            </p:custDataLst>
          </p:nvPr>
        </p:nvSpPr>
        <p:spPr>
          <a:xfrm>
            <a:off x="8831933" y="3990978"/>
            <a:ext cx="3179040" cy="1084486"/>
          </a:xfrm>
          <a:custGeom>
            <a:avLst/>
            <a:gdLst/>
            <a:ahLst/>
            <a:cxnLst/>
            <a:rect l="0" t="0" r="0" b="0"/>
            <a:pathLst>
              <a:path w="3179040" h="1084486">
                <a:moveTo>
                  <a:pt x="226342" y="47622"/>
                </a:moveTo>
                <a:lnTo>
                  <a:pt x="226342" y="47622"/>
                </a:lnTo>
                <a:lnTo>
                  <a:pt x="242608" y="46564"/>
                </a:lnTo>
                <a:lnTo>
                  <a:pt x="274267" y="39421"/>
                </a:lnTo>
                <a:lnTo>
                  <a:pt x="316517" y="44904"/>
                </a:lnTo>
                <a:lnTo>
                  <a:pt x="359826" y="47085"/>
                </a:lnTo>
                <a:lnTo>
                  <a:pt x="404535" y="47463"/>
                </a:lnTo>
                <a:lnTo>
                  <a:pt x="441771" y="47575"/>
                </a:lnTo>
                <a:lnTo>
                  <a:pt x="487852" y="47613"/>
                </a:lnTo>
                <a:lnTo>
                  <a:pt x="530192" y="47619"/>
                </a:lnTo>
                <a:lnTo>
                  <a:pt x="576252" y="47622"/>
                </a:lnTo>
                <a:lnTo>
                  <a:pt x="623412" y="47622"/>
                </a:lnTo>
                <a:lnTo>
                  <a:pt x="657876" y="47622"/>
                </a:lnTo>
                <a:lnTo>
                  <a:pt x="693303" y="46564"/>
                </a:lnTo>
                <a:lnTo>
                  <a:pt x="726686" y="42566"/>
                </a:lnTo>
                <a:lnTo>
                  <a:pt x="761984" y="40083"/>
                </a:lnTo>
                <a:lnTo>
                  <a:pt x="799895" y="37921"/>
                </a:lnTo>
                <a:lnTo>
                  <a:pt x="841442" y="33433"/>
                </a:lnTo>
                <a:lnTo>
                  <a:pt x="881777" y="30733"/>
                </a:lnTo>
                <a:lnTo>
                  <a:pt x="920871" y="28474"/>
                </a:lnTo>
                <a:lnTo>
                  <a:pt x="959414" y="23942"/>
                </a:lnTo>
                <a:lnTo>
                  <a:pt x="1000531" y="21222"/>
                </a:lnTo>
                <a:lnTo>
                  <a:pt x="1043502" y="20014"/>
                </a:lnTo>
                <a:lnTo>
                  <a:pt x="1087293" y="19477"/>
                </a:lnTo>
                <a:lnTo>
                  <a:pt x="1131450" y="16416"/>
                </a:lnTo>
                <a:lnTo>
                  <a:pt x="1175772" y="12586"/>
                </a:lnTo>
                <a:lnTo>
                  <a:pt x="1220163" y="10884"/>
                </a:lnTo>
                <a:lnTo>
                  <a:pt x="1267410" y="10127"/>
                </a:lnTo>
                <a:lnTo>
                  <a:pt x="1291862" y="9925"/>
                </a:lnTo>
                <a:lnTo>
                  <a:pt x="1338788" y="6879"/>
                </a:lnTo>
                <a:lnTo>
                  <a:pt x="1384336" y="3056"/>
                </a:lnTo>
                <a:lnTo>
                  <a:pt x="1429276" y="1357"/>
                </a:lnTo>
                <a:lnTo>
                  <a:pt x="1476765" y="601"/>
                </a:lnTo>
                <a:lnTo>
                  <a:pt x="1501282" y="400"/>
                </a:lnTo>
                <a:lnTo>
                  <a:pt x="1548279" y="176"/>
                </a:lnTo>
                <a:lnTo>
                  <a:pt x="1594919" y="76"/>
                </a:lnTo>
                <a:lnTo>
                  <a:pt x="1619210" y="50"/>
                </a:lnTo>
                <a:lnTo>
                  <a:pt x="1643871" y="32"/>
                </a:lnTo>
                <a:lnTo>
                  <a:pt x="1691027" y="13"/>
                </a:lnTo>
                <a:lnTo>
                  <a:pt x="1736678" y="4"/>
                </a:lnTo>
                <a:lnTo>
                  <a:pt x="1781664" y="0"/>
                </a:lnTo>
                <a:lnTo>
                  <a:pt x="1829174" y="2820"/>
                </a:lnTo>
                <a:lnTo>
                  <a:pt x="1853697" y="5054"/>
                </a:lnTo>
                <a:lnTo>
                  <a:pt x="1900699" y="7536"/>
                </a:lnTo>
                <a:lnTo>
                  <a:pt x="1946284" y="9698"/>
                </a:lnTo>
                <a:lnTo>
                  <a:pt x="1991239" y="14186"/>
                </a:lnTo>
                <a:lnTo>
                  <a:pt x="2038736" y="16887"/>
                </a:lnTo>
                <a:lnTo>
                  <a:pt x="2063254" y="17607"/>
                </a:lnTo>
                <a:lnTo>
                  <a:pt x="2110254" y="21229"/>
                </a:lnTo>
                <a:lnTo>
                  <a:pt x="2155836" y="25309"/>
                </a:lnTo>
                <a:lnTo>
                  <a:pt x="2200790" y="27121"/>
                </a:lnTo>
                <a:lnTo>
                  <a:pt x="2245463" y="27927"/>
                </a:lnTo>
                <a:lnTo>
                  <a:pt x="2290012" y="29344"/>
                </a:lnTo>
                <a:lnTo>
                  <a:pt x="2334507" y="33502"/>
                </a:lnTo>
                <a:lnTo>
                  <a:pt x="2378976" y="36054"/>
                </a:lnTo>
                <a:lnTo>
                  <a:pt x="2422376" y="37189"/>
                </a:lnTo>
                <a:lnTo>
                  <a:pt x="2462832" y="37694"/>
                </a:lnTo>
                <a:lnTo>
                  <a:pt x="2501979" y="40740"/>
                </a:lnTo>
                <a:lnTo>
                  <a:pt x="2539485" y="44563"/>
                </a:lnTo>
                <a:lnTo>
                  <a:pt x="2573796" y="46262"/>
                </a:lnTo>
                <a:lnTo>
                  <a:pt x="2609504" y="47018"/>
                </a:lnTo>
                <a:lnTo>
                  <a:pt x="2645484" y="47354"/>
                </a:lnTo>
                <a:lnTo>
                  <a:pt x="2679113" y="47503"/>
                </a:lnTo>
                <a:lnTo>
                  <a:pt x="2711698" y="47569"/>
                </a:lnTo>
                <a:lnTo>
                  <a:pt x="2756971" y="50428"/>
                </a:lnTo>
                <a:lnTo>
                  <a:pt x="2800018" y="55156"/>
                </a:lnTo>
                <a:lnTo>
                  <a:pt x="2843466" y="56558"/>
                </a:lnTo>
                <a:lnTo>
                  <a:pt x="2883150" y="59795"/>
                </a:lnTo>
                <a:lnTo>
                  <a:pt x="2930186" y="64635"/>
                </a:lnTo>
                <a:lnTo>
                  <a:pt x="2967924" y="66825"/>
                </a:lnTo>
                <a:lnTo>
                  <a:pt x="3002337" y="71326"/>
                </a:lnTo>
                <a:lnTo>
                  <a:pt x="3047909" y="76293"/>
                </a:lnTo>
                <a:lnTo>
                  <a:pt x="3093286" y="83546"/>
                </a:lnTo>
                <a:lnTo>
                  <a:pt x="3112392" y="87899"/>
                </a:lnTo>
                <a:lnTo>
                  <a:pt x="3128637" y="95892"/>
                </a:lnTo>
                <a:lnTo>
                  <a:pt x="3152458" y="111207"/>
                </a:lnTo>
                <a:lnTo>
                  <a:pt x="3165921" y="130179"/>
                </a:lnTo>
                <a:lnTo>
                  <a:pt x="3167946" y="136525"/>
                </a:lnTo>
                <a:lnTo>
                  <a:pt x="3174481" y="182087"/>
                </a:lnTo>
                <a:lnTo>
                  <a:pt x="3178484" y="224027"/>
                </a:lnTo>
                <a:lnTo>
                  <a:pt x="3178912" y="261462"/>
                </a:lnTo>
                <a:lnTo>
                  <a:pt x="3179039" y="300424"/>
                </a:lnTo>
                <a:lnTo>
                  <a:pt x="3174025" y="342033"/>
                </a:lnTo>
                <a:lnTo>
                  <a:pt x="3170448" y="384001"/>
                </a:lnTo>
                <a:lnTo>
                  <a:pt x="3169958" y="415141"/>
                </a:lnTo>
                <a:lnTo>
                  <a:pt x="3169741" y="452969"/>
                </a:lnTo>
                <a:lnTo>
                  <a:pt x="3168585" y="490243"/>
                </a:lnTo>
                <a:lnTo>
                  <a:pt x="3163044" y="530136"/>
                </a:lnTo>
                <a:lnTo>
                  <a:pt x="3160932" y="568296"/>
                </a:lnTo>
                <a:lnTo>
                  <a:pt x="3160306" y="608532"/>
                </a:lnTo>
                <a:lnTo>
                  <a:pt x="3160161" y="641931"/>
                </a:lnTo>
                <a:lnTo>
                  <a:pt x="3160078" y="686323"/>
                </a:lnTo>
                <a:lnTo>
                  <a:pt x="3157236" y="718839"/>
                </a:lnTo>
                <a:lnTo>
                  <a:pt x="3152508" y="764379"/>
                </a:lnTo>
                <a:lnTo>
                  <a:pt x="3145854" y="808211"/>
                </a:lnTo>
                <a:lnTo>
                  <a:pt x="3138812" y="849522"/>
                </a:lnTo>
                <a:lnTo>
                  <a:pt x="3122805" y="891234"/>
                </a:lnTo>
                <a:lnTo>
                  <a:pt x="3100325" y="927760"/>
                </a:lnTo>
                <a:lnTo>
                  <a:pt x="3057751" y="974679"/>
                </a:lnTo>
                <a:lnTo>
                  <a:pt x="3020246" y="997566"/>
                </a:lnTo>
                <a:lnTo>
                  <a:pt x="2979393" y="1011124"/>
                </a:lnTo>
                <a:lnTo>
                  <a:pt x="2932329" y="1017583"/>
                </a:lnTo>
                <a:lnTo>
                  <a:pt x="2895839" y="1018701"/>
                </a:lnTo>
                <a:lnTo>
                  <a:pt x="2858216" y="1019032"/>
                </a:lnTo>
                <a:lnTo>
                  <a:pt x="2820258" y="1019131"/>
                </a:lnTo>
                <a:lnTo>
                  <a:pt x="2781141" y="1019160"/>
                </a:lnTo>
                <a:lnTo>
                  <a:pt x="2736506" y="1019169"/>
                </a:lnTo>
                <a:lnTo>
                  <a:pt x="2705457" y="1019170"/>
                </a:lnTo>
                <a:lnTo>
                  <a:pt x="2671197" y="1019172"/>
                </a:lnTo>
                <a:lnTo>
                  <a:pt x="2634802" y="1019172"/>
                </a:lnTo>
                <a:lnTo>
                  <a:pt x="2597460" y="1019172"/>
                </a:lnTo>
                <a:lnTo>
                  <a:pt x="2559697" y="1016350"/>
                </a:lnTo>
                <a:lnTo>
                  <a:pt x="2521747" y="1012627"/>
                </a:lnTo>
                <a:lnTo>
                  <a:pt x="2483714" y="1010971"/>
                </a:lnTo>
                <a:lnTo>
                  <a:pt x="2442821" y="1010235"/>
                </a:lnTo>
                <a:lnTo>
                  <a:pt x="2399952" y="1008851"/>
                </a:lnTo>
                <a:lnTo>
                  <a:pt x="2356205" y="1004707"/>
                </a:lnTo>
                <a:lnTo>
                  <a:pt x="2312067" y="1002159"/>
                </a:lnTo>
                <a:lnTo>
                  <a:pt x="2266698" y="1001028"/>
                </a:lnTo>
                <a:lnTo>
                  <a:pt x="2242746" y="1000726"/>
                </a:lnTo>
                <a:lnTo>
                  <a:pt x="2218311" y="1000525"/>
                </a:lnTo>
                <a:lnTo>
                  <a:pt x="2171407" y="1000301"/>
                </a:lnTo>
                <a:lnTo>
                  <a:pt x="2124806" y="1000201"/>
                </a:lnTo>
                <a:lnTo>
                  <a:pt x="2100526" y="1000175"/>
                </a:lnTo>
                <a:lnTo>
                  <a:pt x="2075873" y="1000157"/>
                </a:lnTo>
                <a:lnTo>
                  <a:pt x="2050972" y="1000145"/>
                </a:lnTo>
                <a:lnTo>
                  <a:pt x="2025903" y="1000139"/>
                </a:lnTo>
                <a:lnTo>
                  <a:pt x="2000724" y="1000132"/>
                </a:lnTo>
                <a:lnTo>
                  <a:pt x="1974413" y="1000130"/>
                </a:lnTo>
                <a:lnTo>
                  <a:pt x="1947349" y="1000127"/>
                </a:lnTo>
                <a:lnTo>
                  <a:pt x="1919780" y="1000125"/>
                </a:lnTo>
                <a:lnTo>
                  <a:pt x="1892935" y="1000124"/>
                </a:lnTo>
                <a:lnTo>
                  <a:pt x="1866570" y="1000123"/>
                </a:lnTo>
                <a:lnTo>
                  <a:pt x="1840528" y="1000122"/>
                </a:lnTo>
                <a:lnTo>
                  <a:pt x="1813640" y="1000122"/>
                </a:lnTo>
                <a:lnTo>
                  <a:pt x="1786191" y="1000122"/>
                </a:lnTo>
                <a:lnTo>
                  <a:pt x="1758366" y="1000122"/>
                </a:lnTo>
                <a:lnTo>
                  <a:pt x="1730291" y="1000122"/>
                </a:lnTo>
                <a:lnTo>
                  <a:pt x="1702050" y="1000122"/>
                </a:lnTo>
                <a:lnTo>
                  <a:pt x="1673698" y="1000122"/>
                </a:lnTo>
                <a:lnTo>
                  <a:pt x="1644212" y="1001180"/>
                </a:lnTo>
                <a:lnTo>
                  <a:pt x="1613974" y="1002944"/>
                </a:lnTo>
                <a:lnTo>
                  <a:pt x="1583229" y="1005178"/>
                </a:lnTo>
                <a:lnTo>
                  <a:pt x="1553209" y="1006667"/>
                </a:lnTo>
                <a:lnTo>
                  <a:pt x="1523670" y="1007661"/>
                </a:lnTo>
                <a:lnTo>
                  <a:pt x="1494451" y="1008323"/>
                </a:lnTo>
                <a:lnTo>
                  <a:pt x="1465448" y="1009823"/>
                </a:lnTo>
                <a:lnTo>
                  <a:pt x="1436588" y="1011881"/>
                </a:lnTo>
                <a:lnTo>
                  <a:pt x="1407823" y="1014311"/>
                </a:lnTo>
                <a:lnTo>
                  <a:pt x="1378063" y="1015932"/>
                </a:lnTo>
                <a:lnTo>
                  <a:pt x="1347639" y="1017012"/>
                </a:lnTo>
                <a:lnTo>
                  <a:pt x="1316772" y="1017731"/>
                </a:lnTo>
                <a:lnTo>
                  <a:pt x="1285611" y="1019270"/>
                </a:lnTo>
                <a:lnTo>
                  <a:pt x="1254257" y="1021354"/>
                </a:lnTo>
                <a:lnTo>
                  <a:pt x="1222767" y="1023802"/>
                </a:lnTo>
                <a:lnTo>
                  <a:pt x="1192252" y="1025434"/>
                </a:lnTo>
                <a:lnTo>
                  <a:pt x="1162381" y="1026522"/>
                </a:lnTo>
                <a:lnTo>
                  <a:pt x="1132943" y="1027246"/>
                </a:lnTo>
                <a:lnTo>
                  <a:pt x="1102734" y="1028788"/>
                </a:lnTo>
                <a:lnTo>
                  <a:pt x="1072011" y="1030875"/>
                </a:lnTo>
                <a:lnTo>
                  <a:pt x="1040947" y="1033324"/>
                </a:lnTo>
                <a:lnTo>
                  <a:pt x="1010713" y="1036016"/>
                </a:lnTo>
                <a:lnTo>
                  <a:pt x="981031" y="1038867"/>
                </a:lnTo>
                <a:lnTo>
                  <a:pt x="951718" y="1041827"/>
                </a:lnTo>
                <a:lnTo>
                  <a:pt x="922651" y="1044859"/>
                </a:lnTo>
                <a:lnTo>
                  <a:pt x="893749" y="1047938"/>
                </a:lnTo>
                <a:lnTo>
                  <a:pt x="864955" y="1051050"/>
                </a:lnTo>
                <a:lnTo>
                  <a:pt x="836234" y="1053123"/>
                </a:lnTo>
                <a:lnTo>
                  <a:pt x="807562" y="1054506"/>
                </a:lnTo>
                <a:lnTo>
                  <a:pt x="778921" y="1055428"/>
                </a:lnTo>
                <a:lnTo>
                  <a:pt x="750304" y="1057101"/>
                </a:lnTo>
                <a:lnTo>
                  <a:pt x="721700" y="1059275"/>
                </a:lnTo>
                <a:lnTo>
                  <a:pt x="693105" y="1061782"/>
                </a:lnTo>
                <a:lnTo>
                  <a:pt x="665576" y="1063453"/>
                </a:lnTo>
                <a:lnTo>
                  <a:pt x="638756" y="1064568"/>
                </a:lnTo>
                <a:lnTo>
                  <a:pt x="612409" y="1065311"/>
                </a:lnTo>
                <a:lnTo>
                  <a:pt x="587437" y="1066865"/>
                </a:lnTo>
                <a:lnTo>
                  <a:pt x="539934" y="1071414"/>
                </a:lnTo>
                <a:lnTo>
                  <a:pt x="494127" y="1074140"/>
                </a:lnTo>
                <a:lnTo>
                  <a:pt x="449075" y="1075353"/>
                </a:lnTo>
                <a:lnTo>
                  <a:pt x="404356" y="1075891"/>
                </a:lnTo>
                <a:lnTo>
                  <a:pt x="362610" y="1078952"/>
                </a:lnTo>
                <a:lnTo>
                  <a:pt x="323948" y="1082782"/>
                </a:lnTo>
                <a:lnTo>
                  <a:pt x="289125" y="1084485"/>
                </a:lnTo>
                <a:lnTo>
                  <a:pt x="244827" y="1080387"/>
                </a:lnTo>
                <a:lnTo>
                  <a:pt x="199834" y="1077527"/>
                </a:lnTo>
                <a:lnTo>
                  <a:pt x="165877" y="1076857"/>
                </a:lnTo>
                <a:lnTo>
                  <a:pt x="119526" y="1076481"/>
                </a:lnTo>
                <a:lnTo>
                  <a:pt x="82862" y="1073547"/>
                </a:lnTo>
                <a:lnTo>
                  <a:pt x="48011" y="1063153"/>
                </a:lnTo>
                <a:lnTo>
                  <a:pt x="17902" y="1045734"/>
                </a:lnTo>
                <a:lnTo>
                  <a:pt x="5362" y="1030334"/>
                </a:lnTo>
                <a:lnTo>
                  <a:pt x="0" y="1002253"/>
                </a:lnTo>
                <a:lnTo>
                  <a:pt x="3468" y="967122"/>
                </a:lnTo>
                <a:lnTo>
                  <a:pt x="16253" y="924845"/>
                </a:lnTo>
                <a:lnTo>
                  <a:pt x="25388" y="884907"/>
                </a:lnTo>
                <a:lnTo>
                  <a:pt x="39312" y="838076"/>
                </a:lnTo>
                <a:lnTo>
                  <a:pt x="51776" y="792468"/>
                </a:lnTo>
                <a:lnTo>
                  <a:pt x="61260" y="755268"/>
                </a:lnTo>
                <a:lnTo>
                  <a:pt x="70772" y="717435"/>
                </a:lnTo>
                <a:lnTo>
                  <a:pt x="80294" y="678356"/>
                </a:lnTo>
                <a:lnTo>
                  <a:pt x="90875" y="633733"/>
                </a:lnTo>
                <a:lnTo>
                  <a:pt x="105888" y="586997"/>
                </a:lnTo>
                <a:lnTo>
                  <a:pt x="113894" y="555456"/>
                </a:lnTo>
                <a:lnTo>
                  <a:pt x="126623" y="520976"/>
                </a:lnTo>
                <a:lnTo>
                  <a:pt x="141805" y="484485"/>
                </a:lnTo>
                <a:lnTo>
                  <a:pt x="155609" y="447100"/>
                </a:lnTo>
                <a:lnTo>
                  <a:pt x="171622" y="412140"/>
                </a:lnTo>
                <a:lnTo>
                  <a:pt x="188264" y="377905"/>
                </a:lnTo>
                <a:lnTo>
                  <a:pt x="202716" y="341523"/>
                </a:lnTo>
                <a:lnTo>
                  <a:pt x="219016" y="304186"/>
                </a:lnTo>
                <a:lnTo>
                  <a:pt x="235786" y="267484"/>
                </a:lnTo>
                <a:lnTo>
                  <a:pt x="250295" y="233533"/>
                </a:lnTo>
                <a:lnTo>
                  <a:pt x="266621" y="200805"/>
                </a:lnTo>
                <a:lnTo>
                  <a:pt x="283402" y="168620"/>
                </a:lnTo>
                <a:lnTo>
                  <a:pt x="297916" y="136677"/>
                </a:lnTo>
                <a:lnTo>
                  <a:pt x="311422" y="104841"/>
                </a:lnTo>
                <a:lnTo>
                  <a:pt x="328103" y="59989"/>
                </a:lnTo>
                <a:lnTo>
                  <a:pt x="340642" y="190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InkShape-5704"/>
          <p:cNvSpPr/>
          <p:nvPr>
            <p:custDataLst>
              <p:tags r:id="rId7"/>
            </p:custDataLst>
          </p:nvPr>
        </p:nvSpPr>
        <p:spPr>
          <a:xfrm>
            <a:off x="6715125" y="1323975"/>
            <a:ext cx="1047751" cy="55186"/>
          </a:xfrm>
          <a:custGeom>
            <a:avLst/>
            <a:gdLst/>
            <a:ahLst/>
            <a:cxnLst/>
            <a:rect l="0" t="0" r="0" b="0"/>
            <a:pathLst>
              <a:path w="1047751" h="55186">
                <a:moveTo>
                  <a:pt x="0" y="28575"/>
                </a:moveTo>
                <a:lnTo>
                  <a:pt x="0" y="28575"/>
                </a:lnTo>
                <a:lnTo>
                  <a:pt x="0" y="33631"/>
                </a:lnTo>
                <a:lnTo>
                  <a:pt x="2117" y="35121"/>
                </a:lnTo>
                <a:lnTo>
                  <a:pt x="18384" y="37217"/>
                </a:lnTo>
                <a:lnTo>
                  <a:pt x="64035" y="35103"/>
                </a:lnTo>
                <a:lnTo>
                  <a:pt x="100112" y="30509"/>
                </a:lnTo>
                <a:lnTo>
                  <a:pt x="141493" y="29148"/>
                </a:lnTo>
                <a:lnTo>
                  <a:pt x="186210" y="25923"/>
                </a:lnTo>
                <a:lnTo>
                  <a:pt x="220344" y="22104"/>
                </a:lnTo>
                <a:lnTo>
                  <a:pt x="253153" y="20408"/>
                </a:lnTo>
                <a:lnTo>
                  <a:pt x="288196" y="19653"/>
                </a:lnTo>
                <a:lnTo>
                  <a:pt x="325995" y="19318"/>
                </a:lnTo>
                <a:lnTo>
                  <a:pt x="367490" y="19169"/>
                </a:lnTo>
                <a:lnTo>
                  <a:pt x="410626" y="19103"/>
                </a:lnTo>
                <a:lnTo>
                  <a:pt x="453434" y="19074"/>
                </a:lnTo>
                <a:lnTo>
                  <a:pt x="493626" y="19060"/>
                </a:lnTo>
                <a:lnTo>
                  <a:pt x="535478" y="16232"/>
                </a:lnTo>
                <a:lnTo>
                  <a:pt x="577714" y="13564"/>
                </a:lnTo>
                <a:lnTo>
                  <a:pt x="617655" y="15906"/>
                </a:lnTo>
                <a:lnTo>
                  <a:pt x="659393" y="17653"/>
                </a:lnTo>
                <a:lnTo>
                  <a:pt x="700522" y="18429"/>
                </a:lnTo>
                <a:lnTo>
                  <a:pt x="736440" y="18774"/>
                </a:lnTo>
                <a:lnTo>
                  <a:pt x="770043" y="18927"/>
                </a:lnTo>
                <a:lnTo>
                  <a:pt x="815889" y="19014"/>
                </a:lnTo>
                <a:lnTo>
                  <a:pt x="853461" y="19039"/>
                </a:lnTo>
                <a:lnTo>
                  <a:pt x="899657" y="24104"/>
                </a:lnTo>
                <a:lnTo>
                  <a:pt x="910317" y="26588"/>
                </a:lnTo>
                <a:lnTo>
                  <a:pt x="911678" y="27250"/>
                </a:lnTo>
                <a:lnTo>
                  <a:pt x="872597" y="28401"/>
                </a:lnTo>
                <a:lnTo>
                  <a:pt x="837102" y="28523"/>
                </a:lnTo>
                <a:lnTo>
                  <a:pt x="799775" y="28560"/>
                </a:lnTo>
                <a:lnTo>
                  <a:pt x="759082" y="28570"/>
                </a:lnTo>
                <a:lnTo>
                  <a:pt x="727894" y="29631"/>
                </a:lnTo>
                <a:lnTo>
                  <a:pt x="692866" y="33631"/>
                </a:lnTo>
                <a:lnTo>
                  <a:pt x="658954" y="36114"/>
                </a:lnTo>
                <a:lnTo>
                  <a:pt x="625186" y="37217"/>
                </a:lnTo>
                <a:lnTo>
                  <a:pt x="589011" y="37707"/>
                </a:lnTo>
                <a:lnTo>
                  <a:pt x="554588" y="40748"/>
                </a:lnTo>
                <a:lnTo>
                  <a:pt x="521650" y="44569"/>
                </a:lnTo>
                <a:lnTo>
                  <a:pt x="474414" y="46719"/>
                </a:lnTo>
                <a:lnTo>
                  <a:pt x="433137" y="48415"/>
                </a:lnTo>
                <a:lnTo>
                  <a:pt x="394096" y="54092"/>
                </a:lnTo>
                <a:lnTo>
                  <a:pt x="359951" y="55185"/>
                </a:lnTo>
                <a:lnTo>
                  <a:pt x="354268" y="53724"/>
                </a:lnTo>
                <a:lnTo>
                  <a:pt x="350478" y="51691"/>
                </a:lnTo>
                <a:lnTo>
                  <a:pt x="352185" y="49277"/>
                </a:lnTo>
                <a:lnTo>
                  <a:pt x="365372" y="43773"/>
                </a:lnTo>
                <a:lnTo>
                  <a:pt x="402843" y="38162"/>
                </a:lnTo>
                <a:lnTo>
                  <a:pt x="444034" y="30828"/>
                </a:lnTo>
                <a:lnTo>
                  <a:pt x="490811" y="23010"/>
                </a:lnTo>
                <a:lnTo>
                  <a:pt x="526113" y="20810"/>
                </a:lnTo>
                <a:lnTo>
                  <a:pt x="562970" y="17010"/>
                </a:lnTo>
                <a:lnTo>
                  <a:pt x="601576" y="11793"/>
                </a:lnTo>
                <a:lnTo>
                  <a:pt x="643428" y="5947"/>
                </a:lnTo>
                <a:lnTo>
                  <a:pt x="689546" y="2643"/>
                </a:lnTo>
                <a:lnTo>
                  <a:pt x="713697" y="1762"/>
                </a:lnTo>
                <a:lnTo>
                  <a:pt x="760288" y="783"/>
                </a:lnTo>
                <a:lnTo>
                  <a:pt x="804631" y="348"/>
                </a:lnTo>
                <a:lnTo>
                  <a:pt x="845505" y="155"/>
                </a:lnTo>
                <a:lnTo>
                  <a:pt x="887661" y="69"/>
                </a:lnTo>
                <a:lnTo>
                  <a:pt x="928974" y="31"/>
                </a:lnTo>
                <a:lnTo>
                  <a:pt x="964974" y="14"/>
                </a:lnTo>
                <a:lnTo>
                  <a:pt x="998613" y="6"/>
                </a:lnTo>
                <a:lnTo>
                  <a:pt x="1047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5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034"/>
          <p:cNvGrpSpPr/>
          <p:nvPr/>
        </p:nvGrpSpPr>
        <p:grpSpPr>
          <a:xfrm>
            <a:off x="523875" y="715849"/>
            <a:ext cx="619126" cy="417119"/>
            <a:chOff x="523875" y="715849"/>
            <a:chExt cx="619126" cy="417119"/>
          </a:xfrm>
        </p:grpSpPr>
        <p:sp>
          <p:nvSpPr>
            <p:cNvPr id="2" name="SMARTInkShape-5705"/>
            <p:cNvSpPr/>
            <p:nvPr>
              <p:custDataLst>
                <p:tags r:id="rId156"/>
              </p:custDataLst>
            </p:nvPr>
          </p:nvSpPr>
          <p:spPr>
            <a:xfrm>
              <a:off x="725616" y="887149"/>
              <a:ext cx="245935" cy="128190"/>
            </a:xfrm>
            <a:custGeom>
              <a:avLst/>
              <a:gdLst/>
              <a:ahLst/>
              <a:cxnLst/>
              <a:rect l="0" t="0" r="0" b="0"/>
              <a:pathLst>
                <a:path w="245935" h="128190">
                  <a:moveTo>
                    <a:pt x="17334" y="8201"/>
                  </a:moveTo>
                  <a:lnTo>
                    <a:pt x="17334" y="8201"/>
                  </a:lnTo>
                  <a:lnTo>
                    <a:pt x="4077" y="8201"/>
                  </a:lnTo>
                  <a:lnTo>
                    <a:pt x="2146" y="7143"/>
                  </a:lnTo>
                  <a:lnTo>
                    <a:pt x="858" y="5379"/>
                  </a:lnTo>
                  <a:lnTo>
                    <a:pt x="0" y="3144"/>
                  </a:lnTo>
                  <a:lnTo>
                    <a:pt x="487" y="1655"/>
                  </a:lnTo>
                  <a:lnTo>
                    <a:pt x="1869" y="662"/>
                  </a:lnTo>
                  <a:lnTo>
                    <a:pt x="3849" y="0"/>
                  </a:lnTo>
                  <a:lnTo>
                    <a:pt x="6227" y="617"/>
                  </a:lnTo>
                  <a:lnTo>
                    <a:pt x="48410" y="26157"/>
                  </a:lnTo>
                  <a:lnTo>
                    <a:pt x="65112" y="33630"/>
                  </a:lnTo>
                  <a:lnTo>
                    <a:pt x="73141" y="43844"/>
                  </a:lnTo>
                  <a:lnTo>
                    <a:pt x="79179" y="57909"/>
                  </a:lnTo>
                  <a:lnTo>
                    <a:pt x="81862" y="71216"/>
                  </a:lnTo>
                  <a:lnTo>
                    <a:pt x="77410" y="87008"/>
                  </a:lnTo>
                  <a:lnTo>
                    <a:pt x="63004" y="110926"/>
                  </a:lnTo>
                  <a:lnTo>
                    <a:pt x="51390" y="122648"/>
                  </a:lnTo>
                  <a:lnTo>
                    <a:pt x="39173" y="127858"/>
                  </a:lnTo>
                  <a:lnTo>
                    <a:pt x="35068" y="128189"/>
                  </a:lnTo>
                  <a:lnTo>
                    <a:pt x="32332" y="127351"/>
                  </a:lnTo>
                  <a:lnTo>
                    <a:pt x="30508" y="125735"/>
                  </a:lnTo>
                  <a:lnTo>
                    <a:pt x="30350" y="122540"/>
                  </a:lnTo>
                  <a:lnTo>
                    <a:pt x="32996" y="113346"/>
                  </a:lnTo>
                  <a:lnTo>
                    <a:pt x="45493" y="91213"/>
                  </a:lnTo>
                  <a:lnTo>
                    <a:pt x="88404" y="46494"/>
                  </a:lnTo>
                  <a:lnTo>
                    <a:pt x="133041" y="18109"/>
                  </a:lnTo>
                  <a:lnTo>
                    <a:pt x="138922" y="14806"/>
                  </a:lnTo>
                  <a:lnTo>
                    <a:pt x="142843" y="13663"/>
                  </a:lnTo>
                  <a:lnTo>
                    <a:pt x="145456" y="13959"/>
                  </a:lnTo>
                  <a:lnTo>
                    <a:pt x="147199" y="15215"/>
                  </a:lnTo>
                  <a:lnTo>
                    <a:pt x="148361" y="17110"/>
                  </a:lnTo>
                  <a:lnTo>
                    <a:pt x="149651" y="22038"/>
                  </a:lnTo>
                  <a:lnTo>
                    <a:pt x="142392" y="58365"/>
                  </a:lnTo>
                  <a:lnTo>
                    <a:pt x="144529" y="70360"/>
                  </a:lnTo>
                  <a:lnTo>
                    <a:pt x="146581" y="75040"/>
                  </a:lnTo>
                  <a:lnTo>
                    <a:pt x="154505" y="83063"/>
                  </a:lnTo>
                  <a:lnTo>
                    <a:pt x="193836" y="108050"/>
                  </a:lnTo>
                  <a:lnTo>
                    <a:pt x="198502" y="109692"/>
                  </a:lnTo>
                  <a:lnTo>
                    <a:pt x="245934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706"/>
            <p:cNvSpPr/>
            <p:nvPr>
              <p:custDataLst>
                <p:tags r:id="rId157"/>
              </p:custDataLst>
            </p:nvPr>
          </p:nvSpPr>
          <p:spPr>
            <a:xfrm>
              <a:off x="523875" y="715849"/>
              <a:ext cx="219076" cy="291647"/>
            </a:xfrm>
            <a:custGeom>
              <a:avLst/>
              <a:gdLst/>
              <a:ahLst/>
              <a:cxnLst/>
              <a:rect l="0" t="0" r="0" b="0"/>
              <a:pathLst>
                <a:path w="219076" h="291647">
                  <a:moveTo>
                    <a:pt x="0" y="8051"/>
                  </a:moveTo>
                  <a:lnTo>
                    <a:pt x="0" y="8051"/>
                  </a:lnTo>
                  <a:lnTo>
                    <a:pt x="0" y="13107"/>
                  </a:lnTo>
                  <a:lnTo>
                    <a:pt x="8467" y="18412"/>
                  </a:lnTo>
                  <a:lnTo>
                    <a:pt x="23871" y="23239"/>
                  </a:lnTo>
                  <a:lnTo>
                    <a:pt x="65432" y="26338"/>
                  </a:lnTo>
                  <a:lnTo>
                    <a:pt x="100526" y="24053"/>
                  </a:lnTo>
                  <a:lnTo>
                    <a:pt x="138794" y="16673"/>
                  </a:lnTo>
                  <a:lnTo>
                    <a:pt x="180169" y="9754"/>
                  </a:lnTo>
                  <a:lnTo>
                    <a:pt x="191200" y="5986"/>
                  </a:lnTo>
                  <a:lnTo>
                    <a:pt x="194142" y="3499"/>
                  </a:lnTo>
                  <a:lnTo>
                    <a:pt x="193986" y="1841"/>
                  </a:lnTo>
                  <a:lnTo>
                    <a:pt x="191766" y="736"/>
                  </a:lnTo>
                  <a:lnTo>
                    <a:pt x="188169" y="0"/>
                  </a:lnTo>
                  <a:lnTo>
                    <a:pt x="151979" y="6421"/>
                  </a:lnTo>
                  <a:lnTo>
                    <a:pt x="109709" y="17881"/>
                  </a:lnTo>
                  <a:lnTo>
                    <a:pt x="93210" y="26178"/>
                  </a:lnTo>
                  <a:lnTo>
                    <a:pt x="47356" y="61277"/>
                  </a:lnTo>
                  <a:lnTo>
                    <a:pt x="36922" y="74393"/>
                  </a:lnTo>
                  <a:lnTo>
                    <a:pt x="30224" y="95004"/>
                  </a:lnTo>
                  <a:lnTo>
                    <a:pt x="34952" y="105258"/>
                  </a:lnTo>
                  <a:lnTo>
                    <a:pt x="39176" y="110956"/>
                  </a:lnTo>
                  <a:lnTo>
                    <a:pt x="73198" y="133192"/>
                  </a:lnTo>
                  <a:lnTo>
                    <a:pt x="89304" y="141085"/>
                  </a:lnTo>
                  <a:lnTo>
                    <a:pt x="97193" y="150433"/>
                  </a:lnTo>
                  <a:lnTo>
                    <a:pt x="98662" y="154831"/>
                  </a:lnTo>
                  <a:lnTo>
                    <a:pt x="98583" y="158821"/>
                  </a:lnTo>
                  <a:lnTo>
                    <a:pt x="97472" y="162539"/>
                  </a:lnTo>
                  <a:lnTo>
                    <a:pt x="58457" y="207521"/>
                  </a:lnTo>
                  <a:lnTo>
                    <a:pt x="47660" y="222964"/>
                  </a:lnTo>
                  <a:lnTo>
                    <a:pt x="27880" y="241533"/>
                  </a:lnTo>
                  <a:lnTo>
                    <a:pt x="18388" y="257871"/>
                  </a:lnTo>
                  <a:lnTo>
                    <a:pt x="16492" y="264556"/>
                  </a:lnTo>
                  <a:lnTo>
                    <a:pt x="16286" y="270071"/>
                  </a:lnTo>
                  <a:lnTo>
                    <a:pt x="17208" y="274806"/>
                  </a:lnTo>
                  <a:lnTo>
                    <a:pt x="23876" y="282889"/>
                  </a:lnTo>
                  <a:lnTo>
                    <a:pt x="28617" y="286527"/>
                  </a:lnTo>
                  <a:lnTo>
                    <a:pt x="60573" y="291646"/>
                  </a:lnTo>
                  <a:lnTo>
                    <a:pt x="98498" y="288106"/>
                  </a:lnTo>
                  <a:lnTo>
                    <a:pt x="136547" y="280354"/>
                  </a:lnTo>
                  <a:lnTo>
                    <a:pt x="182128" y="265128"/>
                  </a:lnTo>
                  <a:lnTo>
                    <a:pt x="219075" y="24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707"/>
            <p:cNvSpPr/>
            <p:nvPr>
              <p:custDataLst>
                <p:tags r:id="rId158"/>
              </p:custDataLst>
            </p:nvPr>
          </p:nvSpPr>
          <p:spPr>
            <a:xfrm>
              <a:off x="1120228" y="1028700"/>
              <a:ext cx="22773" cy="17335"/>
            </a:xfrm>
            <a:custGeom>
              <a:avLst/>
              <a:gdLst/>
              <a:ahLst/>
              <a:cxnLst/>
              <a:rect l="0" t="0" r="0" b="0"/>
              <a:pathLst>
                <a:path w="22773" h="17335">
                  <a:moveTo>
                    <a:pt x="22772" y="0"/>
                  </a:moveTo>
                  <a:lnTo>
                    <a:pt x="22772" y="0"/>
                  </a:lnTo>
                  <a:lnTo>
                    <a:pt x="22772" y="5057"/>
                  </a:lnTo>
                  <a:lnTo>
                    <a:pt x="17127" y="10361"/>
                  </a:lnTo>
                  <a:lnTo>
                    <a:pt x="8622" y="15188"/>
                  </a:lnTo>
                  <a:lnTo>
                    <a:pt x="1314" y="17334"/>
                  </a:lnTo>
                  <a:lnTo>
                    <a:pt x="0" y="16847"/>
                  </a:lnTo>
                  <a:lnTo>
                    <a:pt x="372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708"/>
            <p:cNvSpPr/>
            <p:nvPr>
              <p:custDataLst>
                <p:tags r:id="rId159"/>
              </p:custDataLst>
            </p:nvPr>
          </p:nvSpPr>
          <p:spPr>
            <a:xfrm>
              <a:off x="1099674" y="895350"/>
              <a:ext cx="14752" cy="28576"/>
            </a:xfrm>
            <a:custGeom>
              <a:avLst/>
              <a:gdLst/>
              <a:ahLst/>
              <a:cxnLst/>
              <a:rect l="0" t="0" r="0" b="0"/>
              <a:pathLst>
                <a:path w="14752" h="28576">
                  <a:moveTo>
                    <a:pt x="14751" y="0"/>
                  </a:moveTo>
                  <a:lnTo>
                    <a:pt x="14751" y="0"/>
                  </a:lnTo>
                  <a:lnTo>
                    <a:pt x="6550" y="0"/>
                  </a:lnTo>
                  <a:lnTo>
                    <a:pt x="562" y="5057"/>
                  </a:lnTo>
                  <a:lnTo>
                    <a:pt x="0" y="8663"/>
                  </a:lnTo>
                  <a:lnTo>
                    <a:pt x="522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709"/>
            <p:cNvSpPr/>
            <p:nvPr>
              <p:custDataLst>
                <p:tags r:id="rId160"/>
              </p:custDataLst>
            </p:nvPr>
          </p:nvSpPr>
          <p:spPr>
            <a:xfrm>
              <a:off x="726426" y="1047750"/>
              <a:ext cx="273700" cy="85218"/>
            </a:xfrm>
            <a:custGeom>
              <a:avLst/>
              <a:gdLst/>
              <a:ahLst/>
              <a:cxnLst/>
              <a:rect l="0" t="0" r="0" b="0"/>
              <a:pathLst>
                <a:path w="273700" h="85218">
                  <a:moveTo>
                    <a:pt x="73674" y="66675"/>
                  </a:moveTo>
                  <a:lnTo>
                    <a:pt x="73674" y="66675"/>
                  </a:lnTo>
                  <a:lnTo>
                    <a:pt x="57407" y="67733"/>
                  </a:lnTo>
                  <a:lnTo>
                    <a:pt x="10263" y="83150"/>
                  </a:lnTo>
                  <a:lnTo>
                    <a:pt x="0" y="85217"/>
                  </a:lnTo>
                  <a:lnTo>
                    <a:pt x="22903" y="79079"/>
                  </a:lnTo>
                  <a:lnTo>
                    <a:pt x="67722" y="73946"/>
                  </a:lnTo>
                  <a:lnTo>
                    <a:pt x="108011" y="63055"/>
                  </a:lnTo>
                  <a:lnTo>
                    <a:pt x="154187" y="52283"/>
                  </a:lnTo>
                  <a:lnTo>
                    <a:pt x="201526" y="35845"/>
                  </a:lnTo>
                  <a:lnTo>
                    <a:pt x="242980" y="21348"/>
                  </a:lnTo>
                  <a:lnTo>
                    <a:pt x="2736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710"/>
            <p:cNvSpPr/>
            <p:nvPr>
              <p:custDataLst>
                <p:tags r:id="rId161"/>
              </p:custDataLst>
            </p:nvPr>
          </p:nvSpPr>
          <p:spPr>
            <a:xfrm>
              <a:off x="561288" y="1076325"/>
              <a:ext cx="295963" cy="46656"/>
            </a:xfrm>
            <a:custGeom>
              <a:avLst/>
              <a:gdLst/>
              <a:ahLst/>
              <a:cxnLst/>
              <a:rect l="0" t="0" r="0" b="0"/>
              <a:pathLst>
                <a:path w="295963" h="46656">
                  <a:moveTo>
                    <a:pt x="95937" y="0"/>
                  </a:moveTo>
                  <a:lnTo>
                    <a:pt x="95937" y="0"/>
                  </a:lnTo>
                  <a:lnTo>
                    <a:pt x="57314" y="17900"/>
                  </a:lnTo>
                  <a:lnTo>
                    <a:pt x="12260" y="40261"/>
                  </a:lnTo>
                  <a:lnTo>
                    <a:pt x="1244" y="44352"/>
                  </a:lnTo>
                  <a:lnTo>
                    <a:pt x="0" y="45443"/>
                  </a:lnTo>
                  <a:lnTo>
                    <a:pt x="1288" y="46170"/>
                  </a:lnTo>
                  <a:lnTo>
                    <a:pt x="4262" y="46655"/>
                  </a:lnTo>
                  <a:lnTo>
                    <a:pt x="46000" y="40887"/>
                  </a:lnTo>
                  <a:lnTo>
                    <a:pt x="86668" y="37868"/>
                  </a:lnTo>
                  <a:lnTo>
                    <a:pt x="123920" y="33411"/>
                  </a:lnTo>
                  <a:lnTo>
                    <a:pt x="171374" y="24951"/>
                  </a:lnTo>
                  <a:lnTo>
                    <a:pt x="204606" y="21673"/>
                  </a:lnTo>
                  <a:lnTo>
                    <a:pt x="238426" y="20216"/>
                  </a:lnTo>
                  <a:lnTo>
                    <a:pt x="29596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035"/>
          <p:cNvGrpSpPr/>
          <p:nvPr/>
        </p:nvGrpSpPr>
        <p:grpSpPr>
          <a:xfrm>
            <a:off x="1896480" y="772965"/>
            <a:ext cx="780046" cy="341461"/>
            <a:chOff x="1896480" y="772965"/>
            <a:chExt cx="780046" cy="341461"/>
          </a:xfrm>
        </p:grpSpPr>
        <p:sp>
          <p:nvSpPr>
            <p:cNvPr id="9" name="SMARTInkShape-5711"/>
            <p:cNvSpPr/>
            <p:nvPr>
              <p:custDataLst>
                <p:tags r:id="rId150"/>
              </p:custDataLst>
            </p:nvPr>
          </p:nvSpPr>
          <p:spPr>
            <a:xfrm>
              <a:off x="2638425" y="10382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6" y="6546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712"/>
            <p:cNvSpPr/>
            <p:nvPr>
              <p:custDataLst>
                <p:tags r:id="rId151"/>
              </p:custDataLst>
            </p:nvPr>
          </p:nvSpPr>
          <p:spPr>
            <a:xfrm>
              <a:off x="2466975" y="10572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4189" y="9525"/>
                  </a:lnTo>
                  <a:lnTo>
                    <a:pt x="19711" y="6703"/>
                  </a:lnTo>
                  <a:lnTo>
                    <a:pt x="22666" y="446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713"/>
            <p:cNvSpPr/>
            <p:nvPr>
              <p:custDataLst>
                <p:tags r:id="rId152"/>
              </p:custDataLst>
            </p:nvPr>
          </p:nvSpPr>
          <p:spPr>
            <a:xfrm>
              <a:off x="2295525" y="10191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714"/>
            <p:cNvSpPr/>
            <p:nvPr>
              <p:custDataLst>
                <p:tags r:id="rId153"/>
              </p:custDataLst>
            </p:nvPr>
          </p:nvSpPr>
          <p:spPr>
            <a:xfrm>
              <a:off x="2114550" y="878409"/>
              <a:ext cx="142876" cy="188392"/>
            </a:xfrm>
            <a:custGeom>
              <a:avLst/>
              <a:gdLst/>
              <a:ahLst/>
              <a:cxnLst/>
              <a:rect l="0" t="0" r="0" b="0"/>
              <a:pathLst>
                <a:path w="142876" h="188392">
                  <a:moveTo>
                    <a:pt x="142875" y="26466"/>
                  </a:moveTo>
                  <a:lnTo>
                    <a:pt x="142875" y="26466"/>
                  </a:lnTo>
                  <a:lnTo>
                    <a:pt x="142875" y="5008"/>
                  </a:lnTo>
                  <a:lnTo>
                    <a:pt x="140758" y="2635"/>
                  </a:lnTo>
                  <a:lnTo>
                    <a:pt x="132762" y="0"/>
                  </a:lnTo>
                  <a:lnTo>
                    <a:pt x="129783" y="355"/>
                  </a:lnTo>
                  <a:lnTo>
                    <a:pt x="127797" y="1650"/>
                  </a:lnTo>
                  <a:lnTo>
                    <a:pt x="92872" y="43967"/>
                  </a:lnTo>
                  <a:lnTo>
                    <a:pt x="63187" y="90820"/>
                  </a:lnTo>
                  <a:lnTo>
                    <a:pt x="45416" y="108564"/>
                  </a:lnTo>
                  <a:lnTo>
                    <a:pt x="17101" y="152729"/>
                  </a:lnTo>
                  <a:lnTo>
                    <a:pt x="0" y="188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715"/>
            <p:cNvSpPr/>
            <p:nvPr>
              <p:custDataLst>
                <p:tags r:id="rId154"/>
              </p:custDataLst>
            </p:nvPr>
          </p:nvSpPr>
          <p:spPr>
            <a:xfrm>
              <a:off x="2105025" y="861718"/>
              <a:ext cx="133351" cy="166983"/>
            </a:xfrm>
            <a:custGeom>
              <a:avLst/>
              <a:gdLst/>
              <a:ahLst/>
              <a:cxnLst/>
              <a:rect l="0" t="0" r="0" b="0"/>
              <a:pathLst>
                <a:path w="133351" h="166983">
                  <a:moveTo>
                    <a:pt x="0" y="5057"/>
                  </a:moveTo>
                  <a:lnTo>
                    <a:pt x="0" y="5057"/>
                  </a:lnTo>
                  <a:lnTo>
                    <a:pt x="5056" y="0"/>
                  </a:lnTo>
                  <a:lnTo>
                    <a:pt x="8662" y="628"/>
                  </a:lnTo>
                  <a:lnTo>
                    <a:pt x="18314" y="6969"/>
                  </a:lnTo>
                  <a:lnTo>
                    <a:pt x="24015" y="16843"/>
                  </a:lnTo>
                  <a:lnTo>
                    <a:pt x="32731" y="40429"/>
                  </a:lnTo>
                  <a:lnTo>
                    <a:pt x="63733" y="87613"/>
                  </a:lnTo>
                  <a:lnTo>
                    <a:pt x="94613" y="130404"/>
                  </a:lnTo>
                  <a:lnTo>
                    <a:pt x="103434" y="142258"/>
                  </a:lnTo>
                  <a:lnTo>
                    <a:pt x="133350" y="16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716"/>
            <p:cNvSpPr/>
            <p:nvPr>
              <p:custDataLst>
                <p:tags r:id="rId155"/>
              </p:custDataLst>
            </p:nvPr>
          </p:nvSpPr>
          <p:spPr>
            <a:xfrm>
              <a:off x="1896480" y="772965"/>
              <a:ext cx="132346" cy="341461"/>
            </a:xfrm>
            <a:custGeom>
              <a:avLst/>
              <a:gdLst/>
              <a:ahLst/>
              <a:cxnLst/>
              <a:rect l="0" t="0" r="0" b="0"/>
              <a:pathLst>
                <a:path w="132346" h="341461">
                  <a:moveTo>
                    <a:pt x="132345" y="17610"/>
                  </a:moveTo>
                  <a:lnTo>
                    <a:pt x="132345" y="17610"/>
                  </a:lnTo>
                  <a:lnTo>
                    <a:pt x="132345" y="9409"/>
                  </a:lnTo>
                  <a:lnTo>
                    <a:pt x="122232" y="3421"/>
                  </a:lnTo>
                  <a:lnTo>
                    <a:pt x="105830" y="0"/>
                  </a:lnTo>
                  <a:lnTo>
                    <a:pt x="63691" y="11944"/>
                  </a:lnTo>
                  <a:lnTo>
                    <a:pt x="30968" y="27225"/>
                  </a:lnTo>
                  <a:lnTo>
                    <a:pt x="26660" y="30370"/>
                  </a:lnTo>
                  <a:lnTo>
                    <a:pt x="23788" y="34583"/>
                  </a:lnTo>
                  <a:lnTo>
                    <a:pt x="20598" y="44909"/>
                  </a:lnTo>
                  <a:lnTo>
                    <a:pt x="20805" y="49568"/>
                  </a:lnTo>
                  <a:lnTo>
                    <a:pt x="23858" y="57566"/>
                  </a:lnTo>
                  <a:lnTo>
                    <a:pt x="41640" y="73076"/>
                  </a:lnTo>
                  <a:lnTo>
                    <a:pt x="87213" y="103531"/>
                  </a:lnTo>
                  <a:lnTo>
                    <a:pt x="97470" y="117181"/>
                  </a:lnTo>
                  <a:lnTo>
                    <a:pt x="109855" y="146169"/>
                  </a:lnTo>
                  <a:lnTo>
                    <a:pt x="111002" y="150941"/>
                  </a:lnTo>
                  <a:lnTo>
                    <a:pt x="109454" y="161888"/>
                  </a:lnTo>
                  <a:lnTo>
                    <a:pt x="104179" y="173808"/>
                  </a:lnTo>
                  <a:lnTo>
                    <a:pt x="82644" y="199961"/>
                  </a:lnTo>
                  <a:lnTo>
                    <a:pt x="62233" y="215808"/>
                  </a:lnTo>
                  <a:lnTo>
                    <a:pt x="47914" y="222115"/>
                  </a:lnTo>
                  <a:lnTo>
                    <a:pt x="503" y="236058"/>
                  </a:lnTo>
                  <a:lnTo>
                    <a:pt x="0" y="236267"/>
                  </a:lnTo>
                  <a:lnTo>
                    <a:pt x="40452" y="258789"/>
                  </a:lnTo>
                  <a:lnTo>
                    <a:pt x="70802" y="281738"/>
                  </a:lnTo>
                  <a:lnTo>
                    <a:pt x="78534" y="291281"/>
                  </a:lnTo>
                  <a:lnTo>
                    <a:pt x="90451" y="316978"/>
                  </a:lnTo>
                  <a:lnTo>
                    <a:pt x="94179" y="333265"/>
                  </a:lnTo>
                  <a:lnTo>
                    <a:pt x="103770" y="34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036"/>
          <p:cNvGrpSpPr/>
          <p:nvPr/>
        </p:nvGrpSpPr>
        <p:grpSpPr>
          <a:xfrm>
            <a:off x="3028950" y="742950"/>
            <a:ext cx="579057" cy="428626"/>
            <a:chOff x="3028950" y="742950"/>
            <a:chExt cx="579057" cy="428626"/>
          </a:xfrm>
        </p:grpSpPr>
        <p:sp>
          <p:nvSpPr>
            <p:cNvPr id="16" name="SMARTInkShape-5717"/>
            <p:cNvSpPr/>
            <p:nvPr>
              <p:custDataLst>
                <p:tags r:id="rId146"/>
              </p:custDataLst>
            </p:nvPr>
          </p:nvSpPr>
          <p:spPr>
            <a:xfrm>
              <a:off x="3516049" y="742950"/>
              <a:ext cx="91958" cy="428626"/>
            </a:xfrm>
            <a:custGeom>
              <a:avLst/>
              <a:gdLst/>
              <a:ahLst/>
              <a:cxnLst/>
              <a:rect l="0" t="0" r="0" b="0"/>
              <a:pathLst>
                <a:path w="91958" h="4286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37323" y="46135"/>
                  </a:lnTo>
                  <a:lnTo>
                    <a:pt x="52172" y="62618"/>
                  </a:lnTo>
                  <a:lnTo>
                    <a:pt x="61650" y="87628"/>
                  </a:lnTo>
                  <a:lnTo>
                    <a:pt x="63707" y="101035"/>
                  </a:lnTo>
                  <a:lnTo>
                    <a:pt x="59807" y="125539"/>
                  </a:lnTo>
                  <a:lnTo>
                    <a:pt x="42918" y="172924"/>
                  </a:lnTo>
                  <a:lnTo>
                    <a:pt x="37315" y="220528"/>
                  </a:lnTo>
                  <a:lnTo>
                    <a:pt x="42660" y="235949"/>
                  </a:lnTo>
                  <a:lnTo>
                    <a:pt x="51925" y="253708"/>
                  </a:lnTo>
                  <a:lnTo>
                    <a:pt x="56209" y="264101"/>
                  </a:lnTo>
                  <a:lnTo>
                    <a:pt x="77056" y="305712"/>
                  </a:lnTo>
                  <a:lnTo>
                    <a:pt x="89496" y="336534"/>
                  </a:lnTo>
                  <a:lnTo>
                    <a:pt x="91957" y="353829"/>
                  </a:lnTo>
                  <a:lnTo>
                    <a:pt x="83229" y="386473"/>
                  </a:lnTo>
                  <a:lnTo>
                    <a:pt x="67238" y="412843"/>
                  </a:lnTo>
                  <a:lnTo>
                    <a:pt x="36776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718"/>
            <p:cNvSpPr/>
            <p:nvPr>
              <p:custDataLst>
                <p:tags r:id="rId147"/>
              </p:custDataLst>
            </p:nvPr>
          </p:nvSpPr>
          <p:spPr>
            <a:xfrm>
              <a:off x="3287473" y="1044157"/>
              <a:ext cx="93903" cy="79794"/>
            </a:xfrm>
            <a:custGeom>
              <a:avLst/>
              <a:gdLst/>
              <a:ahLst/>
              <a:cxnLst/>
              <a:rect l="0" t="0" r="0" b="0"/>
              <a:pathLst>
                <a:path w="93903" h="79794">
                  <a:moveTo>
                    <a:pt x="8177" y="3593"/>
                  </a:moveTo>
                  <a:lnTo>
                    <a:pt x="8177" y="3593"/>
                  </a:lnTo>
                  <a:lnTo>
                    <a:pt x="13234" y="3593"/>
                  </a:lnTo>
                  <a:lnTo>
                    <a:pt x="13665" y="5710"/>
                  </a:lnTo>
                  <a:lnTo>
                    <a:pt x="5477" y="51953"/>
                  </a:lnTo>
                  <a:lnTo>
                    <a:pt x="0" y="66650"/>
                  </a:lnTo>
                  <a:lnTo>
                    <a:pt x="609" y="67856"/>
                  </a:lnTo>
                  <a:lnTo>
                    <a:pt x="2073" y="68660"/>
                  </a:lnTo>
                  <a:lnTo>
                    <a:pt x="4108" y="69196"/>
                  </a:lnTo>
                  <a:lnTo>
                    <a:pt x="9191" y="61325"/>
                  </a:lnTo>
                  <a:lnTo>
                    <a:pt x="25244" y="23582"/>
                  </a:lnTo>
                  <a:lnTo>
                    <a:pt x="41221" y="8928"/>
                  </a:lnTo>
                  <a:lnTo>
                    <a:pt x="53203" y="1378"/>
                  </a:lnTo>
                  <a:lnTo>
                    <a:pt x="58302" y="0"/>
                  </a:lnTo>
                  <a:lnTo>
                    <a:pt x="62760" y="139"/>
                  </a:lnTo>
                  <a:lnTo>
                    <a:pt x="70536" y="3116"/>
                  </a:lnTo>
                  <a:lnTo>
                    <a:pt x="77520" y="7967"/>
                  </a:lnTo>
                  <a:lnTo>
                    <a:pt x="87402" y="26761"/>
                  </a:lnTo>
                  <a:lnTo>
                    <a:pt x="92618" y="53952"/>
                  </a:lnTo>
                  <a:lnTo>
                    <a:pt x="93902" y="79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719"/>
            <p:cNvSpPr/>
            <p:nvPr>
              <p:custDataLst>
                <p:tags r:id="rId148"/>
              </p:custDataLst>
            </p:nvPr>
          </p:nvSpPr>
          <p:spPr>
            <a:xfrm>
              <a:off x="3082962" y="866775"/>
              <a:ext cx="184114" cy="276226"/>
            </a:xfrm>
            <a:custGeom>
              <a:avLst/>
              <a:gdLst/>
              <a:ahLst/>
              <a:cxnLst/>
              <a:rect l="0" t="0" r="0" b="0"/>
              <a:pathLst>
                <a:path w="184114" h="276226">
                  <a:moveTo>
                    <a:pt x="184113" y="0"/>
                  </a:moveTo>
                  <a:lnTo>
                    <a:pt x="184113" y="0"/>
                  </a:lnTo>
                  <a:lnTo>
                    <a:pt x="144015" y="24909"/>
                  </a:lnTo>
                  <a:lnTo>
                    <a:pt x="103182" y="62390"/>
                  </a:lnTo>
                  <a:lnTo>
                    <a:pt x="77936" y="97391"/>
                  </a:lnTo>
                  <a:lnTo>
                    <a:pt x="50348" y="136218"/>
                  </a:lnTo>
                  <a:lnTo>
                    <a:pt x="26731" y="180719"/>
                  </a:lnTo>
                  <a:lnTo>
                    <a:pt x="5604" y="226354"/>
                  </a:lnTo>
                  <a:lnTo>
                    <a:pt x="0" y="244535"/>
                  </a:lnTo>
                  <a:lnTo>
                    <a:pt x="12663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720"/>
            <p:cNvSpPr/>
            <p:nvPr>
              <p:custDataLst>
                <p:tags r:id="rId149"/>
              </p:custDataLst>
            </p:nvPr>
          </p:nvSpPr>
          <p:spPr>
            <a:xfrm>
              <a:off x="3028950" y="895350"/>
              <a:ext cx="171451" cy="180976"/>
            </a:xfrm>
            <a:custGeom>
              <a:avLst/>
              <a:gdLst/>
              <a:ahLst/>
              <a:cxnLst/>
              <a:rect l="0" t="0" r="0" b="0"/>
              <a:pathLst>
                <a:path w="171451" h="18097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10113"/>
                  </a:lnTo>
                  <a:lnTo>
                    <a:pt x="60269" y="42378"/>
                  </a:lnTo>
                  <a:lnTo>
                    <a:pt x="84028" y="69715"/>
                  </a:lnTo>
                  <a:lnTo>
                    <a:pt x="102963" y="88134"/>
                  </a:lnTo>
                  <a:lnTo>
                    <a:pt x="129543" y="128809"/>
                  </a:lnTo>
                  <a:lnTo>
                    <a:pt x="1714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5721"/>
          <p:cNvSpPr/>
          <p:nvPr>
            <p:custDataLst>
              <p:tags r:id="rId1"/>
            </p:custDataLst>
          </p:nvPr>
        </p:nvSpPr>
        <p:spPr>
          <a:xfrm>
            <a:off x="4019550" y="942975"/>
            <a:ext cx="323851" cy="114301"/>
          </a:xfrm>
          <a:custGeom>
            <a:avLst/>
            <a:gdLst/>
            <a:ahLst/>
            <a:cxnLst/>
            <a:rect l="0" t="0" r="0" b="0"/>
            <a:pathLst>
              <a:path w="323851" h="114301">
                <a:moveTo>
                  <a:pt x="0" y="114300"/>
                </a:moveTo>
                <a:lnTo>
                  <a:pt x="0" y="114300"/>
                </a:lnTo>
                <a:lnTo>
                  <a:pt x="0" y="100111"/>
                </a:lnTo>
                <a:lnTo>
                  <a:pt x="5057" y="86577"/>
                </a:lnTo>
                <a:lnTo>
                  <a:pt x="35648" y="50596"/>
                </a:lnTo>
                <a:lnTo>
                  <a:pt x="45124" y="43654"/>
                </a:lnTo>
                <a:lnTo>
                  <a:pt x="64888" y="34140"/>
                </a:lnTo>
                <a:lnTo>
                  <a:pt x="98131" y="30224"/>
                </a:lnTo>
                <a:lnTo>
                  <a:pt x="118050" y="34952"/>
                </a:lnTo>
                <a:lnTo>
                  <a:pt x="133958" y="45168"/>
                </a:lnTo>
                <a:lnTo>
                  <a:pt x="158596" y="74774"/>
                </a:lnTo>
                <a:lnTo>
                  <a:pt x="173968" y="101318"/>
                </a:lnTo>
                <a:lnTo>
                  <a:pt x="178420" y="105645"/>
                </a:lnTo>
                <a:lnTo>
                  <a:pt x="189012" y="110454"/>
                </a:lnTo>
                <a:lnTo>
                  <a:pt x="194799" y="109619"/>
                </a:lnTo>
                <a:lnTo>
                  <a:pt x="237362" y="82640"/>
                </a:lnTo>
                <a:lnTo>
                  <a:pt x="277051" y="45403"/>
                </a:lnTo>
                <a:lnTo>
                  <a:pt x="309689" y="6547"/>
                </a:lnTo>
                <a:lnTo>
                  <a:pt x="323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1038"/>
          <p:cNvGrpSpPr/>
          <p:nvPr/>
        </p:nvGrpSpPr>
        <p:grpSpPr>
          <a:xfrm>
            <a:off x="4686300" y="783776"/>
            <a:ext cx="608891" cy="324784"/>
            <a:chOff x="4686300" y="783776"/>
            <a:chExt cx="608891" cy="324784"/>
          </a:xfrm>
        </p:grpSpPr>
        <p:sp>
          <p:nvSpPr>
            <p:cNvPr id="22" name="SMARTInkShape-5722"/>
            <p:cNvSpPr/>
            <p:nvPr>
              <p:custDataLst>
                <p:tags r:id="rId142"/>
              </p:custDataLst>
            </p:nvPr>
          </p:nvSpPr>
          <p:spPr>
            <a:xfrm>
              <a:off x="5191159" y="933450"/>
              <a:ext cx="104032" cy="133351"/>
            </a:xfrm>
            <a:custGeom>
              <a:avLst/>
              <a:gdLst/>
              <a:ahLst/>
              <a:cxnLst/>
              <a:rect l="0" t="0" r="0" b="0"/>
              <a:pathLst>
                <a:path w="104032" h="133351">
                  <a:moveTo>
                    <a:pt x="9491" y="0"/>
                  </a:moveTo>
                  <a:lnTo>
                    <a:pt x="9491" y="0"/>
                  </a:lnTo>
                  <a:lnTo>
                    <a:pt x="8433" y="23851"/>
                  </a:lnTo>
                  <a:lnTo>
                    <a:pt x="1290" y="59246"/>
                  </a:lnTo>
                  <a:lnTo>
                    <a:pt x="82" y="104371"/>
                  </a:lnTo>
                  <a:lnTo>
                    <a:pt x="0" y="111358"/>
                  </a:lnTo>
                  <a:lnTo>
                    <a:pt x="2803" y="107348"/>
                  </a:lnTo>
                  <a:lnTo>
                    <a:pt x="22357" y="64387"/>
                  </a:lnTo>
                  <a:lnTo>
                    <a:pt x="29436" y="42273"/>
                  </a:lnTo>
                  <a:lnTo>
                    <a:pt x="49838" y="17470"/>
                  </a:lnTo>
                  <a:lnTo>
                    <a:pt x="65073" y="6823"/>
                  </a:lnTo>
                  <a:lnTo>
                    <a:pt x="70887" y="5607"/>
                  </a:lnTo>
                  <a:lnTo>
                    <a:pt x="82992" y="7078"/>
                  </a:lnTo>
                  <a:lnTo>
                    <a:pt x="92606" y="14082"/>
                  </a:lnTo>
                  <a:lnTo>
                    <a:pt x="96650" y="18913"/>
                  </a:lnTo>
                  <a:lnTo>
                    <a:pt x="102344" y="50995"/>
                  </a:lnTo>
                  <a:lnTo>
                    <a:pt x="104031" y="88958"/>
                  </a:lnTo>
                  <a:lnTo>
                    <a:pt x="9521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723"/>
            <p:cNvSpPr/>
            <p:nvPr>
              <p:custDataLst>
                <p:tags r:id="rId143"/>
              </p:custDataLst>
            </p:nvPr>
          </p:nvSpPr>
          <p:spPr>
            <a:xfrm>
              <a:off x="5057775" y="914400"/>
              <a:ext cx="85726" cy="145151"/>
            </a:xfrm>
            <a:custGeom>
              <a:avLst/>
              <a:gdLst/>
              <a:ahLst/>
              <a:cxnLst/>
              <a:rect l="0" t="0" r="0" b="0"/>
              <a:pathLst>
                <a:path w="85726" h="145151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9633"/>
                  </a:lnTo>
                  <a:lnTo>
                    <a:pt x="7539" y="31397"/>
                  </a:lnTo>
                  <a:lnTo>
                    <a:pt x="10759" y="38296"/>
                  </a:lnTo>
                  <a:lnTo>
                    <a:pt x="34337" y="80032"/>
                  </a:lnTo>
                  <a:lnTo>
                    <a:pt x="43217" y="105910"/>
                  </a:lnTo>
                  <a:lnTo>
                    <a:pt x="45260" y="131570"/>
                  </a:lnTo>
                  <a:lnTo>
                    <a:pt x="41988" y="142437"/>
                  </a:lnTo>
                  <a:lnTo>
                    <a:pt x="39633" y="144699"/>
                  </a:lnTo>
                  <a:lnTo>
                    <a:pt x="37005" y="145150"/>
                  </a:lnTo>
                  <a:lnTo>
                    <a:pt x="34195" y="144391"/>
                  </a:lnTo>
                  <a:lnTo>
                    <a:pt x="32322" y="140711"/>
                  </a:lnTo>
                  <a:lnTo>
                    <a:pt x="29068" y="103236"/>
                  </a:lnTo>
                  <a:lnTo>
                    <a:pt x="36179" y="59770"/>
                  </a:lnTo>
                  <a:lnTo>
                    <a:pt x="36819" y="52546"/>
                  </a:lnTo>
                  <a:lnTo>
                    <a:pt x="45998" y="3887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724"/>
            <p:cNvSpPr/>
            <p:nvPr>
              <p:custDataLst>
                <p:tags r:id="rId144"/>
              </p:custDataLst>
            </p:nvPr>
          </p:nvSpPr>
          <p:spPr>
            <a:xfrm>
              <a:off x="4895850" y="954994"/>
              <a:ext cx="66676" cy="111807"/>
            </a:xfrm>
            <a:custGeom>
              <a:avLst/>
              <a:gdLst/>
              <a:ahLst/>
              <a:cxnLst/>
              <a:rect l="0" t="0" r="0" b="0"/>
              <a:pathLst>
                <a:path w="66676" h="111807">
                  <a:moveTo>
                    <a:pt x="0" y="64181"/>
                  </a:moveTo>
                  <a:lnTo>
                    <a:pt x="0" y="64181"/>
                  </a:lnTo>
                  <a:lnTo>
                    <a:pt x="15170" y="69238"/>
                  </a:lnTo>
                  <a:lnTo>
                    <a:pt x="28261" y="68898"/>
                  </a:lnTo>
                  <a:lnTo>
                    <a:pt x="36902" y="66277"/>
                  </a:lnTo>
                  <a:lnTo>
                    <a:pt x="36243" y="65579"/>
                  </a:lnTo>
                  <a:lnTo>
                    <a:pt x="33687" y="65113"/>
                  </a:lnTo>
                  <a:lnTo>
                    <a:pt x="34100" y="63744"/>
                  </a:lnTo>
                  <a:lnTo>
                    <a:pt x="40203" y="59400"/>
                  </a:lnTo>
                  <a:lnTo>
                    <a:pt x="50482" y="40892"/>
                  </a:lnTo>
                  <a:lnTo>
                    <a:pt x="56271" y="10131"/>
                  </a:lnTo>
                  <a:lnTo>
                    <a:pt x="56564" y="5923"/>
                  </a:lnTo>
                  <a:lnTo>
                    <a:pt x="55701" y="3117"/>
                  </a:lnTo>
                  <a:lnTo>
                    <a:pt x="54068" y="1247"/>
                  </a:lnTo>
                  <a:lnTo>
                    <a:pt x="51920" y="0"/>
                  </a:lnTo>
                  <a:lnTo>
                    <a:pt x="41067" y="4259"/>
                  </a:lnTo>
                  <a:lnTo>
                    <a:pt x="33728" y="8358"/>
                  </a:lnTo>
                  <a:lnTo>
                    <a:pt x="22752" y="21379"/>
                  </a:lnTo>
                  <a:lnTo>
                    <a:pt x="15404" y="37749"/>
                  </a:lnTo>
                  <a:lnTo>
                    <a:pt x="12138" y="55609"/>
                  </a:lnTo>
                  <a:lnTo>
                    <a:pt x="13508" y="71307"/>
                  </a:lnTo>
                  <a:lnTo>
                    <a:pt x="15356" y="78457"/>
                  </a:lnTo>
                  <a:lnTo>
                    <a:pt x="25876" y="92045"/>
                  </a:lnTo>
                  <a:lnTo>
                    <a:pt x="40075" y="103023"/>
                  </a:lnTo>
                  <a:lnTo>
                    <a:pt x="66675" y="11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725"/>
            <p:cNvSpPr/>
            <p:nvPr>
              <p:custDataLst>
                <p:tags r:id="rId145"/>
              </p:custDataLst>
            </p:nvPr>
          </p:nvSpPr>
          <p:spPr>
            <a:xfrm>
              <a:off x="4686300" y="783776"/>
              <a:ext cx="158920" cy="324784"/>
            </a:xfrm>
            <a:custGeom>
              <a:avLst/>
              <a:gdLst/>
              <a:ahLst/>
              <a:cxnLst/>
              <a:rect l="0" t="0" r="0" b="0"/>
              <a:pathLst>
                <a:path w="158920" h="324784">
                  <a:moveTo>
                    <a:pt x="0" y="73474"/>
                  </a:moveTo>
                  <a:lnTo>
                    <a:pt x="0" y="73474"/>
                  </a:lnTo>
                  <a:lnTo>
                    <a:pt x="2822" y="92302"/>
                  </a:lnTo>
                  <a:lnTo>
                    <a:pt x="8201" y="135637"/>
                  </a:lnTo>
                  <a:lnTo>
                    <a:pt x="19246" y="177500"/>
                  </a:lnTo>
                  <a:lnTo>
                    <a:pt x="26732" y="219415"/>
                  </a:lnTo>
                  <a:lnTo>
                    <a:pt x="28029" y="258297"/>
                  </a:lnTo>
                  <a:lnTo>
                    <a:pt x="28467" y="300953"/>
                  </a:lnTo>
                  <a:lnTo>
                    <a:pt x="28554" y="324783"/>
                  </a:lnTo>
                  <a:lnTo>
                    <a:pt x="18211" y="285609"/>
                  </a:lnTo>
                  <a:lnTo>
                    <a:pt x="12098" y="248512"/>
                  </a:lnTo>
                  <a:lnTo>
                    <a:pt x="13110" y="208945"/>
                  </a:lnTo>
                  <a:lnTo>
                    <a:pt x="17290" y="162650"/>
                  </a:lnTo>
                  <a:lnTo>
                    <a:pt x="21351" y="124944"/>
                  </a:lnTo>
                  <a:lnTo>
                    <a:pt x="27148" y="83758"/>
                  </a:lnTo>
                  <a:lnTo>
                    <a:pt x="43322" y="49593"/>
                  </a:lnTo>
                  <a:lnTo>
                    <a:pt x="77394" y="6475"/>
                  </a:lnTo>
                  <a:lnTo>
                    <a:pt x="90489" y="1363"/>
                  </a:lnTo>
                  <a:lnTo>
                    <a:pt x="98426" y="0"/>
                  </a:lnTo>
                  <a:lnTo>
                    <a:pt x="105834" y="2266"/>
                  </a:lnTo>
                  <a:lnTo>
                    <a:pt x="119710" y="13251"/>
                  </a:lnTo>
                  <a:lnTo>
                    <a:pt x="127288" y="31539"/>
                  </a:lnTo>
                  <a:lnTo>
                    <a:pt x="129597" y="52719"/>
                  </a:lnTo>
                  <a:lnTo>
                    <a:pt x="124947" y="80377"/>
                  </a:lnTo>
                  <a:lnTo>
                    <a:pt x="105798" y="114156"/>
                  </a:lnTo>
                  <a:lnTo>
                    <a:pt x="81561" y="146356"/>
                  </a:lnTo>
                  <a:lnTo>
                    <a:pt x="74966" y="158216"/>
                  </a:lnTo>
                  <a:lnTo>
                    <a:pt x="72202" y="161719"/>
                  </a:lnTo>
                  <a:lnTo>
                    <a:pt x="71419" y="164054"/>
                  </a:lnTo>
                  <a:lnTo>
                    <a:pt x="71954" y="165610"/>
                  </a:lnTo>
                  <a:lnTo>
                    <a:pt x="86421" y="175918"/>
                  </a:lnTo>
                  <a:lnTo>
                    <a:pt x="133233" y="196117"/>
                  </a:lnTo>
                  <a:lnTo>
                    <a:pt x="151777" y="213764"/>
                  </a:lnTo>
                  <a:lnTo>
                    <a:pt x="157415" y="226136"/>
                  </a:lnTo>
                  <a:lnTo>
                    <a:pt x="158919" y="232399"/>
                  </a:lnTo>
                  <a:lnTo>
                    <a:pt x="157804" y="238691"/>
                  </a:lnTo>
                  <a:lnTo>
                    <a:pt x="147181" y="256600"/>
                  </a:lnTo>
                  <a:lnTo>
                    <a:pt x="140203" y="265283"/>
                  </a:lnTo>
                  <a:lnTo>
                    <a:pt x="111891" y="279480"/>
                  </a:lnTo>
                  <a:lnTo>
                    <a:pt x="76471" y="290619"/>
                  </a:lnTo>
                  <a:lnTo>
                    <a:pt x="54408" y="286921"/>
                  </a:lnTo>
                  <a:lnTo>
                    <a:pt x="48972" y="282447"/>
                  </a:lnTo>
                  <a:lnTo>
                    <a:pt x="38100" y="254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039"/>
          <p:cNvGrpSpPr/>
          <p:nvPr/>
        </p:nvGrpSpPr>
        <p:grpSpPr>
          <a:xfrm>
            <a:off x="5519458" y="771525"/>
            <a:ext cx="421720" cy="497359"/>
            <a:chOff x="5519458" y="771525"/>
            <a:chExt cx="421720" cy="497359"/>
          </a:xfrm>
        </p:grpSpPr>
        <p:sp>
          <p:nvSpPr>
            <p:cNvPr id="27" name="SMARTInkShape-5726"/>
            <p:cNvSpPr/>
            <p:nvPr>
              <p:custDataLst>
                <p:tags r:id="rId139"/>
              </p:custDataLst>
            </p:nvPr>
          </p:nvSpPr>
          <p:spPr>
            <a:xfrm>
              <a:off x="5791200" y="771525"/>
              <a:ext cx="149978" cy="400051"/>
            </a:xfrm>
            <a:custGeom>
              <a:avLst/>
              <a:gdLst/>
              <a:ahLst/>
              <a:cxnLst/>
              <a:rect l="0" t="0" r="0" b="0"/>
              <a:pathLst>
                <a:path w="149978" h="400051">
                  <a:moveTo>
                    <a:pt x="66675" y="0"/>
                  </a:moveTo>
                  <a:lnTo>
                    <a:pt x="66675" y="0"/>
                  </a:lnTo>
                  <a:lnTo>
                    <a:pt x="81845" y="5056"/>
                  </a:lnTo>
                  <a:lnTo>
                    <a:pt x="94936" y="16006"/>
                  </a:lnTo>
                  <a:lnTo>
                    <a:pt x="120588" y="53962"/>
                  </a:lnTo>
                  <a:lnTo>
                    <a:pt x="138433" y="96737"/>
                  </a:lnTo>
                  <a:lnTo>
                    <a:pt x="147791" y="137789"/>
                  </a:lnTo>
                  <a:lnTo>
                    <a:pt x="149977" y="179350"/>
                  </a:lnTo>
                  <a:lnTo>
                    <a:pt x="146736" y="213061"/>
                  </a:lnTo>
                  <a:lnTo>
                    <a:pt x="133906" y="252571"/>
                  </a:lnTo>
                  <a:lnTo>
                    <a:pt x="116095" y="294365"/>
                  </a:lnTo>
                  <a:lnTo>
                    <a:pt x="87020" y="333195"/>
                  </a:lnTo>
                  <a:lnTo>
                    <a:pt x="71484" y="351287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727"/>
            <p:cNvSpPr/>
            <p:nvPr>
              <p:custDataLst>
                <p:tags r:id="rId140"/>
              </p:custDataLst>
            </p:nvPr>
          </p:nvSpPr>
          <p:spPr>
            <a:xfrm>
              <a:off x="5661913" y="862438"/>
              <a:ext cx="117549" cy="406446"/>
            </a:xfrm>
            <a:custGeom>
              <a:avLst/>
              <a:gdLst/>
              <a:ahLst/>
              <a:cxnLst/>
              <a:rect l="0" t="0" r="0" b="0"/>
              <a:pathLst>
                <a:path w="117549" h="406446">
                  <a:moveTo>
                    <a:pt x="24512" y="156737"/>
                  </a:moveTo>
                  <a:lnTo>
                    <a:pt x="24512" y="156737"/>
                  </a:lnTo>
                  <a:lnTo>
                    <a:pt x="24512" y="193365"/>
                  </a:lnTo>
                  <a:lnTo>
                    <a:pt x="17967" y="238134"/>
                  </a:lnTo>
                  <a:lnTo>
                    <a:pt x="12753" y="278021"/>
                  </a:lnTo>
                  <a:lnTo>
                    <a:pt x="6903" y="320747"/>
                  </a:lnTo>
                  <a:lnTo>
                    <a:pt x="5747" y="363720"/>
                  </a:lnTo>
                  <a:lnTo>
                    <a:pt x="4488" y="391985"/>
                  </a:lnTo>
                  <a:lnTo>
                    <a:pt x="0" y="405886"/>
                  </a:lnTo>
                  <a:lnTo>
                    <a:pt x="763" y="406445"/>
                  </a:lnTo>
                  <a:lnTo>
                    <a:pt x="2328" y="405759"/>
                  </a:lnTo>
                  <a:lnTo>
                    <a:pt x="5901" y="359032"/>
                  </a:lnTo>
                  <a:lnTo>
                    <a:pt x="10243" y="324963"/>
                  </a:lnTo>
                  <a:lnTo>
                    <a:pt x="13582" y="280194"/>
                  </a:lnTo>
                  <a:lnTo>
                    <a:pt x="19627" y="240119"/>
                  </a:lnTo>
                  <a:lnTo>
                    <a:pt x="23065" y="196377"/>
                  </a:lnTo>
                  <a:lnTo>
                    <a:pt x="29140" y="160016"/>
                  </a:lnTo>
                  <a:lnTo>
                    <a:pt x="32586" y="124077"/>
                  </a:lnTo>
                  <a:lnTo>
                    <a:pt x="38663" y="86617"/>
                  </a:lnTo>
                  <a:lnTo>
                    <a:pt x="47167" y="48707"/>
                  </a:lnTo>
                  <a:lnTo>
                    <a:pt x="59522" y="8751"/>
                  </a:lnTo>
                  <a:lnTo>
                    <a:pt x="65825" y="1007"/>
                  </a:lnTo>
                  <a:lnTo>
                    <a:pt x="70045" y="0"/>
                  </a:lnTo>
                  <a:lnTo>
                    <a:pt x="80380" y="1704"/>
                  </a:lnTo>
                  <a:lnTo>
                    <a:pt x="89206" y="8811"/>
                  </a:lnTo>
                  <a:lnTo>
                    <a:pt x="112288" y="43222"/>
                  </a:lnTo>
                  <a:lnTo>
                    <a:pt x="117548" y="66071"/>
                  </a:lnTo>
                  <a:lnTo>
                    <a:pt x="116502" y="110645"/>
                  </a:lnTo>
                  <a:lnTo>
                    <a:pt x="109271" y="139199"/>
                  </a:lnTo>
                  <a:lnTo>
                    <a:pt x="106418" y="145045"/>
                  </a:lnTo>
                  <a:lnTo>
                    <a:pt x="87233" y="163386"/>
                  </a:lnTo>
                  <a:lnTo>
                    <a:pt x="73202" y="170275"/>
                  </a:lnTo>
                  <a:lnTo>
                    <a:pt x="46947" y="174698"/>
                  </a:lnTo>
                  <a:lnTo>
                    <a:pt x="34130" y="169659"/>
                  </a:lnTo>
                  <a:lnTo>
                    <a:pt x="14987" y="156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728"/>
            <p:cNvSpPr/>
            <p:nvPr>
              <p:custDataLst>
                <p:tags r:id="rId141"/>
              </p:custDataLst>
            </p:nvPr>
          </p:nvSpPr>
          <p:spPr>
            <a:xfrm>
              <a:off x="5519458" y="801424"/>
              <a:ext cx="52668" cy="322527"/>
            </a:xfrm>
            <a:custGeom>
              <a:avLst/>
              <a:gdLst/>
              <a:ahLst/>
              <a:cxnLst/>
              <a:rect l="0" t="0" r="0" b="0"/>
              <a:pathLst>
                <a:path w="52668" h="322527">
                  <a:moveTo>
                    <a:pt x="52667" y="8201"/>
                  </a:moveTo>
                  <a:lnTo>
                    <a:pt x="52667" y="8201"/>
                  </a:lnTo>
                  <a:lnTo>
                    <a:pt x="52667" y="3145"/>
                  </a:lnTo>
                  <a:lnTo>
                    <a:pt x="51609" y="1655"/>
                  </a:lnTo>
                  <a:lnTo>
                    <a:pt x="49845" y="662"/>
                  </a:lnTo>
                  <a:lnTo>
                    <a:pt x="47611" y="0"/>
                  </a:lnTo>
                  <a:lnTo>
                    <a:pt x="45063" y="1675"/>
                  </a:lnTo>
                  <a:lnTo>
                    <a:pt x="30547" y="25217"/>
                  </a:lnTo>
                  <a:lnTo>
                    <a:pt x="16480" y="60868"/>
                  </a:lnTo>
                  <a:lnTo>
                    <a:pt x="8431" y="107767"/>
                  </a:lnTo>
                  <a:lnTo>
                    <a:pt x="3224" y="153413"/>
                  </a:lnTo>
                  <a:lnTo>
                    <a:pt x="0" y="176456"/>
                  </a:lnTo>
                  <a:lnTo>
                    <a:pt x="3732" y="217120"/>
                  </a:lnTo>
                  <a:lnTo>
                    <a:pt x="6986" y="259805"/>
                  </a:lnTo>
                  <a:lnTo>
                    <a:pt x="15078" y="281245"/>
                  </a:lnTo>
                  <a:lnTo>
                    <a:pt x="52667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040"/>
          <p:cNvGrpSpPr/>
          <p:nvPr/>
        </p:nvGrpSpPr>
        <p:grpSpPr>
          <a:xfrm>
            <a:off x="1495425" y="1821304"/>
            <a:ext cx="825844" cy="521847"/>
            <a:chOff x="1495425" y="1821304"/>
            <a:chExt cx="825844" cy="521847"/>
          </a:xfrm>
        </p:grpSpPr>
        <p:sp>
          <p:nvSpPr>
            <p:cNvPr id="31" name="SMARTInkShape-5729"/>
            <p:cNvSpPr/>
            <p:nvPr>
              <p:custDataLst>
                <p:tags r:id="rId135"/>
              </p:custDataLst>
            </p:nvPr>
          </p:nvSpPr>
          <p:spPr>
            <a:xfrm>
              <a:off x="2209800" y="1925374"/>
              <a:ext cx="111469" cy="417777"/>
            </a:xfrm>
            <a:custGeom>
              <a:avLst/>
              <a:gdLst/>
              <a:ahLst/>
              <a:cxnLst/>
              <a:rect l="0" t="0" r="0" b="0"/>
              <a:pathLst>
                <a:path w="111469" h="4177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36269" y="51215"/>
                  </a:lnTo>
                  <a:lnTo>
                    <a:pt x="62550" y="92701"/>
                  </a:lnTo>
                  <a:lnTo>
                    <a:pt x="78560" y="131784"/>
                  </a:lnTo>
                  <a:lnTo>
                    <a:pt x="91914" y="171137"/>
                  </a:lnTo>
                  <a:lnTo>
                    <a:pt x="104743" y="215756"/>
                  </a:lnTo>
                  <a:lnTo>
                    <a:pt x="111468" y="254201"/>
                  </a:lnTo>
                  <a:lnTo>
                    <a:pt x="109866" y="286868"/>
                  </a:lnTo>
                  <a:lnTo>
                    <a:pt x="93231" y="331834"/>
                  </a:lnTo>
                  <a:lnTo>
                    <a:pt x="74233" y="367599"/>
                  </a:lnTo>
                  <a:lnTo>
                    <a:pt x="40299" y="400103"/>
                  </a:lnTo>
                  <a:lnTo>
                    <a:pt x="0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730"/>
            <p:cNvSpPr/>
            <p:nvPr>
              <p:custDataLst>
                <p:tags r:id="rId136"/>
              </p:custDataLst>
            </p:nvPr>
          </p:nvSpPr>
          <p:spPr>
            <a:xfrm>
              <a:off x="2010902" y="2021801"/>
              <a:ext cx="170324" cy="279542"/>
            </a:xfrm>
            <a:custGeom>
              <a:avLst/>
              <a:gdLst/>
              <a:ahLst/>
              <a:cxnLst/>
              <a:rect l="0" t="0" r="0" b="0"/>
              <a:pathLst>
                <a:path w="170324" h="279542">
                  <a:moveTo>
                    <a:pt x="113173" y="35599"/>
                  </a:moveTo>
                  <a:lnTo>
                    <a:pt x="113173" y="35599"/>
                  </a:lnTo>
                  <a:lnTo>
                    <a:pt x="118229" y="20430"/>
                  </a:lnTo>
                  <a:lnTo>
                    <a:pt x="118661" y="14903"/>
                  </a:lnTo>
                  <a:lnTo>
                    <a:pt x="116318" y="5939"/>
                  </a:lnTo>
                  <a:lnTo>
                    <a:pt x="112094" y="3126"/>
                  </a:lnTo>
                  <a:lnTo>
                    <a:pt x="98935" y="0"/>
                  </a:lnTo>
                  <a:lnTo>
                    <a:pt x="82503" y="7077"/>
                  </a:lnTo>
                  <a:lnTo>
                    <a:pt x="65676" y="21864"/>
                  </a:lnTo>
                  <a:lnTo>
                    <a:pt x="37625" y="65851"/>
                  </a:lnTo>
                  <a:lnTo>
                    <a:pt x="16758" y="110249"/>
                  </a:lnTo>
                  <a:lnTo>
                    <a:pt x="5819" y="150028"/>
                  </a:lnTo>
                  <a:lnTo>
                    <a:pt x="931" y="190271"/>
                  </a:lnTo>
                  <a:lnTo>
                    <a:pt x="4539" y="229006"/>
                  </a:lnTo>
                  <a:lnTo>
                    <a:pt x="7255" y="252125"/>
                  </a:lnTo>
                  <a:lnTo>
                    <a:pt x="13534" y="264477"/>
                  </a:lnTo>
                  <a:lnTo>
                    <a:pt x="18172" y="270734"/>
                  </a:lnTo>
                  <a:lnTo>
                    <a:pt x="24439" y="274906"/>
                  </a:lnTo>
                  <a:lnTo>
                    <a:pt x="39869" y="279541"/>
                  </a:lnTo>
                  <a:lnTo>
                    <a:pt x="66406" y="277094"/>
                  </a:lnTo>
                  <a:lnTo>
                    <a:pt x="79335" y="269577"/>
                  </a:lnTo>
                  <a:lnTo>
                    <a:pt x="106371" y="242448"/>
                  </a:lnTo>
                  <a:lnTo>
                    <a:pt x="122917" y="205661"/>
                  </a:lnTo>
                  <a:lnTo>
                    <a:pt x="136931" y="164403"/>
                  </a:lnTo>
                  <a:lnTo>
                    <a:pt x="140321" y="118213"/>
                  </a:lnTo>
                  <a:lnTo>
                    <a:pt x="139208" y="71601"/>
                  </a:lnTo>
                  <a:lnTo>
                    <a:pt x="123764" y="25856"/>
                  </a:lnTo>
                  <a:lnTo>
                    <a:pt x="120234" y="19578"/>
                  </a:lnTo>
                  <a:lnTo>
                    <a:pt x="107845" y="9782"/>
                  </a:lnTo>
                  <a:lnTo>
                    <a:pt x="100096" y="5687"/>
                  </a:lnTo>
                  <a:lnTo>
                    <a:pt x="83019" y="3960"/>
                  </a:lnTo>
                  <a:lnTo>
                    <a:pt x="58378" y="8939"/>
                  </a:lnTo>
                  <a:lnTo>
                    <a:pt x="44369" y="15283"/>
                  </a:lnTo>
                  <a:lnTo>
                    <a:pt x="11711" y="42619"/>
                  </a:lnTo>
                  <a:lnTo>
                    <a:pt x="4579" y="57769"/>
                  </a:lnTo>
                  <a:lnTo>
                    <a:pt x="0" y="98422"/>
                  </a:lnTo>
                  <a:lnTo>
                    <a:pt x="2196" y="113967"/>
                  </a:lnTo>
                  <a:lnTo>
                    <a:pt x="4264" y="119594"/>
                  </a:lnTo>
                  <a:lnTo>
                    <a:pt x="22342" y="137627"/>
                  </a:lnTo>
                  <a:lnTo>
                    <a:pt x="62383" y="160567"/>
                  </a:lnTo>
                  <a:lnTo>
                    <a:pt x="78606" y="165224"/>
                  </a:lnTo>
                  <a:lnTo>
                    <a:pt x="125905" y="161667"/>
                  </a:lnTo>
                  <a:lnTo>
                    <a:pt x="170323" y="14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731"/>
            <p:cNvSpPr/>
            <p:nvPr>
              <p:custDataLst>
                <p:tags r:id="rId137"/>
              </p:custDataLst>
            </p:nvPr>
          </p:nvSpPr>
          <p:spPr>
            <a:xfrm>
              <a:off x="1820114" y="1915849"/>
              <a:ext cx="180137" cy="410344"/>
            </a:xfrm>
            <a:custGeom>
              <a:avLst/>
              <a:gdLst/>
              <a:ahLst/>
              <a:cxnLst/>
              <a:rect l="0" t="0" r="0" b="0"/>
              <a:pathLst>
                <a:path w="180137" h="410344">
                  <a:moveTo>
                    <a:pt x="180136" y="8201"/>
                  </a:moveTo>
                  <a:lnTo>
                    <a:pt x="180136" y="8201"/>
                  </a:lnTo>
                  <a:lnTo>
                    <a:pt x="150476" y="0"/>
                  </a:lnTo>
                  <a:lnTo>
                    <a:pt x="124311" y="4125"/>
                  </a:lnTo>
                  <a:lnTo>
                    <a:pt x="99860" y="17106"/>
                  </a:lnTo>
                  <a:lnTo>
                    <a:pt x="62830" y="62988"/>
                  </a:lnTo>
                  <a:lnTo>
                    <a:pt x="42351" y="102984"/>
                  </a:lnTo>
                  <a:lnTo>
                    <a:pt x="28114" y="141459"/>
                  </a:lnTo>
                  <a:lnTo>
                    <a:pt x="15111" y="184689"/>
                  </a:lnTo>
                  <a:lnTo>
                    <a:pt x="3409" y="226390"/>
                  </a:lnTo>
                  <a:lnTo>
                    <a:pt x="0" y="273668"/>
                  </a:lnTo>
                  <a:lnTo>
                    <a:pt x="2232" y="313694"/>
                  </a:lnTo>
                  <a:lnTo>
                    <a:pt x="9596" y="347426"/>
                  </a:lnTo>
                  <a:lnTo>
                    <a:pt x="16499" y="372751"/>
                  </a:lnTo>
                  <a:lnTo>
                    <a:pt x="26622" y="391062"/>
                  </a:lnTo>
                  <a:lnTo>
                    <a:pt x="44222" y="408214"/>
                  </a:lnTo>
                  <a:lnTo>
                    <a:pt x="51427" y="410343"/>
                  </a:lnTo>
                  <a:lnTo>
                    <a:pt x="94411" y="4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732"/>
            <p:cNvSpPr/>
            <p:nvPr>
              <p:custDataLst>
                <p:tags r:id="rId138"/>
              </p:custDataLst>
            </p:nvPr>
          </p:nvSpPr>
          <p:spPr>
            <a:xfrm>
              <a:off x="1495425" y="1821304"/>
              <a:ext cx="209551" cy="464697"/>
            </a:xfrm>
            <a:custGeom>
              <a:avLst/>
              <a:gdLst/>
              <a:ahLst/>
              <a:cxnLst/>
              <a:rect l="0" t="0" r="0" b="0"/>
              <a:pathLst>
                <a:path w="209551" h="464697">
                  <a:moveTo>
                    <a:pt x="0" y="455171"/>
                  </a:moveTo>
                  <a:lnTo>
                    <a:pt x="0" y="455171"/>
                  </a:lnTo>
                  <a:lnTo>
                    <a:pt x="18314" y="455171"/>
                  </a:lnTo>
                  <a:lnTo>
                    <a:pt x="32481" y="446704"/>
                  </a:lnTo>
                  <a:lnTo>
                    <a:pt x="76714" y="411919"/>
                  </a:lnTo>
                  <a:lnTo>
                    <a:pt x="102811" y="380737"/>
                  </a:lnTo>
                  <a:lnTo>
                    <a:pt x="127827" y="335575"/>
                  </a:lnTo>
                  <a:lnTo>
                    <a:pt x="147941" y="294499"/>
                  </a:lnTo>
                  <a:lnTo>
                    <a:pt x="164219" y="247750"/>
                  </a:lnTo>
                  <a:lnTo>
                    <a:pt x="177626" y="206883"/>
                  </a:lnTo>
                  <a:lnTo>
                    <a:pt x="187274" y="169350"/>
                  </a:lnTo>
                  <a:lnTo>
                    <a:pt x="195777" y="122128"/>
                  </a:lnTo>
                  <a:lnTo>
                    <a:pt x="197708" y="84500"/>
                  </a:lnTo>
                  <a:lnTo>
                    <a:pt x="193106" y="43953"/>
                  </a:lnTo>
                  <a:lnTo>
                    <a:pt x="189156" y="17122"/>
                  </a:lnTo>
                  <a:lnTo>
                    <a:pt x="180730" y="2602"/>
                  </a:lnTo>
                  <a:lnTo>
                    <a:pt x="175520" y="0"/>
                  </a:lnTo>
                  <a:lnTo>
                    <a:pt x="169930" y="382"/>
                  </a:lnTo>
                  <a:lnTo>
                    <a:pt x="157016" y="7509"/>
                  </a:lnTo>
                  <a:lnTo>
                    <a:pt x="134012" y="29372"/>
                  </a:lnTo>
                  <a:lnTo>
                    <a:pt x="112863" y="73671"/>
                  </a:lnTo>
                  <a:lnTo>
                    <a:pt x="97646" y="116003"/>
                  </a:lnTo>
                  <a:lnTo>
                    <a:pt x="89257" y="151477"/>
                  </a:lnTo>
                  <a:lnTo>
                    <a:pt x="86772" y="188799"/>
                  </a:lnTo>
                  <a:lnTo>
                    <a:pt x="88857" y="235135"/>
                  </a:lnTo>
                  <a:lnTo>
                    <a:pt x="94525" y="270594"/>
                  </a:lnTo>
                  <a:lnTo>
                    <a:pt x="108558" y="308407"/>
                  </a:lnTo>
                  <a:lnTo>
                    <a:pt x="123318" y="349628"/>
                  </a:lnTo>
                  <a:lnTo>
                    <a:pt x="141481" y="388344"/>
                  </a:lnTo>
                  <a:lnTo>
                    <a:pt x="166510" y="426566"/>
                  </a:lnTo>
                  <a:lnTo>
                    <a:pt x="209550" y="464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041"/>
          <p:cNvGrpSpPr/>
          <p:nvPr/>
        </p:nvGrpSpPr>
        <p:grpSpPr>
          <a:xfrm>
            <a:off x="2709137" y="2162175"/>
            <a:ext cx="224564" cy="140315"/>
            <a:chOff x="2709137" y="2162175"/>
            <a:chExt cx="224564" cy="140315"/>
          </a:xfrm>
        </p:grpSpPr>
        <p:sp>
          <p:nvSpPr>
            <p:cNvPr id="36" name="SMARTInkShape-5733"/>
            <p:cNvSpPr/>
            <p:nvPr>
              <p:custDataLst>
                <p:tags r:id="rId133"/>
              </p:custDataLst>
            </p:nvPr>
          </p:nvSpPr>
          <p:spPr>
            <a:xfrm>
              <a:off x="2709137" y="2162175"/>
              <a:ext cx="148364" cy="19051"/>
            </a:xfrm>
            <a:custGeom>
              <a:avLst/>
              <a:gdLst/>
              <a:ahLst/>
              <a:cxnLst/>
              <a:rect l="0" t="0" r="0" b="0"/>
              <a:pathLst>
                <a:path w="1483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3" y="19050"/>
                  </a:lnTo>
                  <a:lnTo>
                    <a:pt x="31441" y="11511"/>
                  </a:lnTo>
                  <a:lnTo>
                    <a:pt x="75855" y="8728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734"/>
            <p:cNvSpPr/>
            <p:nvPr>
              <p:custDataLst>
                <p:tags r:id="rId134"/>
              </p:custDataLst>
            </p:nvPr>
          </p:nvSpPr>
          <p:spPr>
            <a:xfrm>
              <a:off x="2711164" y="2257425"/>
              <a:ext cx="222537" cy="45065"/>
            </a:xfrm>
            <a:custGeom>
              <a:avLst/>
              <a:gdLst/>
              <a:ahLst/>
              <a:cxnLst/>
              <a:rect l="0" t="0" r="0" b="0"/>
              <a:pathLst>
                <a:path w="222537" h="45065">
                  <a:moveTo>
                    <a:pt x="32036" y="0"/>
                  </a:moveTo>
                  <a:lnTo>
                    <a:pt x="32036" y="0"/>
                  </a:lnTo>
                  <a:lnTo>
                    <a:pt x="5199" y="31553"/>
                  </a:lnTo>
                  <a:lnTo>
                    <a:pt x="1445" y="33735"/>
                  </a:lnTo>
                  <a:lnTo>
                    <a:pt x="0" y="36249"/>
                  </a:lnTo>
                  <a:lnTo>
                    <a:pt x="96" y="38983"/>
                  </a:lnTo>
                  <a:lnTo>
                    <a:pt x="1217" y="41863"/>
                  </a:lnTo>
                  <a:lnTo>
                    <a:pt x="16575" y="45064"/>
                  </a:lnTo>
                  <a:lnTo>
                    <a:pt x="52149" y="44044"/>
                  </a:lnTo>
                  <a:lnTo>
                    <a:pt x="89501" y="39861"/>
                  </a:lnTo>
                  <a:lnTo>
                    <a:pt x="134992" y="33391"/>
                  </a:lnTo>
                  <a:lnTo>
                    <a:pt x="181098" y="28468"/>
                  </a:lnTo>
                  <a:lnTo>
                    <a:pt x="22253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042"/>
          <p:cNvGrpSpPr/>
          <p:nvPr/>
        </p:nvGrpSpPr>
        <p:grpSpPr>
          <a:xfrm>
            <a:off x="3390900" y="1966449"/>
            <a:ext cx="789263" cy="523808"/>
            <a:chOff x="3390900" y="1966449"/>
            <a:chExt cx="789263" cy="523808"/>
          </a:xfrm>
        </p:grpSpPr>
        <p:sp>
          <p:nvSpPr>
            <p:cNvPr id="39" name="SMARTInkShape-5735"/>
            <p:cNvSpPr/>
            <p:nvPr>
              <p:custDataLst>
                <p:tags r:id="rId128"/>
              </p:custDataLst>
            </p:nvPr>
          </p:nvSpPr>
          <p:spPr>
            <a:xfrm>
              <a:off x="3390900" y="2013097"/>
              <a:ext cx="200026" cy="361628"/>
            </a:xfrm>
            <a:custGeom>
              <a:avLst/>
              <a:gdLst/>
              <a:ahLst/>
              <a:cxnLst/>
              <a:rect l="0" t="0" r="0" b="0"/>
              <a:pathLst>
                <a:path w="200026" h="361628">
                  <a:moveTo>
                    <a:pt x="0" y="320528"/>
                  </a:moveTo>
                  <a:lnTo>
                    <a:pt x="0" y="320528"/>
                  </a:lnTo>
                  <a:lnTo>
                    <a:pt x="18314" y="320528"/>
                  </a:lnTo>
                  <a:lnTo>
                    <a:pt x="26837" y="317706"/>
                  </a:lnTo>
                  <a:lnTo>
                    <a:pt x="72911" y="290869"/>
                  </a:lnTo>
                  <a:lnTo>
                    <a:pt x="91453" y="272582"/>
                  </a:lnTo>
                  <a:lnTo>
                    <a:pt x="123717" y="226961"/>
                  </a:lnTo>
                  <a:lnTo>
                    <a:pt x="141599" y="187510"/>
                  </a:lnTo>
                  <a:lnTo>
                    <a:pt x="158582" y="142968"/>
                  </a:lnTo>
                  <a:lnTo>
                    <a:pt x="167167" y="97879"/>
                  </a:lnTo>
                  <a:lnTo>
                    <a:pt x="169123" y="52651"/>
                  </a:lnTo>
                  <a:lnTo>
                    <a:pt x="163082" y="7890"/>
                  </a:lnTo>
                  <a:lnTo>
                    <a:pt x="160579" y="4153"/>
                  </a:lnTo>
                  <a:lnTo>
                    <a:pt x="156795" y="1661"/>
                  </a:lnTo>
                  <a:lnTo>
                    <a:pt x="152155" y="0"/>
                  </a:lnTo>
                  <a:lnTo>
                    <a:pt x="146945" y="1010"/>
                  </a:lnTo>
                  <a:lnTo>
                    <a:pt x="126197" y="15016"/>
                  </a:lnTo>
                  <a:lnTo>
                    <a:pt x="122231" y="18428"/>
                  </a:lnTo>
                  <a:lnTo>
                    <a:pt x="101716" y="59810"/>
                  </a:lnTo>
                  <a:lnTo>
                    <a:pt x="89876" y="94053"/>
                  </a:lnTo>
                  <a:lnTo>
                    <a:pt x="82983" y="125681"/>
                  </a:lnTo>
                  <a:lnTo>
                    <a:pt x="79215" y="160904"/>
                  </a:lnTo>
                  <a:lnTo>
                    <a:pt x="79916" y="207968"/>
                  </a:lnTo>
                  <a:lnTo>
                    <a:pt x="86826" y="247666"/>
                  </a:lnTo>
                  <a:lnTo>
                    <a:pt x="94681" y="276503"/>
                  </a:lnTo>
                  <a:lnTo>
                    <a:pt x="119950" y="321043"/>
                  </a:lnTo>
                  <a:lnTo>
                    <a:pt x="130569" y="333457"/>
                  </a:lnTo>
                  <a:lnTo>
                    <a:pt x="162225" y="359952"/>
                  </a:lnTo>
                  <a:lnTo>
                    <a:pt x="168475" y="361627"/>
                  </a:lnTo>
                  <a:lnTo>
                    <a:pt x="200025" y="35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736"/>
            <p:cNvSpPr/>
            <p:nvPr>
              <p:custDataLst>
                <p:tags r:id="rId129"/>
              </p:custDataLst>
            </p:nvPr>
          </p:nvSpPr>
          <p:spPr>
            <a:xfrm>
              <a:off x="3848102" y="2095731"/>
              <a:ext cx="104774" cy="394526"/>
            </a:xfrm>
            <a:custGeom>
              <a:avLst/>
              <a:gdLst/>
              <a:ahLst/>
              <a:cxnLst/>
              <a:rect l="0" t="0" r="0" b="0"/>
              <a:pathLst>
                <a:path w="104774" h="394526">
                  <a:moveTo>
                    <a:pt x="9523" y="171219"/>
                  </a:moveTo>
                  <a:lnTo>
                    <a:pt x="9523" y="171219"/>
                  </a:lnTo>
                  <a:lnTo>
                    <a:pt x="6701" y="202303"/>
                  </a:lnTo>
                  <a:lnTo>
                    <a:pt x="1322" y="248502"/>
                  </a:lnTo>
                  <a:lnTo>
                    <a:pt x="391" y="288074"/>
                  </a:lnTo>
                  <a:lnTo>
                    <a:pt x="115" y="326610"/>
                  </a:lnTo>
                  <a:lnTo>
                    <a:pt x="13" y="367653"/>
                  </a:lnTo>
                  <a:lnTo>
                    <a:pt x="0" y="394525"/>
                  </a:lnTo>
                  <a:lnTo>
                    <a:pt x="5055" y="353893"/>
                  </a:lnTo>
                  <a:lnTo>
                    <a:pt x="8640" y="317801"/>
                  </a:lnTo>
                  <a:lnTo>
                    <a:pt x="9261" y="271448"/>
                  </a:lnTo>
                  <a:lnTo>
                    <a:pt x="9406" y="235873"/>
                  </a:lnTo>
                  <a:lnTo>
                    <a:pt x="9489" y="195315"/>
                  </a:lnTo>
                  <a:lnTo>
                    <a:pt x="9513" y="148020"/>
                  </a:lnTo>
                  <a:lnTo>
                    <a:pt x="12341" y="115047"/>
                  </a:lnTo>
                  <a:lnTo>
                    <a:pt x="17061" y="75201"/>
                  </a:lnTo>
                  <a:lnTo>
                    <a:pt x="23712" y="32661"/>
                  </a:lnTo>
                  <a:lnTo>
                    <a:pt x="37246" y="6105"/>
                  </a:lnTo>
                  <a:lnTo>
                    <a:pt x="41763" y="1876"/>
                  </a:lnTo>
                  <a:lnTo>
                    <a:pt x="45833" y="115"/>
                  </a:lnTo>
                  <a:lnTo>
                    <a:pt x="49605" y="0"/>
                  </a:lnTo>
                  <a:lnTo>
                    <a:pt x="65026" y="4894"/>
                  </a:lnTo>
                  <a:lnTo>
                    <a:pt x="104773" y="28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737"/>
            <p:cNvSpPr/>
            <p:nvPr>
              <p:custDataLst>
                <p:tags r:id="rId130"/>
              </p:custDataLst>
            </p:nvPr>
          </p:nvSpPr>
          <p:spPr>
            <a:xfrm>
              <a:off x="3716393" y="1966449"/>
              <a:ext cx="169808" cy="357652"/>
            </a:xfrm>
            <a:custGeom>
              <a:avLst/>
              <a:gdLst/>
              <a:ahLst/>
              <a:cxnLst/>
              <a:rect l="0" t="0" r="0" b="0"/>
              <a:pathLst>
                <a:path w="169808" h="357652">
                  <a:moveTo>
                    <a:pt x="103132" y="14751"/>
                  </a:moveTo>
                  <a:lnTo>
                    <a:pt x="103132" y="14751"/>
                  </a:lnTo>
                  <a:lnTo>
                    <a:pt x="103132" y="9695"/>
                  </a:lnTo>
                  <a:lnTo>
                    <a:pt x="102074" y="8205"/>
                  </a:lnTo>
                  <a:lnTo>
                    <a:pt x="100310" y="7212"/>
                  </a:lnTo>
                  <a:lnTo>
                    <a:pt x="98075" y="6550"/>
                  </a:lnTo>
                  <a:lnTo>
                    <a:pt x="96586" y="5050"/>
                  </a:lnTo>
                  <a:lnTo>
                    <a:pt x="94931" y="562"/>
                  </a:lnTo>
                  <a:lnTo>
                    <a:pt x="92373" y="0"/>
                  </a:lnTo>
                  <a:lnTo>
                    <a:pt x="83886" y="2198"/>
                  </a:lnTo>
                  <a:lnTo>
                    <a:pt x="53918" y="34620"/>
                  </a:lnTo>
                  <a:lnTo>
                    <a:pt x="32341" y="76453"/>
                  </a:lnTo>
                  <a:lnTo>
                    <a:pt x="16070" y="102295"/>
                  </a:lnTo>
                  <a:lnTo>
                    <a:pt x="3904" y="148341"/>
                  </a:lnTo>
                  <a:lnTo>
                    <a:pt x="0" y="191916"/>
                  </a:lnTo>
                  <a:lnTo>
                    <a:pt x="3900" y="229875"/>
                  </a:lnTo>
                  <a:lnTo>
                    <a:pt x="11757" y="248298"/>
                  </a:lnTo>
                  <a:lnTo>
                    <a:pt x="33596" y="290569"/>
                  </a:lnTo>
                  <a:lnTo>
                    <a:pt x="62316" y="325430"/>
                  </a:lnTo>
                  <a:lnTo>
                    <a:pt x="96213" y="344811"/>
                  </a:lnTo>
                  <a:lnTo>
                    <a:pt x="124600" y="353847"/>
                  </a:lnTo>
                  <a:lnTo>
                    <a:pt x="169807" y="357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738"/>
            <p:cNvSpPr/>
            <p:nvPr>
              <p:custDataLst>
                <p:tags r:id="rId131"/>
              </p:custDataLst>
            </p:nvPr>
          </p:nvSpPr>
          <p:spPr>
            <a:xfrm>
              <a:off x="3838575" y="2071946"/>
              <a:ext cx="159509" cy="193018"/>
            </a:xfrm>
            <a:custGeom>
              <a:avLst/>
              <a:gdLst/>
              <a:ahLst/>
              <a:cxnLst/>
              <a:rect l="0" t="0" r="0" b="0"/>
              <a:pathLst>
                <a:path w="159509" h="193018">
                  <a:moveTo>
                    <a:pt x="9525" y="33079"/>
                  </a:moveTo>
                  <a:lnTo>
                    <a:pt x="9525" y="33079"/>
                  </a:lnTo>
                  <a:lnTo>
                    <a:pt x="9525" y="28022"/>
                  </a:lnTo>
                  <a:lnTo>
                    <a:pt x="12347" y="22718"/>
                  </a:lnTo>
                  <a:lnTo>
                    <a:pt x="17726" y="15745"/>
                  </a:lnTo>
                  <a:lnTo>
                    <a:pt x="40392" y="922"/>
                  </a:lnTo>
                  <a:lnTo>
                    <a:pt x="45978" y="0"/>
                  </a:lnTo>
                  <a:lnTo>
                    <a:pt x="86763" y="8758"/>
                  </a:lnTo>
                  <a:lnTo>
                    <a:pt x="104494" y="17524"/>
                  </a:lnTo>
                  <a:lnTo>
                    <a:pt x="139954" y="62797"/>
                  </a:lnTo>
                  <a:lnTo>
                    <a:pt x="153769" y="85511"/>
                  </a:lnTo>
                  <a:lnTo>
                    <a:pt x="159508" y="115760"/>
                  </a:lnTo>
                  <a:lnTo>
                    <a:pt x="155206" y="136501"/>
                  </a:lnTo>
                  <a:lnTo>
                    <a:pt x="140255" y="165574"/>
                  </a:lnTo>
                  <a:lnTo>
                    <a:pt x="127952" y="174163"/>
                  </a:lnTo>
                  <a:lnTo>
                    <a:pt x="94184" y="188300"/>
                  </a:lnTo>
                  <a:lnTo>
                    <a:pt x="61303" y="193017"/>
                  </a:lnTo>
                  <a:lnTo>
                    <a:pt x="45590" y="191299"/>
                  </a:lnTo>
                  <a:lnTo>
                    <a:pt x="11178" y="178641"/>
                  </a:lnTo>
                  <a:lnTo>
                    <a:pt x="0" y="16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739"/>
            <p:cNvSpPr/>
            <p:nvPr>
              <p:custDataLst>
                <p:tags r:id="rId132"/>
              </p:custDataLst>
            </p:nvPr>
          </p:nvSpPr>
          <p:spPr>
            <a:xfrm>
              <a:off x="4067175" y="2009775"/>
              <a:ext cx="112988" cy="304801"/>
            </a:xfrm>
            <a:custGeom>
              <a:avLst/>
              <a:gdLst/>
              <a:ahLst/>
              <a:cxnLst/>
              <a:rect l="0" t="0" r="0" b="0"/>
              <a:pathLst>
                <a:path w="112988" h="304801">
                  <a:moveTo>
                    <a:pt x="57150" y="0"/>
                  </a:moveTo>
                  <a:lnTo>
                    <a:pt x="57150" y="0"/>
                  </a:lnTo>
                  <a:lnTo>
                    <a:pt x="67263" y="0"/>
                  </a:lnTo>
                  <a:lnTo>
                    <a:pt x="70242" y="2117"/>
                  </a:lnTo>
                  <a:lnTo>
                    <a:pt x="72228" y="5644"/>
                  </a:lnTo>
                  <a:lnTo>
                    <a:pt x="76552" y="16267"/>
                  </a:lnTo>
                  <a:lnTo>
                    <a:pt x="100934" y="62838"/>
                  </a:lnTo>
                  <a:lnTo>
                    <a:pt x="109869" y="99875"/>
                  </a:lnTo>
                  <a:lnTo>
                    <a:pt x="112987" y="134015"/>
                  </a:lnTo>
                  <a:lnTo>
                    <a:pt x="111794" y="176703"/>
                  </a:lnTo>
                  <a:lnTo>
                    <a:pt x="98976" y="219691"/>
                  </a:lnTo>
                  <a:lnTo>
                    <a:pt x="72860" y="257610"/>
                  </a:lnTo>
                  <a:lnTo>
                    <a:pt x="37440" y="29030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043"/>
          <p:cNvGrpSpPr/>
          <p:nvPr/>
        </p:nvGrpSpPr>
        <p:grpSpPr>
          <a:xfrm>
            <a:off x="4638675" y="2152650"/>
            <a:ext cx="190501" cy="128421"/>
            <a:chOff x="4638675" y="2152650"/>
            <a:chExt cx="190501" cy="128421"/>
          </a:xfrm>
        </p:grpSpPr>
        <p:sp>
          <p:nvSpPr>
            <p:cNvPr id="45" name="SMARTInkShape-5740"/>
            <p:cNvSpPr/>
            <p:nvPr>
              <p:custDataLst>
                <p:tags r:id="rId126"/>
              </p:custDataLst>
            </p:nvPr>
          </p:nvSpPr>
          <p:spPr>
            <a:xfrm>
              <a:off x="4638675" y="21526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47702" y="2096"/>
                  </a:lnTo>
                  <a:lnTo>
                    <a:pt x="83514" y="621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741"/>
            <p:cNvSpPr/>
            <p:nvPr>
              <p:custDataLst>
                <p:tags r:id="rId127"/>
              </p:custDataLst>
            </p:nvPr>
          </p:nvSpPr>
          <p:spPr>
            <a:xfrm>
              <a:off x="4650308" y="2247900"/>
              <a:ext cx="178868" cy="33171"/>
            </a:xfrm>
            <a:custGeom>
              <a:avLst/>
              <a:gdLst/>
              <a:ahLst/>
              <a:cxnLst/>
              <a:rect l="0" t="0" r="0" b="0"/>
              <a:pathLst>
                <a:path w="178868" h="33171">
                  <a:moveTo>
                    <a:pt x="26467" y="0"/>
                  </a:moveTo>
                  <a:lnTo>
                    <a:pt x="26467" y="0"/>
                  </a:lnTo>
                  <a:lnTo>
                    <a:pt x="12316" y="13092"/>
                  </a:lnTo>
                  <a:lnTo>
                    <a:pt x="2636" y="18343"/>
                  </a:lnTo>
                  <a:lnTo>
                    <a:pt x="0" y="23322"/>
                  </a:lnTo>
                  <a:lnTo>
                    <a:pt x="1414" y="25073"/>
                  </a:lnTo>
                  <a:lnTo>
                    <a:pt x="39761" y="33170"/>
                  </a:lnTo>
                  <a:lnTo>
                    <a:pt x="77443" y="31583"/>
                  </a:lnTo>
                  <a:lnTo>
                    <a:pt x="120497" y="28110"/>
                  </a:lnTo>
                  <a:lnTo>
                    <a:pt x="17886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5742"/>
          <p:cNvSpPr/>
          <p:nvPr>
            <p:custDataLst>
              <p:tags r:id="rId2"/>
            </p:custDataLst>
          </p:nvPr>
        </p:nvSpPr>
        <p:spPr>
          <a:xfrm>
            <a:off x="5424696" y="1991117"/>
            <a:ext cx="404605" cy="418147"/>
          </a:xfrm>
          <a:custGeom>
            <a:avLst/>
            <a:gdLst/>
            <a:ahLst/>
            <a:cxnLst/>
            <a:rect l="0" t="0" r="0" b="0"/>
            <a:pathLst>
              <a:path w="404605" h="418147">
                <a:moveTo>
                  <a:pt x="290304" y="9133"/>
                </a:moveTo>
                <a:lnTo>
                  <a:pt x="290304" y="9133"/>
                </a:lnTo>
                <a:lnTo>
                  <a:pt x="295360" y="9133"/>
                </a:lnTo>
                <a:lnTo>
                  <a:pt x="300665" y="6311"/>
                </a:lnTo>
                <a:lnTo>
                  <a:pt x="306551" y="2587"/>
                </a:lnTo>
                <a:lnTo>
                  <a:pt x="317047" y="0"/>
                </a:lnTo>
                <a:lnTo>
                  <a:pt x="316599" y="928"/>
                </a:lnTo>
                <a:lnTo>
                  <a:pt x="277090" y="40313"/>
                </a:lnTo>
                <a:lnTo>
                  <a:pt x="230617" y="69553"/>
                </a:lnTo>
                <a:lnTo>
                  <a:pt x="192068" y="90770"/>
                </a:lnTo>
                <a:lnTo>
                  <a:pt x="146304" y="120490"/>
                </a:lnTo>
                <a:lnTo>
                  <a:pt x="105258" y="145047"/>
                </a:lnTo>
                <a:lnTo>
                  <a:pt x="91645" y="156323"/>
                </a:lnTo>
                <a:lnTo>
                  <a:pt x="85594" y="168390"/>
                </a:lnTo>
                <a:lnTo>
                  <a:pt x="87156" y="173512"/>
                </a:lnTo>
                <a:lnTo>
                  <a:pt x="97357" y="182027"/>
                </a:lnTo>
                <a:lnTo>
                  <a:pt x="131649" y="194455"/>
                </a:lnTo>
                <a:lnTo>
                  <a:pt x="171718" y="201773"/>
                </a:lnTo>
                <a:lnTo>
                  <a:pt x="213257" y="207699"/>
                </a:lnTo>
                <a:lnTo>
                  <a:pt x="237372" y="213783"/>
                </a:lnTo>
                <a:lnTo>
                  <a:pt x="248435" y="222149"/>
                </a:lnTo>
                <a:lnTo>
                  <a:pt x="252866" y="227344"/>
                </a:lnTo>
                <a:lnTo>
                  <a:pt x="251587" y="232924"/>
                </a:lnTo>
                <a:lnTo>
                  <a:pt x="238877" y="244768"/>
                </a:lnTo>
                <a:lnTo>
                  <a:pt x="202864" y="263336"/>
                </a:lnTo>
                <a:lnTo>
                  <a:pt x="158680" y="287300"/>
                </a:lnTo>
                <a:lnTo>
                  <a:pt x="122188" y="304396"/>
                </a:lnTo>
                <a:lnTo>
                  <a:pt x="81154" y="326277"/>
                </a:lnTo>
                <a:lnTo>
                  <a:pt x="40538" y="347812"/>
                </a:lnTo>
                <a:lnTo>
                  <a:pt x="6213" y="372993"/>
                </a:lnTo>
                <a:lnTo>
                  <a:pt x="0" y="381810"/>
                </a:lnTo>
                <a:lnTo>
                  <a:pt x="460" y="385643"/>
                </a:lnTo>
                <a:lnTo>
                  <a:pt x="2883" y="389256"/>
                </a:lnTo>
                <a:lnTo>
                  <a:pt x="6615" y="392723"/>
                </a:lnTo>
                <a:lnTo>
                  <a:pt x="51719" y="409106"/>
                </a:lnTo>
                <a:lnTo>
                  <a:pt x="75257" y="414441"/>
                </a:lnTo>
                <a:lnTo>
                  <a:pt x="110414" y="416811"/>
                </a:lnTo>
                <a:lnTo>
                  <a:pt x="156687" y="418146"/>
                </a:lnTo>
                <a:lnTo>
                  <a:pt x="197209" y="413485"/>
                </a:lnTo>
                <a:lnTo>
                  <a:pt x="236027" y="410458"/>
                </a:lnTo>
                <a:lnTo>
                  <a:pt x="279396" y="409561"/>
                </a:lnTo>
                <a:lnTo>
                  <a:pt x="315647" y="404239"/>
                </a:lnTo>
                <a:lnTo>
                  <a:pt x="362886" y="399505"/>
                </a:lnTo>
                <a:lnTo>
                  <a:pt x="404604" y="390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1045"/>
          <p:cNvGrpSpPr/>
          <p:nvPr/>
        </p:nvGrpSpPr>
        <p:grpSpPr>
          <a:xfrm>
            <a:off x="6277260" y="1990725"/>
            <a:ext cx="294975" cy="593969"/>
            <a:chOff x="6277260" y="1990725"/>
            <a:chExt cx="294975" cy="593969"/>
          </a:xfrm>
        </p:grpSpPr>
        <p:sp>
          <p:nvSpPr>
            <p:cNvPr id="49" name="SMARTInkShape-5743"/>
            <p:cNvSpPr/>
            <p:nvPr>
              <p:custDataLst>
                <p:tags r:id="rId123"/>
              </p:custDataLst>
            </p:nvPr>
          </p:nvSpPr>
          <p:spPr>
            <a:xfrm>
              <a:off x="6438900" y="2229242"/>
              <a:ext cx="133335" cy="355452"/>
            </a:xfrm>
            <a:custGeom>
              <a:avLst/>
              <a:gdLst/>
              <a:ahLst/>
              <a:cxnLst/>
              <a:rect l="0" t="0" r="0" b="0"/>
              <a:pathLst>
                <a:path w="133335" h="355452">
                  <a:moveTo>
                    <a:pt x="114300" y="9133"/>
                  </a:moveTo>
                  <a:lnTo>
                    <a:pt x="114300" y="9133"/>
                  </a:lnTo>
                  <a:lnTo>
                    <a:pt x="119356" y="9133"/>
                  </a:lnTo>
                  <a:lnTo>
                    <a:pt x="124661" y="6311"/>
                  </a:lnTo>
                  <a:lnTo>
                    <a:pt x="127557" y="4077"/>
                  </a:lnTo>
                  <a:lnTo>
                    <a:pt x="128430" y="2587"/>
                  </a:lnTo>
                  <a:lnTo>
                    <a:pt x="127953" y="1594"/>
                  </a:lnTo>
                  <a:lnTo>
                    <a:pt x="126578" y="932"/>
                  </a:lnTo>
                  <a:lnTo>
                    <a:pt x="114527" y="0"/>
                  </a:lnTo>
                  <a:lnTo>
                    <a:pt x="74060" y="12900"/>
                  </a:lnTo>
                  <a:lnTo>
                    <a:pt x="59021" y="24565"/>
                  </a:lnTo>
                  <a:lnTo>
                    <a:pt x="48456" y="38217"/>
                  </a:lnTo>
                  <a:lnTo>
                    <a:pt x="47121" y="43339"/>
                  </a:lnTo>
                  <a:lnTo>
                    <a:pt x="47289" y="47812"/>
                  </a:lnTo>
                  <a:lnTo>
                    <a:pt x="49518" y="50794"/>
                  </a:lnTo>
                  <a:lnTo>
                    <a:pt x="57638" y="54107"/>
                  </a:lnTo>
                  <a:lnTo>
                    <a:pt x="74110" y="55973"/>
                  </a:lnTo>
                  <a:lnTo>
                    <a:pt x="83386" y="53587"/>
                  </a:lnTo>
                  <a:lnTo>
                    <a:pt x="113309" y="38210"/>
                  </a:lnTo>
                  <a:lnTo>
                    <a:pt x="121708" y="76397"/>
                  </a:lnTo>
                  <a:lnTo>
                    <a:pt x="128463" y="119081"/>
                  </a:lnTo>
                  <a:lnTo>
                    <a:pt x="132384" y="156244"/>
                  </a:lnTo>
                  <a:lnTo>
                    <a:pt x="133064" y="196419"/>
                  </a:lnTo>
                  <a:lnTo>
                    <a:pt x="133266" y="238662"/>
                  </a:lnTo>
                  <a:lnTo>
                    <a:pt x="133334" y="279153"/>
                  </a:lnTo>
                  <a:lnTo>
                    <a:pt x="131225" y="301650"/>
                  </a:lnTo>
                  <a:lnTo>
                    <a:pt x="123234" y="322232"/>
                  </a:lnTo>
                  <a:lnTo>
                    <a:pt x="109804" y="336319"/>
                  </a:lnTo>
                  <a:lnTo>
                    <a:pt x="85424" y="353986"/>
                  </a:lnTo>
                  <a:lnTo>
                    <a:pt x="79175" y="355451"/>
                  </a:lnTo>
                  <a:lnTo>
                    <a:pt x="63764" y="354258"/>
                  </a:lnTo>
                  <a:lnTo>
                    <a:pt x="51976" y="350200"/>
                  </a:lnTo>
                  <a:lnTo>
                    <a:pt x="33745" y="336320"/>
                  </a:lnTo>
                  <a:lnTo>
                    <a:pt x="19231" y="320708"/>
                  </a:lnTo>
                  <a:lnTo>
                    <a:pt x="0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744"/>
            <p:cNvSpPr/>
            <p:nvPr>
              <p:custDataLst>
                <p:tags r:id="rId124"/>
              </p:custDataLst>
            </p:nvPr>
          </p:nvSpPr>
          <p:spPr>
            <a:xfrm>
              <a:off x="6365058" y="2209800"/>
              <a:ext cx="62015" cy="130733"/>
            </a:xfrm>
            <a:custGeom>
              <a:avLst/>
              <a:gdLst/>
              <a:ahLst/>
              <a:cxnLst/>
              <a:rect l="0" t="0" r="0" b="0"/>
              <a:pathLst>
                <a:path w="62015" h="130733">
                  <a:moveTo>
                    <a:pt x="35742" y="19050"/>
                  </a:moveTo>
                  <a:lnTo>
                    <a:pt x="35742" y="19050"/>
                  </a:lnTo>
                  <a:lnTo>
                    <a:pt x="35742" y="10849"/>
                  </a:lnTo>
                  <a:lnTo>
                    <a:pt x="25629" y="14974"/>
                  </a:lnTo>
                  <a:lnTo>
                    <a:pt x="17842" y="22883"/>
                  </a:lnTo>
                  <a:lnTo>
                    <a:pt x="10852" y="35570"/>
                  </a:lnTo>
                  <a:lnTo>
                    <a:pt x="565" y="75387"/>
                  </a:lnTo>
                  <a:lnTo>
                    <a:pt x="0" y="93830"/>
                  </a:lnTo>
                  <a:lnTo>
                    <a:pt x="3275" y="109083"/>
                  </a:lnTo>
                  <a:lnTo>
                    <a:pt x="11082" y="120095"/>
                  </a:lnTo>
                  <a:lnTo>
                    <a:pt x="20549" y="127459"/>
                  </a:lnTo>
                  <a:lnTo>
                    <a:pt x="28284" y="130732"/>
                  </a:lnTo>
                  <a:lnTo>
                    <a:pt x="32887" y="129488"/>
                  </a:lnTo>
                  <a:lnTo>
                    <a:pt x="56545" y="116718"/>
                  </a:lnTo>
                  <a:lnTo>
                    <a:pt x="59136" y="111679"/>
                  </a:lnTo>
                  <a:lnTo>
                    <a:pt x="62014" y="94791"/>
                  </a:lnTo>
                  <a:lnTo>
                    <a:pt x="58578" y="71595"/>
                  </a:lnTo>
                  <a:lnTo>
                    <a:pt x="43181" y="25260"/>
                  </a:lnTo>
                  <a:lnTo>
                    <a:pt x="40701" y="20015"/>
                  </a:lnTo>
                  <a:lnTo>
                    <a:pt x="40106" y="15460"/>
                  </a:lnTo>
                  <a:lnTo>
                    <a:pt x="45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745"/>
            <p:cNvSpPr/>
            <p:nvPr>
              <p:custDataLst>
                <p:tags r:id="rId125"/>
              </p:custDataLst>
            </p:nvPr>
          </p:nvSpPr>
          <p:spPr>
            <a:xfrm>
              <a:off x="6277260" y="1990725"/>
              <a:ext cx="18766" cy="400051"/>
            </a:xfrm>
            <a:custGeom>
              <a:avLst/>
              <a:gdLst/>
              <a:ahLst/>
              <a:cxnLst/>
              <a:rect l="0" t="0" r="0" b="0"/>
              <a:pathLst>
                <a:path w="18766" h="400051">
                  <a:moveTo>
                    <a:pt x="18765" y="0"/>
                  </a:moveTo>
                  <a:lnTo>
                    <a:pt x="18765" y="0"/>
                  </a:lnTo>
                  <a:lnTo>
                    <a:pt x="13709" y="0"/>
                  </a:lnTo>
                  <a:lnTo>
                    <a:pt x="12220" y="1058"/>
                  </a:lnTo>
                  <a:lnTo>
                    <a:pt x="11226" y="2822"/>
                  </a:lnTo>
                  <a:lnTo>
                    <a:pt x="1155" y="45761"/>
                  </a:lnTo>
                  <a:lnTo>
                    <a:pt x="0" y="81986"/>
                  </a:lnTo>
                  <a:lnTo>
                    <a:pt x="858" y="128362"/>
                  </a:lnTo>
                  <a:lnTo>
                    <a:pt x="4809" y="163941"/>
                  </a:lnTo>
                  <a:lnTo>
                    <a:pt x="7927" y="204503"/>
                  </a:lnTo>
                  <a:lnTo>
                    <a:pt x="8851" y="251799"/>
                  </a:lnTo>
                  <a:lnTo>
                    <a:pt x="9068" y="287594"/>
                  </a:lnTo>
                  <a:lnTo>
                    <a:pt x="9188" y="332157"/>
                  </a:lnTo>
                  <a:lnTo>
                    <a:pt x="9233" y="373235"/>
                  </a:lnTo>
                  <a:lnTo>
                    <a:pt x="924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046"/>
          <p:cNvGrpSpPr/>
          <p:nvPr/>
        </p:nvGrpSpPr>
        <p:grpSpPr>
          <a:xfrm>
            <a:off x="6872827" y="1984496"/>
            <a:ext cx="442374" cy="377989"/>
            <a:chOff x="6872827" y="1984496"/>
            <a:chExt cx="442374" cy="377989"/>
          </a:xfrm>
        </p:grpSpPr>
        <p:sp>
          <p:nvSpPr>
            <p:cNvPr id="53" name="SMARTInkShape-5746"/>
            <p:cNvSpPr/>
            <p:nvPr>
              <p:custDataLst>
                <p:tags r:id="rId120"/>
              </p:custDataLst>
            </p:nvPr>
          </p:nvSpPr>
          <p:spPr>
            <a:xfrm>
              <a:off x="7191375" y="2143125"/>
              <a:ext cx="123826" cy="207325"/>
            </a:xfrm>
            <a:custGeom>
              <a:avLst/>
              <a:gdLst/>
              <a:ahLst/>
              <a:cxnLst/>
              <a:rect l="0" t="0" r="0" b="0"/>
              <a:pathLst>
                <a:path w="123826" h="207325">
                  <a:moveTo>
                    <a:pt x="0" y="57150"/>
                  </a:moveTo>
                  <a:lnTo>
                    <a:pt x="0" y="57150"/>
                  </a:lnTo>
                  <a:lnTo>
                    <a:pt x="15209" y="58208"/>
                  </a:lnTo>
                  <a:lnTo>
                    <a:pt x="26515" y="62206"/>
                  </a:lnTo>
                  <a:lnTo>
                    <a:pt x="35773" y="70333"/>
                  </a:lnTo>
                  <a:lnTo>
                    <a:pt x="39723" y="75464"/>
                  </a:lnTo>
                  <a:lnTo>
                    <a:pt x="52610" y="119603"/>
                  </a:lnTo>
                  <a:lnTo>
                    <a:pt x="54746" y="151149"/>
                  </a:lnTo>
                  <a:lnTo>
                    <a:pt x="47331" y="194232"/>
                  </a:lnTo>
                  <a:lnTo>
                    <a:pt x="42908" y="202036"/>
                  </a:lnTo>
                  <a:lnTo>
                    <a:pt x="39189" y="204541"/>
                  </a:lnTo>
                  <a:lnTo>
                    <a:pt x="29411" y="207324"/>
                  </a:lnTo>
                  <a:lnTo>
                    <a:pt x="24899" y="203833"/>
                  </a:lnTo>
                  <a:lnTo>
                    <a:pt x="17063" y="188664"/>
                  </a:lnTo>
                  <a:lnTo>
                    <a:pt x="16814" y="151268"/>
                  </a:lnTo>
                  <a:lnTo>
                    <a:pt x="26213" y="108549"/>
                  </a:lnTo>
                  <a:lnTo>
                    <a:pt x="46438" y="68714"/>
                  </a:lnTo>
                  <a:lnTo>
                    <a:pt x="64089" y="4376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747"/>
            <p:cNvSpPr/>
            <p:nvPr>
              <p:custDataLst>
                <p:tags r:id="rId121"/>
              </p:custDataLst>
            </p:nvPr>
          </p:nvSpPr>
          <p:spPr>
            <a:xfrm>
              <a:off x="7081114" y="1984496"/>
              <a:ext cx="103426" cy="377989"/>
            </a:xfrm>
            <a:custGeom>
              <a:avLst/>
              <a:gdLst/>
              <a:ahLst/>
              <a:cxnLst/>
              <a:rect l="0" t="0" r="0" b="0"/>
              <a:pathLst>
                <a:path w="103426" h="377989">
                  <a:moveTo>
                    <a:pt x="24536" y="168154"/>
                  </a:moveTo>
                  <a:lnTo>
                    <a:pt x="24536" y="168154"/>
                  </a:lnTo>
                  <a:lnTo>
                    <a:pt x="24536" y="163097"/>
                  </a:lnTo>
                  <a:lnTo>
                    <a:pt x="30023" y="147478"/>
                  </a:lnTo>
                  <a:lnTo>
                    <a:pt x="29253" y="146961"/>
                  </a:lnTo>
                  <a:lnTo>
                    <a:pt x="27681" y="147676"/>
                  </a:lnTo>
                  <a:lnTo>
                    <a:pt x="22128" y="195077"/>
                  </a:lnTo>
                  <a:lnTo>
                    <a:pt x="15948" y="239707"/>
                  </a:lnTo>
                  <a:lnTo>
                    <a:pt x="14230" y="277315"/>
                  </a:lnTo>
                  <a:lnTo>
                    <a:pt x="7527" y="322361"/>
                  </a:lnTo>
                  <a:lnTo>
                    <a:pt x="5755" y="368025"/>
                  </a:lnTo>
                  <a:lnTo>
                    <a:pt x="5605" y="377988"/>
                  </a:lnTo>
                  <a:lnTo>
                    <a:pt x="5502" y="337028"/>
                  </a:lnTo>
                  <a:lnTo>
                    <a:pt x="2668" y="300741"/>
                  </a:lnTo>
                  <a:lnTo>
                    <a:pt x="0" y="276823"/>
                  </a:lnTo>
                  <a:lnTo>
                    <a:pt x="4089" y="232776"/>
                  </a:lnTo>
                  <a:lnTo>
                    <a:pt x="7894" y="187654"/>
                  </a:lnTo>
                  <a:lnTo>
                    <a:pt x="11848" y="151421"/>
                  </a:lnTo>
                  <a:lnTo>
                    <a:pt x="15133" y="108280"/>
                  </a:lnTo>
                  <a:lnTo>
                    <a:pt x="25187" y="67545"/>
                  </a:lnTo>
                  <a:lnTo>
                    <a:pt x="47042" y="20144"/>
                  </a:lnTo>
                  <a:lnTo>
                    <a:pt x="58604" y="4120"/>
                  </a:lnTo>
                  <a:lnTo>
                    <a:pt x="65430" y="0"/>
                  </a:lnTo>
                  <a:lnTo>
                    <a:pt x="77637" y="3813"/>
                  </a:lnTo>
                  <a:lnTo>
                    <a:pt x="85336" y="7794"/>
                  </a:lnTo>
                  <a:lnTo>
                    <a:pt x="96714" y="23505"/>
                  </a:lnTo>
                  <a:lnTo>
                    <a:pt x="101230" y="33621"/>
                  </a:lnTo>
                  <a:lnTo>
                    <a:pt x="103425" y="53328"/>
                  </a:lnTo>
                  <a:lnTo>
                    <a:pt x="99814" y="71612"/>
                  </a:lnTo>
                  <a:lnTo>
                    <a:pt x="74379" y="112297"/>
                  </a:lnTo>
                  <a:lnTo>
                    <a:pt x="48689" y="141755"/>
                  </a:lnTo>
                  <a:lnTo>
                    <a:pt x="15011" y="168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748"/>
            <p:cNvSpPr/>
            <p:nvPr>
              <p:custDataLst>
                <p:tags r:id="rId122"/>
              </p:custDataLst>
            </p:nvPr>
          </p:nvSpPr>
          <p:spPr>
            <a:xfrm>
              <a:off x="6872827" y="2010167"/>
              <a:ext cx="128049" cy="332984"/>
            </a:xfrm>
            <a:custGeom>
              <a:avLst/>
              <a:gdLst/>
              <a:ahLst/>
              <a:cxnLst/>
              <a:rect l="0" t="0" r="0" b="0"/>
              <a:pathLst>
                <a:path w="128049" h="332984">
                  <a:moveTo>
                    <a:pt x="128048" y="9133"/>
                  </a:moveTo>
                  <a:lnTo>
                    <a:pt x="128048" y="9133"/>
                  </a:lnTo>
                  <a:lnTo>
                    <a:pt x="122992" y="4077"/>
                  </a:lnTo>
                  <a:lnTo>
                    <a:pt x="117687" y="1594"/>
                  </a:lnTo>
                  <a:lnTo>
                    <a:pt x="95545" y="0"/>
                  </a:lnTo>
                  <a:lnTo>
                    <a:pt x="81500" y="5427"/>
                  </a:lnTo>
                  <a:lnTo>
                    <a:pt x="74791" y="9837"/>
                  </a:lnTo>
                  <a:lnTo>
                    <a:pt x="45240" y="53297"/>
                  </a:lnTo>
                  <a:lnTo>
                    <a:pt x="26832" y="95656"/>
                  </a:lnTo>
                  <a:lnTo>
                    <a:pt x="13824" y="141582"/>
                  </a:lnTo>
                  <a:lnTo>
                    <a:pt x="4245" y="184197"/>
                  </a:lnTo>
                  <a:lnTo>
                    <a:pt x="0" y="208647"/>
                  </a:lnTo>
                  <a:lnTo>
                    <a:pt x="3559" y="250046"/>
                  </a:lnTo>
                  <a:lnTo>
                    <a:pt x="12375" y="283362"/>
                  </a:lnTo>
                  <a:lnTo>
                    <a:pt x="28980" y="312283"/>
                  </a:lnTo>
                  <a:lnTo>
                    <a:pt x="44860" y="327663"/>
                  </a:lnTo>
                  <a:lnTo>
                    <a:pt x="54597" y="331553"/>
                  </a:lnTo>
                  <a:lnTo>
                    <a:pt x="118523" y="3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047"/>
          <p:cNvGrpSpPr/>
          <p:nvPr/>
        </p:nvGrpSpPr>
        <p:grpSpPr>
          <a:xfrm>
            <a:off x="7592682" y="1989275"/>
            <a:ext cx="635032" cy="411026"/>
            <a:chOff x="7592682" y="1989275"/>
            <a:chExt cx="635032" cy="411026"/>
          </a:xfrm>
        </p:grpSpPr>
        <p:sp>
          <p:nvSpPr>
            <p:cNvPr id="57" name="SMARTInkShape-5749"/>
            <p:cNvSpPr/>
            <p:nvPr>
              <p:custDataLst>
                <p:tags r:id="rId113"/>
              </p:custDataLst>
            </p:nvPr>
          </p:nvSpPr>
          <p:spPr>
            <a:xfrm>
              <a:off x="8077200" y="2011099"/>
              <a:ext cx="150514" cy="389202"/>
            </a:xfrm>
            <a:custGeom>
              <a:avLst/>
              <a:gdLst/>
              <a:ahLst/>
              <a:cxnLst/>
              <a:rect l="0" t="0" r="0" b="0"/>
              <a:pathLst>
                <a:path w="150514" h="389202">
                  <a:moveTo>
                    <a:pt x="95250" y="8201"/>
                  </a:moveTo>
                  <a:lnTo>
                    <a:pt x="95250" y="8201"/>
                  </a:lnTo>
                  <a:lnTo>
                    <a:pt x="95250" y="3145"/>
                  </a:lnTo>
                  <a:lnTo>
                    <a:pt x="97367" y="1655"/>
                  </a:lnTo>
                  <a:lnTo>
                    <a:pt x="105363" y="0"/>
                  </a:lnTo>
                  <a:lnTo>
                    <a:pt x="109401" y="1675"/>
                  </a:lnTo>
                  <a:lnTo>
                    <a:pt x="116708" y="9181"/>
                  </a:lnTo>
                  <a:lnTo>
                    <a:pt x="130024" y="51943"/>
                  </a:lnTo>
                  <a:lnTo>
                    <a:pt x="142845" y="93159"/>
                  </a:lnTo>
                  <a:lnTo>
                    <a:pt x="150513" y="131875"/>
                  </a:lnTo>
                  <a:lnTo>
                    <a:pt x="144423" y="176642"/>
                  </a:lnTo>
                  <a:lnTo>
                    <a:pt x="133028" y="219979"/>
                  </a:lnTo>
                  <a:lnTo>
                    <a:pt x="120587" y="263935"/>
                  </a:lnTo>
                  <a:lnTo>
                    <a:pt x="94406" y="305272"/>
                  </a:lnTo>
                  <a:lnTo>
                    <a:pt x="57076" y="350423"/>
                  </a:lnTo>
                  <a:lnTo>
                    <a:pt x="42301" y="363499"/>
                  </a:lnTo>
                  <a:lnTo>
                    <a:pt x="0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750"/>
            <p:cNvSpPr/>
            <p:nvPr>
              <p:custDataLst>
                <p:tags r:id="rId114"/>
              </p:custDataLst>
            </p:nvPr>
          </p:nvSpPr>
          <p:spPr>
            <a:xfrm>
              <a:off x="8039100" y="2076450"/>
              <a:ext cx="75832" cy="295276"/>
            </a:xfrm>
            <a:custGeom>
              <a:avLst/>
              <a:gdLst/>
              <a:ahLst/>
              <a:cxnLst/>
              <a:rect l="0" t="0" r="0" b="0"/>
              <a:pathLst>
                <a:path w="75832" h="295276">
                  <a:moveTo>
                    <a:pt x="38100" y="0"/>
                  </a:moveTo>
                  <a:lnTo>
                    <a:pt x="38100" y="0"/>
                  </a:lnTo>
                  <a:lnTo>
                    <a:pt x="54346" y="43252"/>
                  </a:lnTo>
                  <a:lnTo>
                    <a:pt x="69899" y="89409"/>
                  </a:lnTo>
                  <a:lnTo>
                    <a:pt x="74333" y="130561"/>
                  </a:lnTo>
                  <a:lnTo>
                    <a:pt x="75831" y="174113"/>
                  </a:lnTo>
                  <a:lnTo>
                    <a:pt x="73974" y="214337"/>
                  </a:lnTo>
                  <a:lnTo>
                    <a:pt x="58278" y="257925"/>
                  </a:lnTo>
                  <a:lnTo>
                    <a:pt x="39617" y="282723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751"/>
            <p:cNvSpPr/>
            <p:nvPr>
              <p:custDataLst>
                <p:tags r:id="rId115"/>
              </p:custDataLst>
            </p:nvPr>
          </p:nvSpPr>
          <p:spPr>
            <a:xfrm>
              <a:off x="7991475" y="21621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752"/>
            <p:cNvSpPr/>
            <p:nvPr>
              <p:custDataLst>
                <p:tags r:id="rId116"/>
              </p:custDataLst>
            </p:nvPr>
          </p:nvSpPr>
          <p:spPr>
            <a:xfrm>
              <a:off x="7943850" y="2286000"/>
              <a:ext cx="17726" cy="66676"/>
            </a:xfrm>
            <a:custGeom>
              <a:avLst/>
              <a:gdLst/>
              <a:ahLst/>
              <a:cxnLst/>
              <a:rect l="0" t="0" r="0" b="0"/>
              <a:pathLst>
                <a:path w="17726" h="6667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3175"/>
                  </a:lnTo>
                  <a:lnTo>
                    <a:pt x="17725" y="15169"/>
                  </a:lnTo>
                  <a:lnTo>
                    <a:pt x="15639" y="25439"/>
                  </a:lnTo>
                  <a:lnTo>
                    <a:pt x="13601" y="29659"/>
                  </a:lnTo>
                  <a:lnTo>
                    <a:pt x="9272" y="5607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753"/>
            <p:cNvSpPr/>
            <p:nvPr>
              <p:custDataLst>
                <p:tags r:id="rId117"/>
              </p:custDataLst>
            </p:nvPr>
          </p:nvSpPr>
          <p:spPr>
            <a:xfrm>
              <a:off x="7762875" y="2083311"/>
              <a:ext cx="161926" cy="269365"/>
            </a:xfrm>
            <a:custGeom>
              <a:avLst/>
              <a:gdLst/>
              <a:ahLst/>
              <a:cxnLst/>
              <a:rect l="0" t="0" r="0" b="0"/>
              <a:pathLst>
                <a:path w="161926" h="269365">
                  <a:moveTo>
                    <a:pt x="161925" y="21714"/>
                  </a:moveTo>
                  <a:lnTo>
                    <a:pt x="161925" y="21714"/>
                  </a:lnTo>
                  <a:lnTo>
                    <a:pt x="161925" y="11601"/>
                  </a:lnTo>
                  <a:lnTo>
                    <a:pt x="159103" y="3814"/>
                  </a:lnTo>
                  <a:lnTo>
                    <a:pt x="156869" y="255"/>
                  </a:lnTo>
                  <a:lnTo>
                    <a:pt x="154321" y="0"/>
                  </a:lnTo>
                  <a:lnTo>
                    <a:pt x="151564" y="1947"/>
                  </a:lnTo>
                  <a:lnTo>
                    <a:pt x="117266" y="46399"/>
                  </a:lnTo>
                  <a:lnTo>
                    <a:pt x="91760" y="92952"/>
                  </a:lnTo>
                  <a:lnTo>
                    <a:pt x="61517" y="137621"/>
                  </a:lnTo>
                  <a:lnTo>
                    <a:pt x="34102" y="182036"/>
                  </a:lnTo>
                  <a:lnTo>
                    <a:pt x="5118" y="229002"/>
                  </a:lnTo>
                  <a:lnTo>
                    <a:pt x="0" y="269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754"/>
            <p:cNvSpPr/>
            <p:nvPr>
              <p:custDataLst>
                <p:tags r:id="rId118"/>
              </p:custDataLst>
            </p:nvPr>
          </p:nvSpPr>
          <p:spPr>
            <a:xfrm>
              <a:off x="7747863" y="2076450"/>
              <a:ext cx="110263" cy="257176"/>
            </a:xfrm>
            <a:custGeom>
              <a:avLst/>
              <a:gdLst/>
              <a:ahLst/>
              <a:cxnLst/>
              <a:rect l="0" t="0" r="0" b="0"/>
              <a:pathLst>
                <a:path w="110263" h="257176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15434" y="44737"/>
                  </a:lnTo>
                  <a:lnTo>
                    <a:pt x="32852" y="82568"/>
                  </a:lnTo>
                  <a:lnTo>
                    <a:pt x="50519" y="123477"/>
                  </a:lnTo>
                  <a:lnTo>
                    <a:pt x="69159" y="164056"/>
                  </a:lnTo>
                  <a:lnTo>
                    <a:pt x="85681" y="210562"/>
                  </a:lnTo>
                  <a:lnTo>
                    <a:pt x="110262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755"/>
            <p:cNvSpPr/>
            <p:nvPr>
              <p:custDataLst>
                <p:tags r:id="rId119"/>
              </p:custDataLst>
            </p:nvPr>
          </p:nvSpPr>
          <p:spPr>
            <a:xfrm>
              <a:off x="7592682" y="1989275"/>
              <a:ext cx="103519" cy="375587"/>
            </a:xfrm>
            <a:custGeom>
              <a:avLst/>
              <a:gdLst/>
              <a:ahLst/>
              <a:cxnLst/>
              <a:rect l="0" t="0" r="0" b="0"/>
              <a:pathLst>
                <a:path w="103519" h="375587">
                  <a:moveTo>
                    <a:pt x="103518" y="10975"/>
                  </a:moveTo>
                  <a:lnTo>
                    <a:pt x="103518" y="10975"/>
                  </a:lnTo>
                  <a:lnTo>
                    <a:pt x="98462" y="862"/>
                  </a:lnTo>
                  <a:lnTo>
                    <a:pt x="95914" y="0"/>
                  </a:lnTo>
                  <a:lnTo>
                    <a:pt x="93157" y="1541"/>
                  </a:lnTo>
                  <a:lnTo>
                    <a:pt x="58461" y="47051"/>
                  </a:lnTo>
                  <a:lnTo>
                    <a:pt x="37600" y="88895"/>
                  </a:lnTo>
                  <a:lnTo>
                    <a:pt x="21068" y="135027"/>
                  </a:lnTo>
                  <a:lnTo>
                    <a:pt x="5106" y="182455"/>
                  </a:lnTo>
                  <a:lnTo>
                    <a:pt x="0" y="229194"/>
                  </a:lnTo>
                  <a:lnTo>
                    <a:pt x="173" y="272953"/>
                  </a:lnTo>
                  <a:lnTo>
                    <a:pt x="6457" y="316257"/>
                  </a:lnTo>
                  <a:lnTo>
                    <a:pt x="16081" y="343905"/>
                  </a:lnTo>
                  <a:lnTo>
                    <a:pt x="31867" y="364444"/>
                  </a:lnTo>
                  <a:lnTo>
                    <a:pt x="43804" y="373742"/>
                  </a:lnTo>
                  <a:lnTo>
                    <a:pt x="49950" y="375586"/>
                  </a:lnTo>
                  <a:lnTo>
                    <a:pt x="62424" y="374813"/>
                  </a:lnTo>
                  <a:lnTo>
                    <a:pt x="103518" y="35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048"/>
          <p:cNvGrpSpPr/>
          <p:nvPr/>
        </p:nvGrpSpPr>
        <p:grpSpPr>
          <a:xfrm>
            <a:off x="5429642" y="2553359"/>
            <a:ext cx="300372" cy="199367"/>
            <a:chOff x="5429642" y="2553359"/>
            <a:chExt cx="300372" cy="199367"/>
          </a:xfrm>
        </p:grpSpPr>
        <p:sp>
          <p:nvSpPr>
            <p:cNvPr id="65" name="SMARTInkShape-5756"/>
            <p:cNvSpPr/>
            <p:nvPr>
              <p:custDataLst>
                <p:tags r:id="rId108"/>
              </p:custDataLst>
            </p:nvPr>
          </p:nvSpPr>
          <p:spPr>
            <a:xfrm>
              <a:off x="5715000" y="2581275"/>
              <a:ext cx="15014" cy="133351"/>
            </a:xfrm>
            <a:custGeom>
              <a:avLst/>
              <a:gdLst/>
              <a:ahLst/>
              <a:cxnLst/>
              <a:rect l="0" t="0" r="0" b="0"/>
              <a:pathLst>
                <a:path w="15014" h="133351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5013" y="7604"/>
                  </a:lnTo>
                  <a:lnTo>
                    <a:pt x="14241" y="10361"/>
                  </a:lnTo>
                  <a:lnTo>
                    <a:pt x="12669" y="13257"/>
                  </a:lnTo>
                  <a:lnTo>
                    <a:pt x="9939" y="54088"/>
                  </a:lnTo>
                  <a:lnTo>
                    <a:pt x="8521" y="9610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757"/>
            <p:cNvSpPr/>
            <p:nvPr>
              <p:custDataLst>
                <p:tags r:id="rId109"/>
              </p:custDataLst>
            </p:nvPr>
          </p:nvSpPr>
          <p:spPr>
            <a:xfrm>
              <a:off x="5468674" y="2695575"/>
              <a:ext cx="141552" cy="17335"/>
            </a:xfrm>
            <a:custGeom>
              <a:avLst/>
              <a:gdLst/>
              <a:ahLst/>
              <a:cxnLst/>
              <a:rect l="0" t="0" r="0" b="0"/>
              <a:pathLst>
                <a:path w="141552" h="17335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5188"/>
                  </a:lnTo>
                  <a:lnTo>
                    <a:pt x="2087" y="16476"/>
                  </a:lnTo>
                  <a:lnTo>
                    <a:pt x="4125" y="17334"/>
                  </a:lnTo>
                  <a:lnTo>
                    <a:pt x="49109" y="11285"/>
                  </a:lnTo>
                  <a:lnTo>
                    <a:pt x="90532" y="8698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758"/>
            <p:cNvSpPr/>
            <p:nvPr>
              <p:custDataLst>
                <p:tags r:id="rId110"/>
              </p:custDataLst>
            </p:nvPr>
          </p:nvSpPr>
          <p:spPr>
            <a:xfrm>
              <a:off x="5534025" y="26003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23370" y="14465"/>
                  </a:lnTo>
                  <a:lnTo>
                    <a:pt x="381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759"/>
            <p:cNvSpPr/>
            <p:nvPr>
              <p:custDataLst>
                <p:tags r:id="rId111"/>
              </p:custDataLst>
            </p:nvPr>
          </p:nvSpPr>
          <p:spPr>
            <a:xfrm>
              <a:off x="5429642" y="2553359"/>
              <a:ext cx="18659" cy="37442"/>
            </a:xfrm>
            <a:custGeom>
              <a:avLst/>
              <a:gdLst/>
              <a:ahLst/>
              <a:cxnLst/>
              <a:rect l="0" t="0" r="0" b="0"/>
              <a:pathLst>
                <a:path w="18659" h="37442">
                  <a:moveTo>
                    <a:pt x="9133" y="37441"/>
                  </a:moveTo>
                  <a:lnTo>
                    <a:pt x="9133" y="37441"/>
                  </a:lnTo>
                  <a:lnTo>
                    <a:pt x="9133" y="32385"/>
                  </a:lnTo>
                  <a:lnTo>
                    <a:pt x="0" y="1566"/>
                  </a:lnTo>
                  <a:lnTo>
                    <a:pt x="928" y="824"/>
                  </a:lnTo>
                  <a:lnTo>
                    <a:pt x="4781" y="0"/>
                  </a:lnTo>
                  <a:lnTo>
                    <a:pt x="18658" y="8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760"/>
            <p:cNvSpPr/>
            <p:nvPr>
              <p:custDataLst>
                <p:tags r:id="rId112"/>
              </p:custDataLst>
            </p:nvPr>
          </p:nvSpPr>
          <p:spPr>
            <a:xfrm>
              <a:off x="5438775" y="2657475"/>
              <a:ext cx="5057" cy="95251"/>
            </a:xfrm>
            <a:custGeom>
              <a:avLst/>
              <a:gdLst/>
              <a:ahLst/>
              <a:cxnLst/>
              <a:rect l="0" t="0" r="0" b="0"/>
              <a:pathLst>
                <a:path w="5057" h="95251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4716" y="2354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5761"/>
          <p:cNvSpPr/>
          <p:nvPr>
            <p:custDataLst>
              <p:tags r:id="rId3"/>
            </p:custDataLst>
          </p:nvPr>
        </p:nvSpPr>
        <p:spPr>
          <a:xfrm>
            <a:off x="5495925" y="1814736"/>
            <a:ext cx="133351" cy="118840"/>
          </a:xfrm>
          <a:custGeom>
            <a:avLst/>
            <a:gdLst/>
            <a:ahLst/>
            <a:cxnLst/>
            <a:rect l="0" t="0" r="0" b="0"/>
            <a:pathLst>
              <a:path w="133351" h="118840">
                <a:moveTo>
                  <a:pt x="0" y="71214"/>
                </a:moveTo>
                <a:lnTo>
                  <a:pt x="0" y="71214"/>
                </a:lnTo>
                <a:lnTo>
                  <a:pt x="5056" y="71214"/>
                </a:lnTo>
                <a:lnTo>
                  <a:pt x="6545" y="70156"/>
                </a:lnTo>
                <a:lnTo>
                  <a:pt x="7539" y="68392"/>
                </a:lnTo>
                <a:lnTo>
                  <a:pt x="9409" y="53880"/>
                </a:lnTo>
                <a:lnTo>
                  <a:pt x="9515" y="73773"/>
                </a:lnTo>
                <a:lnTo>
                  <a:pt x="392" y="107024"/>
                </a:lnTo>
                <a:lnTo>
                  <a:pt x="116" y="98523"/>
                </a:lnTo>
                <a:lnTo>
                  <a:pt x="5696" y="88290"/>
                </a:lnTo>
                <a:lnTo>
                  <a:pt x="17916" y="67807"/>
                </a:lnTo>
                <a:lnTo>
                  <a:pt x="38064" y="20742"/>
                </a:lnTo>
                <a:lnTo>
                  <a:pt x="46198" y="11740"/>
                </a:lnTo>
                <a:lnTo>
                  <a:pt x="65100" y="905"/>
                </a:lnTo>
                <a:lnTo>
                  <a:pt x="70917" y="0"/>
                </a:lnTo>
                <a:lnTo>
                  <a:pt x="83024" y="1816"/>
                </a:lnTo>
                <a:lnTo>
                  <a:pt x="101741" y="13845"/>
                </a:lnTo>
                <a:lnTo>
                  <a:pt x="120691" y="40928"/>
                </a:lnTo>
                <a:lnTo>
                  <a:pt x="129599" y="70707"/>
                </a:lnTo>
                <a:lnTo>
                  <a:pt x="133350" y="1188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1050"/>
          <p:cNvGrpSpPr/>
          <p:nvPr/>
        </p:nvGrpSpPr>
        <p:grpSpPr>
          <a:xfrm>
            <a:off x="4718843" y="3657600"/>
            <a:ext cx="138908" cy="90376"/>
            <a:chOff x="4718843" y="3657600"/>
            <a:chExt cx="138908" cy="90376"/>
          </a:xfrm>
        </p:grpSpPr>
        <p:sp>
          <p:nvSpPr>
            <p:cNvPr id="72" name="SMARTInkShape-5762"/>
            <p:cNvSpPr/>
            <p:nvPr>
              <p:custDataLst>
                <p:tags r:id="rId106"/>
              </p:custDataLst>
            </p:nvPr>
          </p:nvSpPr>
          <p:spPr>
            <a:xfrm>
              <a:off x="4718843" y="3724275"/>
              <a:ext cx="129383" cy="23701"/>
            </a:xfrm>
            <a:custGeom>
              <a:avLst/>
              <a:gdLst/>
              <a:ahLst/>
              <a:cxnLst/>
              <a:rect l="0" t="0" r="0" b="0"/>
              <a:pathLst>
                <a:path w="129383" h="23701">
                  <a:moveTo>
                    <a:pt x="34132" y="0"/>
                  </a:moveTo>
                  <a:lnTo>
                    <a:pt x="34132" y="0"/>
                  </a:lnTo>
                  <a:lnTo>
                    <a:pt x="29075" y="5057"/>
                  </a:lnTo>
                  <a:lnTo>
                    <a:pt x="396" y="17333"/>
                  </a:lnTo>
                  <a:lnTo>
                    <a:pt x="0" y="17906"/>
                  </a:lnTo>
                  <a:lnTo>
                    <a:pt x="794" y="18287"/>
                  </a:lnTo>
                  <a:lnTo>
                    <a:pt x="41867" y="23700"/>
                  </a:lnTo>
                  <a:lnTo>
                    <a:pt x="83991" y="19969"/>
                  </a:lnTo>
                  <a:lnTo>
                    <a:pt x="12938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763"/>
            <p:cNvSpPr/>
            <p:nvPr>
              <p:custDataLst>
                <p:tags r:id="rId107"/>
              </p:custDataLst>
            </p:nvPr>
          </p:nvSpPr>
          <p:spPr>
            <a:xfrm>
              <a:off x="4724792" y="3657600"/>
              <a:ext cx="132959" cy="18625"/>
            </a:xfrm>
            <a:custGeom>
              <a:avLst/>
              <a:gdLst/>
              <a:ahLst/>
              <a:cxnLst/>
              <a:rect l="0" t="0" r="0" b="0"/>
              <a:pathLst>
                <a:path w="132959" h="18625">
                  <a:moveTo>
                    <a:pt x="9133" y="0"/>
                  </a:moveTo>
                  <a:lnTo>
                    <a:pt x="9133" y="0"/>
                  </a:lnTo>
                  <a:lnTo>
                    <a:pt x="932" y="8201"/>
                  </a:lnTo>
                  <a:lnTo>
                    <a:pt x="0" y="14189"/>
                  </a:lnTo>
                  <a:lnTo>
                    <a:pt x="1987" y="15809"/>
                  </a:lnTo>
                  <a:lnTo>
                    <a:pt x="9837" y="17610"/>
                  </a:lnTo>
                  <a:lnTo>
                    <a:pt x="46383" y="18624"/>
                  </a:lnTo>
                  <a:lnTo>
                    <a:pt x="92809" y="12420"/>
                  </a:lnTo>
                  <a:lnTo>
                    <a:pt x="1329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051"/>
          <p:cNvGrpSpPr/>
          <p:nvPr/>
        </p:nvGrpSpPr>
        <p:grpSpPr>
          <a:xfrm>
            <a:off x="5442395" y="3296620"/>
            <a:ext cx="358331" cy="922956"/>
            <a:chOff x="5442395" y="3296620"/>
            <a:chExt cx="358331" cy="922956"/>
          </a:xfrm>
        </p:grpSpPr>
        <p:sp>
          <p:nvSpPr>
            <p:cNvPr id="75" name="SMARTInkShape-5764"/>
            <p:cNvSpPr/>
            <p:nvPr>
              <p:custDataLst>
                <p:tags r:id="rId99"/>
              </p:custDataLst>
            </p:nvPr>
          </p:nvSpPr>
          <p:spPr>
            <a:xfrm>
              <a:off x="5582042" y="3296620"/>
              <a:ext cx="171059" cy="138872"/>
            </a:xfrm>
            <a:custGeom>
              <a:avLst/>
              <a:gdLst/>
              <a:ahLst/>
              <a:cxnLst/>
              <a:rect l="0" t="0" r="0" b="0"/>
              <a:pathLst>
                <a:path w="171059" h="138872">
                  <a:moveTo>
                    <a:pt x="9133" y="56180"/>
                  </a:moveTo>
                  <a:lnTo>
                    <a:pt x="9133" y="56180"/>
                  </a:lnTo>
                  <a:lnTo>
                    <a:pt x="0" y="47048"/>
                  </a:lnTo>
                  <a:lnTo>
                    <a:pt x="12900" y="83317"/>
                  </a:lnTo>
                  <a:lnTo>
                    <a:pt x="17900" y="126546"/>
                  </a:lnTo>
                  <a:lnTo>
                    <a:pt x="18153" y="131666"/>
                  </a:lnTo>
                  <a:lnTo>
                    <a:pt x="17263" y="135079"/>
                  </a:lnTo>
                  <a:lnTo>
                    <a:pt x="15611" y="137355"/>
                  </a:lnTo>
                  <a:lnTo>
                    <a:pt x="13452" y="138871"/>
                  </a:lnTo>
                  <a:lnTo>
                    <a:pt x="12012" y="137766"/>
                  </a:lnTo>
                  <a:lnTo>
                    <a:pt x="10412" y="130893"/>
                  </a:lnTo>
                  <a:lnTo>
                    <a:pt x="19663" y="90007"/>
                  </a:lnTo>
                  <a:lnTo>
                    <a:pt x="33080" y="43144"/>
                  </a:lnTo>
                  <a:lnTo>
                    <a:pt x="59606" y="7862"/>
                  </a:lnTo>
                  <a:lnTo>
                    <a:pt x="68182" y="2801"/>
                  </a:lnTo>
                  <a:lnTo>
                    <a:pt x="86178" y="0"/>
                  </a:lnTo>
                  <a:lnTo>
                    <a:pt x="114158" y="4374"/>
                  </a:lnTo>
                  <a:lnTo>
                    <a:pt x="130247" y="15164"/>
                  </a:lnTo>
                  <a:lnTo>
                    <a:pt x="152766" y="42904"/>
                  </a:lnTo>
                  <a:lnTo>
                    <a:pt x="171058" y="103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765"/>
            <p:cNvSpPr/>
            <p:nvPr>
              <p:custDataLst>
                <p:tags r:id="rId100"/>
              </p:custDataLst>
            </p:nvPr>
          </p:nvSpPr>
          <p:spPr>
            <a:xfrm>
              <a:off x="5724525" y="4048125"/>
              <a:ext cx="17727" cy="171451"/>
            </a:xfrm>
            <a:custGeom>
              <a:avLst/>
              <a:gdLst/>
              <a:ahLst/>
              <a:cxnLst/>
              <a:rect l="0" t="0" r="0" b="0"/>
              <a:pathLst>
                <a:path w="17727" h="1714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11337" y="42842"/>
                  </a:lnTo>
                  <a:lnTo>
                    <a:pt x="4826" y="89837"/>
                  </a:lnTo>
                  <a:lnTo>
                    <a:pt x="636" y="13744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766"/>
            <p:cNvSpPr/>
            <p:nvPr>
              <p:custDataLst>
                <p:tags r:id="rId101"/>
              </p:custDataLst>
            </p:nvPr>
          </p:nvSpPr>
          <p:spPr>
            <a:xfrm>
              <a:off x="5565248" y="4133850"/>
              <a:ext cx="64028" cy="34668"/>
            </a:xfrm>
            <a:custGeom>
              <a:avLst/>
              <a:gdLst/>
              <a:ahLst/>
              <a:cxnLst/>
              <a:rect l="0" t="0" r="0" b="0"/>
              <a:pathLst>
                <a:path w="64028" h="34668">
                  <a:moveTo>
                    <a:pt x="16402" y="0"/>
                  </a:moveTo>
                  <a:lnTo>
                    <a:pt x="16402" y="0"/>
                  </a:lnTo>
                  <a:lnTo>
                    <a:pt x="6289" y="10113"/>
                  </a:lnTo>
                  <a:lnTo>
                    <a:pt x="1324" y="20723"/>
                  </a:lnTo>
                  <a:lnTo>
                    <a:pt x="0" y="26515"/>
                  </a:lnTo>
                  <a:lnTo>
                    <a:pt x="175" y="30377"/>
                  </a:lnTo>
                  <a:lnTo>
                    <a:pt x="1351" y="32951"/>
                  </a:lnTo>
                  <a:lnTo>
                    <a:pt x="3193" y="34667"/>
                  </a:lnTo>
                  <a:lnTo>
                    <a:pt x="13706" y="33752"/>
                  </a:lnTo>
                  <a:lnTo>
                    <a:pt x="41270" y="24541"/>
                  </a:lnTo>
                  <a:lnTo>
                    <a:pt x="640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767"/>
            <p:cNvSpPr/>
            <p:nvPr>
              <p:custDataLst>
                <p:tags r:id="rId102"/>
              </p:custDataLst>
            </p:nvPr>
          </p:nvSpPr>
          <p:spPr>
            <a:xfrm>
              <a:off x="5543550" y="40481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3" y="8936"/>
                  </a:lnTo>
                  <a:lnTo>
                    <a:pt x="57334" y="9491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768"/>
            <p:cNvSpPr/>
            <p:nvPr>
              <p:custDataLst>
                <p:tags r:id="rId103"/>
              </p:custDataLst>
            </p:nvPr>
          </p:nvSpPr>
          <p:spPr>
            <a:xfrm>
              <a:off x="5456374" y="3990975"/>
              <a:ext cx="10977" cy="47626"/>
            </a:xfrm>
            <a:custGeom>
              <a:avLst/>
              <a:gdLst/>
              <a:ahLst/>
              <a:cxnLst/>
              <a:rect l="0" t="0" r="0" b="0"/>
              <a:pathLst>
                <a:path w="10977" h="47626">
                  <a:moveTo>
                    <a:pt x="10976" y="47625"/>
                  </a:moveTo>
                  <a:lnTo>
                    <a:pt x="10976" y="47625"/>
                  </a:lnTo>
                  <a:lnTo>
                    <a:pt x="10976" y="21110"/>
                  </a:lnTo>
                  <a:lnTo>
                    <a:pt x="8859" y="16190"/>
                  </a:lnTo>
                  <a:lnTo>
                    <a:pt x="863" y="7901"/>
                  </a:lnTo>
                  <a:lnTo>
                    <a:pt x="0" y="5268"/>
                  </a:lnTo>
                  <a:lnTo>
                    <a:pt x="10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769"/>
            <p:cNvSpPr/>
            <p:nvPr>
              <p:custDataLst>
                <p:tags r:id="rId104"/>
              </p:custDataLst>
            </p:nvPr>
          </p:nvSpPr>
          <p:spPr>
            <a:xfrm>
              <a:off x="5467350" y="40957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937" y="13183"/>
                  </a:lnTo>
                  <a:lnTo>
                    <a:pt x="9502" y="59410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770"/>
            <p:cNvSpPr/>
            <p:nvPr>
              <p:custDataLst>
                <p:tags r:id="rId105"/>
              </p:custDataLst>
            </p:nvPr>
          </p:nvSpPr>
          <p:spPr>
            <a:xfrm>
              <a:off x="5442395" y="3552825"/>
              <a:ext cx="358331" cy="333376"/>
            </a:xfrm>
            <a:custGeom>
              <a:avLst/>
              <a:gdLst/>
              <a:ahLst/>
              <a:cxnLst/>
              <a:rect l="0" t="0" r="0" b="0"/>
              <a:pathLst>
                <a:path w="358331" h="333376">
                  <a:moveTo>
                    <a:pt x="329755" y="0"/>
                  </a:moveTo>
                  <a:lnTo>
                    <a:pt x="329755" y="0"/>
                  </a:lnTo>
                  <a:lnTo>
                    <a:pt x="343012" y="0"/>
                  </a:lnTo>
                  <a:lnTo>
                    <a:pt x="343885" y="1058"/>
                  </a:lnTo>
                  <a:lnTo>
                    <a:pt x="343408" y="2822"/>
                  </a:lnTo>
                  <a:lnTo>
                    <a:pt x="342032" y="5057"/>
                  </a:lnTo>
                  <a:lnTo>
                    <a:pt x="329983" y="13257"/>
                  </a:lnTo>
                  <a:lnTo>
                    <a:pt x="287608" y="31471"/>
                  </a:lnTo>
                  <a:lnTo>
                    <a:pt x="245112" y="49490"/>
                  </a:lnTo>
                  <a:lnTo>
                    <a:pt x="199597" y="76333"/>
                  </a:lnTo>
                  <a:lnTo>
                    <a:pt x="158936" y="96844"/>
                  </a:lnTo>
                  <a:lnTo>
                    <a:pt x="120484" y="119605"/>
                  </a:lnTo>
                  <a:lnTo>
                    <a:pt x="115037" y="126536"/>
                  </a:lnTo>
                  <a:lnTo>
                    <a:pt x="116760" y="129865"/>
                  </a:lnTo>
                  <a:lnTo>
                    <a:pt x="127141" y="136387"/>
                  </a:lnTo>
                  <a:lnTo>
                    <a:pt x="164027" y="144843"/>
                  </a:lnTo>
                  <a:lnTo>
                    <a:pt x="205178" y="155964"/>
                  </a:lnTo>
                  <a:lnTo>
                    <a:pt x="229226" y="165215"/>
                  </a:lnTo>
                  <a:lnTo>
                    <a:pt x="237451" y="171501"/>
                  </a:lnTo>
                  <a:lnTo>
                    <a:pt x="239644" y="174659"/>
                  </a:lnTo>
                  <a:lnTo>
                    <a:pt x="240048" y="178881"/>
                  </a:lnTo>
                  <a:lnTo>
                    <a:pt x="237674" y="189217"/>
                  </a:lnTo>
                  <a:lnTo>
                    <a:pt x="224625" y="200866"/>
                  </a:lnTo>
                  <a:lnTo>
                    <a:pt x="183854" y="224281"/>
                  </a:lnTo>
                  <a:lnTo>
                    <a:pt x="138856" y="241149"/>
                  </a:lnTo>
                  <a:lnTo>
                    <a:pt x="98959" y="261575"/>
                  </a:lnTo>
                  <a:lnTo>
                    <a:pt x="58406" y="278704"/>
                  </a:lnTo>
                  <a:lnTo>
                    <a:pt x="14708" y="294511"/>
                  </a:lnTo>
                  <a:lnTo>
                    <a:pt x="4526" y="301285"/>
                  </a:lnTo>
                  <a:lnTo>
                    <a:pt x="0" y="307824"/>
                  </a:lnTo>
                  <a:lnTo>
                    <a:pt x="1969" y="311049"/>
                  </a:lnTo>
                  <a:lnTo>
                    <a:pt x="12622" y="317455"/>
                  </a:lnTo>
                  <a:lnTo>
                    <a:pt x="31414" y="321955"/>
                  </a:lnTo>
                  <a:lnTo>
                    <a:pt x="75669" y="323288"/>
                  </a:lnTo>
                  <a:lnTo>
                    <a:pt x="114875" y="323600"/>
                  </a:lnTo>
                  <a:lnTo>
                    <a:pt x="154878" y="323739"/>
                  </a:lnTo>
                  <a:lnTo>
                    <a:pt x="190296" y="323800"/>
                  </a:lnTo>
                  <a:lnTo>
                    <a:pt x="234929" y="323836"/>
                  </a:lnTo>
                  <a:lnTo>
                    <a:pt x="274965" y="328902"/>
                  </a:lnTo>
                  <a:lnTo>
                    <a:pt x="318815" y="332491"/>
                  </a:lnTo>
                  <a:lnTo>
                    <a:pt x="35833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052"/>
          <p:cNvGrpSpPr/>
          <p:nvPr/>
        </p:nvGrpSpPr>
        <p:grpSpPr>
          <a:xfrm>
            <a:off x="6200780" y="3533775"/>
            <a:ext cx="274280" cy="582968"/>
            <a:chOff x="6200780" y="3533775"/>
            <a:chExt cx="274280" cy="582968"/>
          </a:xfrm>
        </p:grpSpPr>
        <p:sp>
          <p:nvSpPr>
            <p:cNvPr id="83" name="SMARTInkShape-5771"/>
            <p:cNvSpPr/>
            <p:nvPr>
              <p:custDataLst>
                <p:tags r:id="rId96"/>
              </p:custDataLst>
            </p:nvPr>
          </p:nvSpPr>
          <p:spPr>
            <a:xfrm>
              <a:off x="6372225" y="3715143"/>
              <a:ext cx="102835" cy="401600"/>
            </a:xfrm>
            <a:custGeom>
              <a:avLst/>
              <a:gdLst/>
              <a:ahLst/>
              <a:cxnLst/>
              <a:rect l="0" t="0" r="0" b="0"/>
              <a:pathLst>
                <a:path w="102835" h="401600">
                  <a:moveTo>
                    <a:pt x="66675" y="9132"/>
                  </a:moveTo>
                  <a:lnTo>
                    <a:pt x="66675" y="9132"/>
                  </a:lnTo>
                  <a:lnTo>
                    <a:pt x="66675" y="4075"/>
                  </a:lnTo>
                  <a:lnTo>
                    <a:pt x="65617" y="2586"/>
                  </a:lnTo>
                  <a:lnTo>
                    <a:pt x="63853" y="1593"/>
                  </a:lnTo>
                  <a:lnTo>
                    <a:pt x="58474" y="0"/>
                  </a:lnTo>
                  <a:lnTo>
                    <a:pt x="27607" y="21100"/>
                  </a:lnTo>
                  <a:lnTo>
                    <a:pt x="22853" y="33501"/>
                  </a:lnTo>
                  <a:lnTo>
                    <a:pt x="21799" y="47480"/>
                  </a:lnTo>
                  <a:lnTo>
                    <a:pt x="24858" y="57220"/>
                  </a:lnTo>
                  <a:lnTo>
                    <a:pt x="32567" y="65077"/>
                  </a:lnTo>
                  <a:lnTo>
                    <a:pt x="37586" y="68654"/>
                  </a:lnTo>
                  <a:lnTo>
                    <a:pt x="43049" y="68921"/>
                  </a:lnTo>
                  <a:lnTo>
                    <a:pt x="73259" y="53720"/>
                  </a:lnTo>
                  <a:lnTo>
                    <a:pt x="83007" y="44471"/>
                  </a:lnTo>
                  <a:lnTo>
                    <a:pt x="89808" y="34363"/>
                  </a:lnTo>
                  <a:lnTo>
                    <a:pt x="94533" y="20934"/>
                  </a:lnTo>
                  <a:lnTo>
                    <a:pt x="95208" y="67551"/>
                  </a:lnTo>
                  <a:lnTo>
                    <a:pt x="95237" y="110873"/>
                  </a:lnTo>
                  <a:lnTo>
                    <a:pt x="95245" y="145367"/>
                  </a:lnTo>
                  <a:lnTo>
                    <a:pt x="101795" y="192010"/>
                  </a:lnTo>
                  <a:lnTo>
                    <a:pt x="102834" y="234885"/>
                  </a:lnTo>
                  <a:lnTo>
                    <a:pt x="99326" y="269275"/>
                  </a:lnTo>
                  <a:lnTo>
                    <a:pt x="94997" y="314793"/>
                  </a:lnTo>
                  <a:lnTo>
                    <a:pt x="86826" y="348995"/>
                  </a:lnTo>
                  <a:lnTo>
                    <a:pt x="64691" y="389144"/>
                  </a:lnTo>
                  <a:lnTo>
                    <a:pt x="52034" y="397807"/>
                  </a:lnTo>
                  <a:lnTo>
                    <a:pt x="44214" y="401599"/>
                  </a:lnTo>
                  <a:lnTo>
                    <a:pt x="0" y="38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772"/>
            <p:cNvSpPr/>
            <p:nvPr>
              <p:custDataLst>
                <p:tags r:id="rId97"/>
              </p:custDataLst>
            </p:nvPr>
          </p:nvSpPr>
          <p:spPr>
            <a:xfrm>
              <a:off x="6265125" y="3733800"/>
              <a:ext cx="77808" cy="119515"/>
            </a:xfrm>
            <a:custGeom>
              <a:avLst/>
              <a:gdLst/>
              <a:ahLst/>
              <a:cxnLst/>
              <a:rect l="0" t="0" r="0" b="0"/>
              <a:pathLst>
                <a:path w="77808" h="119515">
                  <a:moveTo>
                    <a:pt x="40425" y="19050"/>
                  </a:moveTo>
                  <a:lnTo>
                    <a:pt x="40425" y="19050"/>
                  </a:lnTo>
                  <a:lnTo>
                    <a:pt x="40425" y="13993"/>
                  </a:lnTo>
                  <a:lnTo>
                    <a:pt x="39367" y="12504"/>
                  </a:lnTo>
                  <a:lnTo>
                    <a:pt x="37603" y="11511"/>
                  </a:lnTo>
                  <a:lnTo>
                    <a:pt x="27168" y="9918"/>
                  </a:lnTo>
                  <a:lnTo>
                    <a:pt x="18305" y="20988"/>
                  </a:lnTo>
                  <a:lnTo>
                    <a:pt x="424" y="57533"/>
                  </a:lnTo>
                  <a:lnTo>
                    <a:pt x="0" y="66930"/>
                  </a:lnTo>
                  <a:lnTo>
                    <a:pt x="5172" y="85839"/>
                  </a:lnTo>
                  <a:lnTo>
                    <a:pt x="19984" y="109277"/>
                  </a:lnTo>
                  <a:lnTo>
                    <a:pt x="31693" y="117359"/>
                  </a:lnTo>
                  <a:lnTo>
                    <a:pt x="37779" y="119514"/>
                  </a:lnTo>
                  <a:lnTo>
                    <a:pt x="43952" y="118835"/>
                  </a:lnTo>
                  <a:lnTo>
                    <a:pt x="61697" y="108823"/>
                  </a:lnTo>
                  <a:lnTo>
                    <a:pt x="70340" y="101988"/>
                  </a:lnTo>
                  <a:lnTo>
                    <a:pt x="74887" y="92600"/>
                  </a:lnTo>
                  <a:lnTo>
                    <a:pt x="77807" y="64270"/>
                  </a:lnTo>
                  <a:lnTo>
                    <a:pt x="68200" y="32331"/>
                  </a:lnTo>
                  <a:lnTo>
                    <a:pt x="57708" y="16839"/>
                  </a:lnTo>
                  <a:lnTo>
                    <a:pt x="47048" y="7484"/>
                  </a:lnTo>
                  <a:lnTo>
                    <a:pt x="37213" y="2217"/>
                  </a:lnTo>
                  <a:lnTo>
                    <a:pt x="40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773"/>
            <p:cNvSpPr/>
            <p:nvPr>
              <p:custDataLst>
                <p:tags r:id="rId98"/>
              </p:custDataLst>
            </p:nvPr>
          </p:nvSpPr>
          <p:spPr>
            <a:xfrm>
              <a:off x="6200780" y="3533775"/>
              <a:ext cx="19046" cy="342901"/>
            </a:xfrm>
            <a:custGeom>
              <a:avLst/>
              <a:gdLst/>
              <a:ahLst/>
              <a:cxnLst/>
              <a:rect l="0" t="0" r="0" b="0"/>
              <a:pathLst>
                <a:path w="19046" h="342901">
                  <a:moveTo>
                    <a:pt x="9520" y="0"/>
                  </a:moveTo>
                  <a:lnTo>
                    <a:pt x="9520" y="0"/>
                  </a:lnTo>
                  <a:lnTo>
                    <a:pt x="4464" y="5057"/>
                  </a:lnTo>
                  <a:lnTo>
                    <a:pt x="1981" y="13183"/>
                  </a:lnTo>
                  <a:lnTo>
                    <a:pt x="388" y="50817"/>
                  </a:lnTo>
                  <a:lnTo>
                    <a:pt x="73" y="88511"/>
                  </a:lnTo>
                  <a:lnTo>
                    <a:pt x="18" y="124533"/>
                  </a:lnTo>
                  <a:lnTo>
                    <a:pt x="5" y="156948"/>
                  </a:lnTo>
                  <a:lnTo>
                    <a:pt x="0" y="192521"/>
                  </a:lnTo>
                  <a:lnTo>
                    <a:pt x="2818" y="239782"/>
                  </a:lnTo>
                  <a:lnTo>
                    <a:pt x="10357" y="279538"/>
                  </a:lnTo>
                  <a:lnTo>
                    <a:pt x="1904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5774"/>
          <p:cNvSpPr/>
          <p:nvPr>
            <p:custDataLst>
              <p:tags r:id="rId4"/>
            </p:custDataLst>
          </p:nvPr>
        </p:nvSpPr>
        <p:spPr>
          <a:xfrm>
            <a:off x="6803172" y="3497115"/>
            <a:ext cx="159604" cy="465286"/>
          </a:xfrm>
          <a:custGeom>
            <a:avLst/>
            <a:gdLst/>
            <a:ahLst/>
            <a:cxnLst/>
            <a:rect l="0" t="0" r="0" b="0"/>
            <a:pathLst>
              <a:path w="159604" h="465286">
                <a:moveTo>
                  <a:pt x="159603" y="17610"/>
                </a:moveTo>
                <a:lnTo>
                  <a:pt x="159603" y="17610"/>
                </a:lnTo>
                <a:lnTo>
                  <a:pt x="159603" y="9409"/>
                </a:lnTo>
                <a:lnTo>
                  <a:pt x="154547" y="3421"/>
                </a:lnTo>
                <a:lnTo>
                  <a:pt x="149242" y="720"/>
                </a:lnTo>
                <a:lnTo>
                  <a:pt x="146346" y="0"/>
                </a:lnTo>
                <a:lnTo>
                  <a:pt x="143357" y="578"/>
                </a:lnTo>
                <a:lnTo>
                  <a:pt x="117692" y="17000"/>
                </a:lnTo>
                <a:lnTo>
                  <a:pt x="96801" y="41400"/>
                </a:lnTo>
                <a:lnTo>
                  <a:pt x="60960" y="88739"/>
                </a:lnTo>
                <a:lnTo>
                  <a:pt x="38557" y="133417"/>
                </a:lnTo>
                <a:lnTo>
                  <a:pt x="23626" y="177951"/>
                </a:lnTo>
                <a:lnTo>
                  <a:pt x="10487" y="224927"/>
                </a:lnTo>
                <a:lnTo>
                  <a:pt x="1944" y="262364"/>
                </a:lnTo>
                <a:lnTo>
                  <a:pt x="0" y="302384"/>
                </a:lnTo>
                <a:lnTo>
                  <a:pt x="3296" y="335735"/>
                </a:lnTo>
                <a:lnTo>
                  <a:pt x="11101" y="375041"/>
                </a:lnTo>
                <a:lnTo>
                  <a:pt x="25174" y="401740"/>
                </a:lnTo>
                <a:lnTo>
                  <a:pt x="66419" y="447833"/>
                </a:lnTo>
                <a:lnTo>
                  <a:pt x="89965" y="457529"/>
                </a:lnTo>
                <a:lnTo>
                  <a:pt x="150078" y="4652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1054"/>
          <p:cNvGrpSpPr/>
          <p:nvPr/>
        </p:nvGrpSpPr>
        <p:grpSpPr>
          <a:xfrm>
            <a:off x="7210425" y="3410343"/>
            <a:ext cx="342901" cy="684879"/>
            <a:chOff x="7210425" y="3410343"/>
            <a:chExt cx="342901" cy="684879"/>
          </a:xfrm>
        </p:grpSpPr>
        <p:sp>
          <p:nvSpPr>
            <p:cNvPr id="88" name="SMARTInkShape-5775"/>
            <p:cNvSpPr/>
            <p:nvPr>
              <p:custDataLst>
                <p:tags r:id="rId91"/>
              </p:custDataLst>
            </p:nvPr>
          </p:nvSpPr>
          <p:spPr>
            <a:xfrm>
              <a:off x="7545125" y="3429393"/>
              <a:ext cx="8201" cy="18658"/>
            </a:xfrm>
            <a:custGeom>
              <a:avLst/>
              <a:gdLst/>
              <a:ahLst/>
              <a:cxnLst/>
              <a:rect l="0" t="0" r="0" b="0"/>
              <a:pathLst>
                <a:path w="8201" h="18658">
                  <a:moveTo>
                    <a:pt x="8200" y="9132"/>
                  </a:moveTo>
                  <a:lnTo>
                    <a:pt x="8200" y="9132"/>
                  </a:lnTo>
                  <a:lnTo>
                    <a:pt x="8200" y="4075"/>
                  </a:lnTo>
                  <a:lnTo>
                    <a:pt x="7142" y="2586"/>
                  </a:lnTo>
                  <a:lnTo>
                    <a:pt x="5378" y="1593"/>
                  </a:lnTo>
                  <a:lnTo>
                    <a:pt x="0" y="0"/>
                  </a:lnTo>
                  <a:lnTo>
                    <a:pt x="5483" y="7289"/>
                  </a:lnTo>
                  <a:lnTo>
                    <a:pt x="8200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776"/>
            <p:cNvSpPr/>
            <p:nvPr>
              <p:custDataLst>
                <p:tags r:id="rId92"/>
              </p:custDataLst>
            </p:nvPr>
          </p:nvSpPr>
          <p:spPr>
            <a:xfrm>
              <a:off x="7547838" y="3533775"/>
              <a:ext cx="5488" cy="57151"/>
            </a:xfrm>
            <a:custGeom>
              <a:avLst/>
              <a:gdLst/>
              <a:ahLst/>
              <a:cxnLst/>
              <a:rect l="0" t="0" r="0" b="0"/>
              <a:pathLst>
                <a:path w="5488" h="57151">
                  <a:moveTo>
                    <a:pt x="5487" y="0"/>
                  </a:moveTo>
                  <a:lnTo>
                    <a:pt x="5487" y="0"/>
                  </a:lnTo>
                  <a:lnTo>
                    <a:pt x="5487" y="21459"/>
                  </a:lnTo>
                  <a:lnTo>
                    <a:pt x="0" y="41320"/>
                  </a:lnTo>
                  <a:lnTo>
                    <a:pt x="548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777"/>
            <p:cNvSpPr/>
            <p:nvPr>
              <p:custDataLst>
                <p:tags r:id="rId93"/>
              </p:custDataLst>
            </p:nvPr>
          </p:nvSpPr>
          <p:spPr>
            <a:xfrm>
              <a:off x="7381875" y="3410343"/>
              <a:ext cx="95251" cy="180583"/>
            </a:xfrm>
            <a:custGeom>
              <a:avLst/>
              <a:gdLst/>
              <a:ahLst/>
              <a:cxnLst/>
              <a:rect l="0" t="0" r="0" b="0"/>
              <a:pathLst>
                <a:path w="95251" h="180583">
                  <a:moveTo>
                    <a:pt x="95250" y="9132"/>
                  </a:moveTo>
                  <a:lnTo>
                    <a:pt x="95250" y="9132"/>
                  </a:lnTo>
                  <a:lnTo>
                    <a:pt x="95250" y="0"/>
                  </a:lnTo>
                  <a:lnTo>
                    <a:pt x="82067" y="20381"/>
                  </a:lnTo>
                  <a:lnTo>
                    <a:pt x="49970" y="61940"/>
                  </a:lnTo>
                  <a:lnTo>
                    <a:pt x="35855" y="85809"/>
                  </a:lnTo>
                  <a:lnTo>
                    <a:pt x="28616" y="106758"/>
                  </a:lnTo>
                  <a:lnTo>
                    <a:pt x="4934" y="151074"/>
                  </a:lnTo>
                  <a:lnTo>
                    <a:pt x="0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778"/>
            <p:cNvSpPr/>
            <p:nvPr>
              <p:custDataLst>
                <p:tags r:id="rId94"/>
              </p:custDataLst>
            </p:nvPr>
          </p:nvSpPr>
          <p:spPr>
            <a:xfrm>
              <a:off x="7335575" y="3448443"/>
              <a:ext cx="141551" cy="152008"/>
            </a:xfrm>
            <a:custGeom>
              <a:avLst/>
              <a:gdLst/>
              <a:ahLst/>
              <a:cxnLst/>
              <a:rect l="0" t="0" r="0" b="0"/>
              <a:pathLst>
                <a:path w="141551" h="152008">
                  <a:moveTo>
                    <a:pt x="8200" y="9132"/>
                  </a:moveTo>
                  <a:lnTo>
                    <a:pt x="8200" y="9132"/>
                  </a:lnTo>
                  <a:lnTo>
                    <a:pt x="0" y="931"/>
                  </a:lnTo>
                  <a:lnTo>
                    <a:pt x="616" y="490"/>
                  </a:lnTo>
                  <a:lnTo>
                    <a:pt x="4124" y="0"/>
                  </a:lnTo>
                  <a:lnTo>
                    <a:pt x="9211" y="2604"/>
                  </a:lnTo>
                  <a:lnTo>
                    <a:pt x="53277" y="44736"/>
                  </a:lnTo>
                  <a:lnTo>
                    <a:pt x="84457" y="77987"/>
                  </a:lnTo>
                  <a:lnTo>
                    <a:pt x="115793" y="124486"/>
                  </a:lnTo>
                  <a:lnTo>
                    <a:pt x="141550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779"/>
            <p:cNvSpPr/>
            <p:nvPr>
              <p:custDataLst>
                <p:tags r:id="rId95"/>
              </p:custDataLst>
            </p:nvPr>
          </p:nvSpPr>
          <p:spPr>
            <a:xfrm>
              <a:off x="7210425" y="3714152"/>
              <a:ext cx="132353" cy="381070"/>
            </a:xfrm>
            <a:custGeom>
              <a:avLst/>
              <a:gdLst/>
              <a:ahLst/>
              <a:cxnLst/>
              <a:rect l="0" t="0" r="0" b="0"/>
              <a:pathLst>
                <a:path w="132353" h="381070">
                  <a:moveTo>
                    <a:pt x="28575" y="48223"/>
                  </a:moveTo>
                  <a:lnTo>
                    <a:pt x="28575" y="48223"/>
                  </a:lnTo>
                  <a:lnTo>
                    <a:pt x="28575" y="63392"/>
                  </a:lnTo>
                  <a:lnTo>
                    <a:pt x="41667" y="104567"/>
                  </a:lnTo>
                  <a:lnTo>
                    <a:pt x="45860" y="142058"/>
                  </a:lnTo>
                  <a:lnTo>
                    <a:pt x="48160" y="184094"/>
                  </a:lnTo>
                  <a:lnTo>
                    <a:pt x="54016" y="219714"/>
                  </a:lnTo>
                  <a:lnTo>
                    <a:pt x="56221" y="260725"/>
                  </a:lnTo>
                  <a:lnTo>
                    <a:pt x="56966" y="306922"/>
                  </a:lnTo>
                  <a:lnTo>
                    <a:pt x="57096" y="343949"/>
                  </a:lnTo>
                  <a:lnTo>
                    <a:pt x="56067" y="365923"/>
                  </a:lnTo>
                  <a:lnTo>
                    <a:pt x="52083" y="379217"/>
                  </a:lnTo>
                  <a:lnTo>
                    <a:pt x="50597" y="381069"/>
                  </a:lnTo>
                  <a:lnTo>
                    <a:pt x="49606" y="380187"/>
                  </a:lnTo>
                  <a:lnTo>
                    <a:pt x="38002" y="336742"/>
                  </a:lnTo>
                  <a:lnTo>
                    <a:pt x="30025" y="294983"/>
                  </a:lnTo>
                  <a:lnTo>
                    <a:pt x="29005" y="251864"/>
                  </a:lnTo>
                  <a:lnTo>
                    <a:pt x="28702" y="214042"/>
                  </a:lnTo>
                  <a:lnTo>
                    <a:pt x="28612" y="167557"/>
                  </a:lnTo>
                  <a:lnTo>
                    <a:pt x="28591" y="134774"/>
                  </a:lnTo>
                  <a:lnTo>
                    <a:pt x="31402" y="92212"/>
                  </a:lnTo>
                  <a:lnTo>
                    <a:pt x="41833" y="49386"/>
                  </a:lnTo>
                  <a:lnTo>
                    <a:pt x="56021" y="19993"/>
                  </a:lnTo>
                  <a:lnTo>
                    <a:pt x="73632" y="1288"/>
                  </a:lnTo>
                  <a:lnTo>
                    <a:pt x="79780" y="0"/>
                  </a:lnTo>
                  <a:lnTo>
                    <a:pt x="85994" y="1258"/>
                  </a:lnTo>
                  <a:lnTo>
                    <a:pt x="106121" y="13428"/>
                  </a:lnTo>
                  <a:lnTo>
                    <a:pt x="121989" y="32974"/>
                  </a:lnTo>
                  <a:lnTo>
                    <a:pt x="128301" y="52735"/>
                  </a:lnTo>
                  <a:lnTo>
                    <a:pt x="132352" y="89801"/>
                  </a:lnTo>
                  <a:lnTo>
                    <a:pt x="127998" y="120985"/>
                  </a:lnTo>
                  <a:lnTo>
                    <a:pt x="114948" y="151979"/>
                  </a:lnTo>
                  <a:lnTo>
                    <a:pt x="103652" y="165951"/>
                  </a:lnTo>
                  <a:lnTo>
                    <a:pt x="79153" y="188600"/>
                  </a:lnTo>
                  <a:lnTo>
                    <a:pt x="60932" y="195280"/>
                  </a:lnTo>
                  <a:lnTo>
                    <a:pt x="50147" y="197061"/>
                  </a:lnTo>
                  <a:lnTo>
                    <a:pt x="0" y="172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055"/>
          <p:cNvGrpSpPr/>
          <p:nvPr/>
        </p:nvGrpSpPr>
        <p:grpSpPr>
          <a:xfrm>
            <a:off x="7782633" y="3392224"/>
            <a:ext cx="1160748" cy="589227"/>
            <a:chOff x="7782633" y="3392224"/>
            <a:chExt cx="1160748" cy="589227"/>
          </a:xfrm>
        </p:grpSpPr>
        <p:sp>
          <p:nvSpPr>
            <p:cNvPr id="94" name="SMARTInkShape-5780"/>
            <p:cNvSpPr/>
            <p:nvPr>
              <p:custDataLst>
                <p:tags r:id="rId79"/>
              </p:custDataLst>
            </p:nvPr>
          </p:nvSpPr>
          <p:spPr>
            <a:xfrm>
              <a:off x="8724900" y="3461612"/>
              <a:ext cx="218481" cy="519839"/>
            </a:xfrm>
            <a:custGeom>
              <a:avLst/>
              <a:gdLst/>
              <a:ahLst/>
              <a:cxnLst/>
              <a:rect l="0" t="0" r="0" b="0"/>
              <a:pathLst>
                <a:path w="218481" h="519839">
                  <a:moveTo>
                    <a:pt x="142875" y="5488"/>
                  </a:moveTo>
                  <a:lnTo>
                    <a:pt x="142875" y="5488"/>
                  </a:lnTo>
                  <a:lnTo>
                    <a:pt x="147932" y="431"/>
                  </a:lnTo>
                  <a:lnTo>
                    <a:pt x="151538" y="0"/>
                  </a:lnTo>
                  <a:lnTo>
                    <a:pt x="161189" y="2344"/>
                  </a:lnTo>
                  <a:lnTo>
                    <a:pt x="169711" y="12557"/>
                  </a:lnTo>
                  <a:lnTo>
                    <a:pt x="188863" y="55097"/>
                  </a:lnTo>
                  <a:lnTo>
                    <a:pt x="205425" y="100307"/>
                  </a:lnTo>
                  <a:lnTo>
                    <a:pt x="214561" y="136476"/>
                  </a:lnTo>
                  <a:lnTo>
                    <a:pt x="217738" y="177179"/>
                  </a:lnTo>
                  <a:lnTo>
                    <a:pt x="218480" y="214439"/>
                  </a:lnTo>
                  <a:lnTo>
                    <a:pt x="213842" y="261898"/>
                  </a:lnTo>
                  <a:lnTo>
                    <a:pt x="205765" y="302770"/>
                  </a:lnTo>
                  <a:lnTo>
                    <a:pt x="185951" y="346904"/>
                  </a:lnTo>
                  <a:lnTo>
                    <a:pt x="161653" y="386195"/>
                  </a:lnTo>
                  <a:lnTo>
                    <a:pt x="129081" y="433016"/>
                  </a:lnTo>
                  <a:lnTo>
                    <a:pt x="85163" y="473532"/>
                  </a:lnTo>
                  <a:lnTo>
                    <a:pt x="46455" y="501911"/>
                  </a:lnTo>
                  <a:lnTo>
                    <a:pt x="0" y="519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781"/>
            <p:cNvSpPr/>
            <p:nvPr>
              <p:custDataLst>
                <p:tags r:id="rId80"/>
              </p:custDataLst>
            </p:nvPr>
          </p:nvSpPr>
          <p:spPr>
            <a:xfrm>
              <a:off x="8820150" y="34194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782"/>
            <p:cNvSpPr/>
            <p:nvPr>
              <p:custDataLst>
                <p:tags r:id="rId81"/>
              </p:custDataLst>
            </p:nvPr>
          </p:nvSpPr>
          <p:spPr>
            <a:xfrm>
              <a:off x="8791575" y="3505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783"/>
            <p:cNvSpPr/>
            <p:nvPr>
              <p:custDataLst>
                <p:tags r:id="rId82"/>
              </p:custDataLst>
            </p:nvPr>
          </p:nvSpPr>
          <p:spPr>
            <a:xfrm>
              <a:off x="8667750" y="3392224"/>
              <a:ext cx="95251" cy="132027"/>
            </a:xfrm>
            <a:custGeom>
              <a:avLst/>
              <a:gdLst/>
              <a:ahLst/>
              <a:cxnLst/>
              <a:rect l="0" t="0" r="0" b="0"/>
              <a:pathLst>
                <a:path w="95251" h="132027">
                  <a:moveTo>
                    <a:pt x="95250" y="8201"/>
                  </a:moveTo>
                  <a:lnTo>
                    <a:pt x="95250" y="8201"/>
                  </a:lnTo>
                  <a:lnTo>
                    <a:pt x="95250" y="0"/>
                  </a:lnTo>
                  <a:lnTo>
                    <a:pt x="68736" y="12050"/>
                  </a:lnTo>
                  <a:lnTo>
                    <a:pt x="50471" y="36270"/>
                  </a:lnTo>
                  <a:lnTo>
                    <a:pt x="26545" y="76796"/>
                  </a:lnTo>
                  <a:lnTo>
                    <a:pt x="5221" y="108604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784"/>
            <p:cNvSpPr/>
            <p:nvPr>
              <p:custDataLst>
                <p:tags r:id="rId83"/>
              </p:custDataLst>
            </p:nvPr>
          </p:nvSpPr>
          <p:spPr>
            <a:xfrm>
              <a:off x="8639175" y="3400425"/>
              <a:ext cx="95251" cy="123826"/>
            </a:xfrm>
            <a:custGeom>
              <a:avLst/>
              <a:gdLst/>
              <a:ahLst/>
              <a:cxnLst/>
              <a:rect l="0" t="0" r="0" b="0"/>
              <a:pathLst>
                <a:path w="95251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54546" y="45056"/>
                  </a:lnTo>
                  <a:lnTo>
                    <a:pt x="61285" y="54597"/>
                  </a:lnTo>
                  <a:lnTo>
                    <a:pt x="66396" y="63424"/>
                  </a:lnTo>
                  <a:lnTo>
                    <a:pt x="84103" y="89159"/>
                  </a:lnTo>
                  <a:lnTo>
                    <a:pt x="952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785"/>
            <p:cNvSpPr/>
            <p:nvPr>
              <p:custDataLst>
                <p:tags r:id="rId84"/>
              </p:custDataLst>
            </p:nvPr>
          </p:nvSpPr>
          <p:spPr>
            <a:xfrm>
              <a:off x="8467725" y="34861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25530" y="12504"/>
                  </a:lnTo>
                  <a:lnTo>
                    <a:pt x="67528" y="48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786"/>
            <p:cNvSpPr/>
            <p:nvPr>
              <p:custDataLst>
                <p:tags r:id="rId85"/>
              </p:custDataLst>
            </p:nvPr>
          </p:nvSpPr>
          <p:spPr>
            <a:xfrm>
              <a:off x="8401050" y="3457968"/>
              <a:ext cx="19051" cy="94858"/>
            </a:xfrm>
            <a:custGeom>
              <a:avLst/>
              <a:gdLst/>
              <a:ahLst/>
              <a:cxnLst/>
              <a:rect l="0" t="0" r="0" b="0"/>
              <a:pathLst>
                <a:path w="19051" h="94858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9517" y="42429"/>
                  </a:lnTo>
                  <a:lnTo>
                    <a:pt x="10582" y="66623"/>
                  </a:lnTo>
                  <a:lnTo>
                    <a:pt x="19050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787"/>
            <p:cNvSpPr/>
            <p:nvPr>
              <p:custDataLst>
                <p:tags r:id="rId86"/>
              </p:custDataLst>
            </p:nvPr>
          </p:nvSpPr>
          <p:spPr>
            <a:xfrm>
              <a:off x="8315325" y="3657600"/>
              <a:ext cx="66467" cy="200026"/>
            </a:xfrm>
            <a:custGeom>
              <a:avLst/>
              <a:gdLst/>
              <a:ahLst/>
              <a:cxnLst/>
              <a:rect l="0" t="0" r="0" b="0"/>
              <a:pathLst>
                <a:path w="66467" h="2000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33375" y="15208"/>
                  </a:lnTo>
                  <a:lnTo>
                    <a:pt x="45173" y="26515"/>
                  </a:lnTo>
                  <a:lnTo>
                    <a:pt x="58658" y="54894"/>
                  </a:lnTo>
                  <a:lnTo>
                    <a:pt x="65091" y="82771"/>
                  </a:lnTo>
                  <a:lnTo>
                    <a:pt x="66466" y="127695"/>
                  </a:lnTo>
                  <a:lnTo>
                    <a:pt x="60937" y="141773"/>
                  </a:lnTo>
                  <a:lnTo>
                    <a:pt x="35085" y="173114"/>
                  </a:lnTo>
                  <a:lnTo>
                    <a:pt x="23354" y="18277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788"/>
            <p:cNvSpPr/>
            <p:nvPr>
              <p:custDataLst>
                <p:tags r:id="rId87"/>
              </p:custDataLst>
            </p:nvPr>
          </p:nvSpPr>
          <p:spPr>
            <a:xfrm>
              <a:off x="8191500" y="3702152"/>
              <a:ext cx="101258" cy="275946"/>
            </a:xfrm>
            <a:custGeom>
              <a:avLst/>
              <a:gdLst/>
              <a:ahLst/>
              <a:cxnLst/>
              <a:rect l="0" t="0" r="0" b="0"/>
              <a:pathLst>
                <a:path w="101258" h="275946">
                  <a:moveTo>
                    <a:pt x="28575" y="98323"/>
                  </a:moveTo>
                  <a:lnTo>
                    <a:pt x="28575" y="98323"/>
                  </a:lnTo>
                  <a:lnTo>
                    <a:pt x="23519" y="103380"/>
                  </a:lnTo>
                  <a:lnTo>
                    <a:pt x="21037" y="111506"/>
                  </a:lnTo>
                  <a:lnTo>
                    <a:pt x="8864" y="156631"/>
                  </a:lnTo>
                  <a:lnTo>
                    <a:pt x="1751" y="188745"/>
                  </a:lnTo>
                  <a:lnTo>
                    <a:pt x="230" y="235114"/>
                  </a:lnTo>
                  <a:lnTo>
                    <a:pt x="14" y="275945"/>
                  </a:lnTo>
                  <a:lnTo>
                    <a:pt x="1" y="237320"/>
                  </a:lnTo>
                  <a:lnTo>
                    <a:pt x="0" y="199714"/>
                  </a:lnTo>
                  <a:lnTo>
                    <a:pt x="2822" y="168786"/>
                  </a:lnTo>
                  <a:lnTo>
                    <a:pt x="10361" y="126962"/>
                  </a:lnTo>
                  <a:lnTo>
                    <a:pt x="19297" y="92697"/>
                  </a:lnTo>
                  <a:lnTo>
                    <a:pt x="31471" y="51853"/>
                  </a:lnTo>
                  <a:lnTo>
                    <a:pt x="47614" y="10163"/>
                  </a:lnTo>
                  <a:lnTo>
                    <a:pt x="56793" y="1638"/>
                  </a:lnTo>
                  <a:lnTo>
                    <a:pt x="62202" y="0"/>
                  </a:lnTo>
                  <a:lnTo>
                    <a:pt x="73860" y="1001"/>
                  </a:lnTo>
                  <a:lnTo>
                    <a:pt x="86096" y="10619"/>
                  </a:lnTo>
                  <a:lnTo>
                    <a:pt x="92322" y="17628"/>
                  </a:lnTo>
                  <a:lnTo>
                    <a:pt x="99241" y="33884"/>
                  </a:lnTo>
                  <a:lnTo>
                    <a:pt x="101257" y="51691"/>
                  </a:lnTo>
                  <a:lnTo>
                    <a:pt x="91194" y="98454"/>
                  </a:lnTo>
                  <a:lnTo>
                    <a:pt x="82288" y="116824"/>
                  </a:lnTo>
                  <a:lnTo>
                    <a:pt x="67890" y="128970"/>
                  </a:lnTo>
                  <a:lnTo>
                    <a:pt x="45162" y="139271"/>
                  </a:lnTo>
                  <a:lnTo>
                    <a:pt x="39633" y="140438"/>
                  </a:lnTo>
                  <a:lnTo>
                    <a:pt x="28575" y="136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789"/>
            <p:cNvSpPr/>
            <p:nvPr>
              <p:custDataLst>
                <p:tags r:id="rId88"/>
              </p:custDataLst>
            </p:nvPr>
          </p:nvSpPr>
          <p:spPr>
            <a:xfrm>
              <a:off x="8001000" y="38100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52263" y="96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790"/>
            <p:cNvSpPr/>
            <p:nvPr>
              <p:custDataLst>
                <p:tags r:id="rId89"/>
              </p:custDataLst>
            </p:nvPr>
          </p:nvSpPr>
          <p:spPr>
            <a:xfrm>
              <a:off x="7964617" y="3743325"/>
              <a:ext cx="17334" cy="123826"/>
            </a:xfrm>
            <a:custGeom>
              <a:avLst/>
              <a:gdLst/>
              <a:ahLst/>
              <a:cxnLst/>
              <a:rect l="0" t="0" r="0" b="0"/>
              <a:pathLst>
                <a:path w="17334" h="123826">
                  <a:moveTo>
                    <a:pt x="17333" y="0"/>
                  </a:moveTo>
                  <a:lnTo>
                    <a:pt x="17333" y="0"/>
                  </a:lnTo>
                  <a:lnTo>
                    <a:pt x="4076" y="36628"/>
                  </a:lnTo>
                  <a:lnTo>
                    <a:pt x="0" y="61183"/>
                  </a:lnTo>
                  <a:lnTo>
                    <a:pt x="6635" y="104541"/>
                  </a:lnTo>
                  <a:lnTo>
                    <a:pt x="780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791"/>
            <p:cNvSpPr/>
            <p:nvPr>
              <p:custDataLst>
                <p:tags r:id="rId90"/>
              </p:custDataLst>
            </p:nvPr>
          </p:nvSpPr>
          <p:spPr>
            <a:xfrm>
              <a:off x="7782633" y="3696102"/>
              <a:ext cx="80980" cy="228199"/>
            </a:xfrm>
            <a:custGeom>
              <a:avLst/>
              <a:gdLst/>
              <a:ahLst/>
              <a:cxnLst/>
              <a:rect l="0" t="0" r="0" b="0"/>
              <a:pathLst>
                <a:path w="80980" h="228199">
                  <a:moveTo>
                    <a:pt x="75492" y="18648"/>
                  </a:moveTo>
                  <a:lnTo>
                    <a:pt x="75492" y="18648"/>
                  </a:lnTo>
                  <a:lnTo>
                    <a:pt x="75492" y="13591"/>
                  </a:lnTo>
                  <a:lnTo>
                    <a:pt x="76550" y="12102"/>
                  </a:lnTo>
                  <a:lnTo>
                    <a:pt x="78314" y="11109"/>
                  </a:lnTo>
                  <a:lnTo>
                    <a:pt x="80548" y="10447"/>
                  </a:lnTo>
                  <a:lnTo>
                    <a:pt x="80979" y="10006"/>
                  </a:lnTo>
                  <a:lnTo>
                    <a:pt x="80209" y="9712"/>
                  </a:lnTo>
                  <a:lnTo>
                    <a:pt x="78637" y="9516"/>
                  </a:lnTo>
                  <a:lnTo>
                    <a:pt x="77589" y="8327"/>
                  </a:lnTo>
                  <a:lnTo>
                    <a:pt x="76423" y="4183"/>
                  </a:lnTo>
                  <a:lnTo>
                    <a:pt x="75055" y="2654"/>
                  </a:lnTo>
                  <a:lnTo>
                    <a:pt x="70712" y="956"/>
                  </a:lnTo>
                  <a:lnTo>
                    <a:pt x="62317" y="0"/>
                  </a:lnTo>
                  <a:lnTo>
                    <a:pt x="56230" y="2599"/>
                  </a:lnTo>
                  <a:lnTo>
                    <a:pt x="38644" y="17947"/>
                  </a:lnTo>
                  <a:lnTo>
                    <a:pt x="15845" y="48966"/>
                  </a:lnTo>
                  <a:lnTo>
                    <a:pt x="4668" y="75256"/>
                  </a:lnTo>
                  <a:lnTo>
                    <a:pt x="0" y="115290"/>
                  </a:lnTo>
                  <a:lnTo>
                    <a:pt x="490" y="156702"/>
                  </a:lnTo>
                  <a:lnTo>
                    <a:pt x="4410" y="169258"/>
                  </a:lnTo>
                  <a:lnTo>
                    <a:pt x="17624" y="192390"/>
                  </a:lnTo>
                  <a:lnTo>
                    <a:pt x="40002" y="214296"/>
                  </a:lnTo>
                  <a:lnTo>
                    <a:pt x="75492" y="22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056"/>
          <p:cNvGrpSpPr/>
          <p:nvPr/>
        </p:nvGrpSpPr>
        <p:grpSpPr>
          <a:xfrm>
            <a:off x="4734433" y="4791075"/>
            <a:ext cx="189993" cy="133317"/>
            <a:chOff x="4734433" y="4791075"/>
            <a:chExt cx="189993" cy="133317"/>
          </a:xfrm>
        </p:grpSpPr>
        <p:sp>
          <p:nvSpPr>
            <p:cNvPr id="107" name="SMARTInkShape-5792"/>
            <p:cNvSpPr/>
            <p:nvPr>
              <p:custDataLst>
                <p:tags r:id="rId77"/>
              </p:custDataLst>
            </p:nvPr>
          </p:nvSpPr>
          <p:spPr>
            <a:xfrm>
              <a:off x="4763677" y="4886325"/>
              <a:ext cx="160749" cy="38067"/>
            </a:xfrm>
            <a:custGeom>
              <a:avLst/>
              <a:gdLst/>
              <a:ahLst/>
              <a:cxnLst/>
              <a:rect l="0" t="0" r="0" b="0"/>
              <a:pathLst>
                <a:path w="160749" h="38067">
                  <a:moveTo>
                    <a:pt x="27398" y="0"/>
                  </a:moveTo>
                  <a:lnTo>
                    <a:pt x="27398" y="0"/>
                  </a:lnTo>
                  <a:lnTo>
                    <a:pt x="7760" y="14151"/>
                  </a:lnTo>
                  <a:lnTo>
                    <a:pt x="2795" y="21459"/>
                  </a:lnTo>
                  <a:lnTo>
                    <a:pt x="0" y="31523"/>
                  </a:lnTo>
                  <a:lnTo>
                    <a:pt x="666" y="33715"/>
                  </a:lnTo>
                  <a:lnTo>
                    <a:pt x="2168" y="35177"/>
                  </a:lnTo>
                  <a:lnTo>
                    <a:pt x="4228" y="36151"/>
                  </a:lnTo>
                  <a:lnTo>
                    <a:pt x="50903" y="37928"/>
                  </a:lnTo>
                  <a:lnTo>
                    <a:pt x="93032" y="38066"/>
                  </a:lnTo>
                  <a:lnTo>
                    <a:pt x="16074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793"/>
            <p:cNvSpPr/>
            <p:nvPr>
              <p:custDataLst>
                <p:tags r:id="rId78"/>
              </p:custDataLst>
            </p:nvPr>
          </p:nvSpPr>
          <p:spPr>
            <a:xfrm>
              <a:off x="4734433" y="4791075"/>
              <a:ext cx="161418" cy="9526"/>
            </a:xfrm>
            <a:custGeom>
              <a:avLst/>
              <a:gdLst/>
              <a:ahLst/>
              <a:cxnLst/>
              <a:rect l="0" t="0" r="0" b="0"/>
              <a:pathLst>
                <a:path w="161418" h="9526">
                  <a:moveTo>
                    <a:pt x="18542" y="0"/>
                  </a:moveTo>
                  <a:lnTo>
                    <a:pt x="18542" y="0"/>
                  </a:lnTo>
                  <a:lnTo>
                    <a:pt x="1209" y="0"/>
                  </a:lnTo>
                  <a:lnTo>
                    <a:pt x="636" y="1058"/>
                  </a:lnTo>
                  <a:lnTo>
                    <a:pt x="0" y="5056"/>
                  </a:lnTo>
                  <a:lnTo>
                    <a:pt x="1948" y="6545"/>
                  </a:lnTo>
                  <a:lnTo>
                    <a:pt x="14801" y="8642"/>
                  </a:lnTo>
                  <a:lnTo>
                    <a:pt x="59455" y="9409"/>
                  </a:lnTo>
                  <a:lnTo>
                    <a:pt x="97810" y="9491"/>
                  </a:lnTo>
                  <a:lnTo>
                    <a:pt x="16141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057"/>
          <p:cNvGrpSpPr/>
          <p:nvPr/>
        </p:nvGrpSpPr>
        <p:grpSpPr>
          <a:xfrm>
            <a:off x="5372849" y="4586875"/>
            <a:ext cx="294527" cy="728076"/>
            <a:chOff x="5372849" y="4586875"/>
            <a:chExt cx="294527" cy="728076"/>
          </a:xfrm>
        </p:grpSpPr>
        <p:sp>
          <p:nvSpPr>
            <p:cNvPr id="110" name="SMARTInkShape-5794"/>
            <p:cNvSpPr/>
            <p:nvPr>
              <p:custDataLst>
                <p:tags r:id="rId70"/>
              </p:custDataLst>
            </p:nvPr>
          </p:nvSpPr>
          <p:spPr>
            <a:xfrm>
              <a:off x="5448300" y="4586875"/>
              <a:ext cx="114301" cy="124138"/>
            </a:xfrm>
            <a:custGeom>
              <a:avLst/>
              <a:gdLst/>
              <a:ahLst/>
              <a:cxnLst/>
              <a:rect l="0" t="0" r="0" b="0"/>
              <a:pathLst>
                <a:path w="114301" h="124138">
                  <a:moveTo>
                    <a:pt x="0" y="51800"/>
                  </a:moveTo>
                  <a:lnTo>
                    <a:pt x="0" y="51800"/>
                  </a:lnTo>
                  <a:lnTo>
                    <a:pt x="0" y="42667"/>
                  </a:lnTo>
                  <a:lnTo>
                    <a:pt x="0" y="82310"/>
                  </a:lnTo>
                  <a:lnTo>
                    <a:pt x="0" y="123793"/>
                  </a:lnTo>
                  <a:lnTo>
                    <a:pt x="1058" y="124137"/>
                  </a:lnTo>
                  <a:lnTo>
                    <a:pt x="5056" y="121697"/>
                  </a:lnTo>
                  <a:lnTo>
                    <a:pt x="7539" y="114262"/>
                  </a:lnTo>
                  <a:lnTo>
                    <a:pt x="16890" y="72467"/>
                  </a:lnTo>
                  <a:lnTo>
                    <a:pt x="21232" y="52279"/>
                  </a:lnTo>
                  <a:lnTo>
                    <a:pt x="36271" y="9137"/>
                  </a:lnTo>
                  <a:lnTo>
                    <a:pt x="41114" y="4308"/>
                  </a:lnTo>
                  <a:lnTo>
                    <a:pt x="46459" y="1089"/>
                  </a:lnTo>
                  <a:lnTo>
                    <a:pt x="52139" y="0"/>
                  </a:lnTo>
                  <a:lnTo>
                    <a:pt x="64095" y="1614"/>
                  </a:lnTo>
                  <a:lnTo>
                    <a:pt x="82726" y="13529"/>
                  </a:lnTo>
                  <a:lnTo>
                    <a:pt x="89684" y="24560"/>
                  </a:lnTo>
                  <a:lnTo>
                    <a:pt x="99245" y="45493"/>
                  </a:lnTo>
                  <a:lnTo>
                    <a:pt x="107609" y="61697"/>
                  </a:lnTo>
                  <a:lnTo>
                    <a:pt x="114300" y="8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795"/>
            <p:cNvSpPr/>
            <p:nvPr>
              <p:custDataLst>
                <p:tags r:id="rId71"/>
              </p:custDataLst>
            </p:nvPr>
          </p:nvSpPr>
          <p:spPr>
            <a:xfrm>
              <a:off x="5495925" y="51911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41912" y="0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796"/>
            <p:cNvSpPr/>
            <p:nvPr>
              <p:custDataLst>
                <p:tags r:id="rId72"/>
              </p:custDataLst>
            </p:nvPr>
          </p:nvSpPr>
          <p:spPr>
            <a:xfrm>
              <a:off x="5429250" y="5142932"/>
              <a:ext cx="9526" cy="19619"/>
            </a:xfrm>
            <a:custGeom>
              <a:avLst/>
              <a:gdLst/>
              <a:ahLst/>
              <a:cxnLst/>
              <a:rect l="0" t="0" r="0" b="0"/>
              <a:pathLst>
                <a:path w="9526" h="19619">
                  <a:moveTo>
                    <a:pt x="9525" y="19618"/>
                  </a:moveTo>
                  <a:lnTo>
                    <a:pt x="9525" y="19618"/>
                  </a:lnTo>
                  <a:lnTo>
                    <a:pt x="9525" y="14562"/>
                  </a:lnTo>
                  <a:lnTo>
                    <a:pt x="4469" y="1304"/>
                  </a:lnTo>
                  <a:lnTo>
                    <a:pt x="2980" y="0"/>
                  </a:lnTo>
                  <a:lnTo>
                    <a:pt x="1986" y="1248"/>
                  </a:lnTo>
                  <a:lnTo>
                    <a:pt x="0" y="19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797"/>
            <p:cNvSpPr/>
            <p:nvPr>
              <p:custDataLst>
                <p:tags r:id="rId73"/>
              </p:custDataLst>
            </p:nvPr>
          </p:nvSpPr>
          <p:spPr>
            <a:xfrm>
              <a:off x="5429250" y="52482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2145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798"/>
            <p:cNvSpPr/>
            <p:nvPr>
              <p:custDataLst>
                <p:tags r:id="rId74"/>
              </p:custDataLst>
            </p:nvPr>
          </p:nvSpPr>
          <p:spPr>
            <a:xfrm>
              <a:off x="5372849" y="4781977"/>
              <a:ext cx="294527" cy="279946"/>
            </a:xfrm>
            <a:custGeom>
              <a:avLst/>
              <a:gdLst/>
              <a:ahLst/>
              <a:cxnLst/>
              <a:rect l="0" t="0" r="0" b="0"/>
              <a:pathLst>
                <a:path w="294527" h="279946">
                  <a:moveTo>
                    <a:pt x="227851" y="18623"/>
                  </a:moveTo>
                  <a:lnTo>
                    <a:pt x="227851" y="18623"/>
                  </a:lnTo>
                  <a:lnTo>
                    <a:pt x="227851" y="13567"/>
                  </a:lnTo>
                  <a:lnTo>
                    <a:pt x="228909" y="12078"/>
                  </a:lnTo>
                  <a:lnTo>
                    <a:pt x="230673" y="11084"/>
                  </a:lnTo>
                  <a:lnTo>
                    <a:pt x="232907" y="10422"/>
                  </a:lnTo>
                  <a:lnTo>
                    <a:pt x="247149" y="1733"/>
                  </a:lnTo>
                  <a:lnTo>
                    <a:pt x="254594" y="0"/>
                  </a:lnTo>
                  <a:lnTo>
                    <a:pt x="254146" y="916"/>
                  </a:lnTo>
                  <a:lnTo>
                    <a:pt x="250826" y="4756"/>
                  </a:lnTo>
                  <a:lnTo>
                    <a:pt x="213512" y="21710"/>
                  </a:lnTo>
                  <a:lnTo>
                    <a:pt x="171632" y="39576"/>
                  </a:lnTo>
                  <a:lnTo>
                    <a:pt x="127915" y="59377"/>
                  </a:lnTo>
                  <a:lnTo>
                    <a:pt x="85932" y="77591"/>
                  </a:lnTo>
                  <a:lnTo>
                    <a:pt x="50240" y="91380"/>
                  </a:lnTo>
                  <a:lnTo>
                    <a:pt x="43080" y="97879"/>
                  </a:lnTo>
                  <a:lnTo>
                    <a:pt x="43287" y="101094"/>
                  </a:lnTo>
                  <a:lnTo>
                    <a:pt x="45541" y="104295"/>
                  </a:lnTo>
                  <a:lnTo>
                    <a:pt x="54750" y="110674"/>
                  </a:lnTo>
                  <a:lnTo>
                    <a:pt x="77784" y="119158"/>
                  </a:lnTo>
                  <a:lnTo>
                    <a:pt x="116834" y="125382"/>
                  </a:lnTo>
                  <a:lnTo>
                    <a:pt x="136176" y="130630"/>
                  </a:lnTo>
                  <a:lnTo>
                    <a:pt x="159726" y="145739"/>
                  </a:lnTo>
                  <a:lnTo>
                    <a:pt x="162326" y="149934"/>
                  </a:lnTo>
                  <a:lnTo>
                    <a:pt x="163001" y="154847"/>
                  </a:lnTo>
                  <a:lnTo>
                    <a:pt x="162393" y="160239"/>
                  </a:lnTo>
                  <a:lnTo>
                    <a:pt x="156072" y="171874"/>
                  </a:lnTo>
                  <a:lnTo>
                    <a:pt x="137791" y="190325"/>
                  </a:lnTo>
                  <a:lnTo>
                    <a:pt x="98113" y="215523"/>
                  </a:lnTo>
                  <a:lnTo>
                    <a:pt x="52068" y="239690"/>
                  </a:lnTo>
                  <a:lnTo>
                    <a:pt x="8082" y="265611"/>
                  </a:lnTo>
                  <a:lnTo>
                    <a:pt x="1963" y="269007"/>
                  </a:lnTo>
                  <a:lnTo>
                    <a:pt x="0" y="272329"/>
                  </a:lnTo>
                  <a:lnTo>
                    <a:pt x="809" y="275602"/>
                  </a:lnTo>
                  <a:lnTo>
                    <a:pt x="3465" y="278843"/>
                  </a:lnTo>
                  <a:lnTo>
                    <a:pt x="8410" y="279945"/>
                  </a:lnTo>
                  <a:lnTo>
                    <a:pt x="47628" y="274108"/>
                  </a:lnTo>
                  <a:lnTo>
                    <a:pt x="89079" y="268594"/>
                  </a:lnTo>
                  <a:lnTo>
                    <a:pt x="132759" y="266961"/>
                  </a:lnTo>
                  <a:lnTo>
                    <a:pt x="167596" y="265521"/>
                  </a:lnTo>
                  <a:lnTo>
                    <a:pt x="206117" y="259818"/>
                  </a:lnTo>
                  <a:lnTo>
                    <a:pt x="253701" y="260177"/>
                  </a:lnTo>
                  <a:lnTo>
                    <a:pt x="294526" y="26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799"/>
            <p:cNvSpPr/>
            <p:nvPr>
              <p:custDataLst>
                <p:tags r:id="rId75"/>
              </p:custDataLst>
            </p:nvPr>
          </p:nvSpPr>
          <p:spPr>
            <a:xfrm>
              <a:off x="5657850" y="51911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6703" y="40020"/>
                  </a:lnTo>
                  <a:lnTo>
                    <a:pt x="883" y="8491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800"/>
            <p:cNvSpPr/>
            <p:nvPr>
              <p:custDataLst>
                <p:tags r:id="rId76"/>
              </p:custDataLst>
            </p:nvPr>
          </p:nvSpPr>
          <p:spPr>
            <a:xfrm>
              <a:off x="5498573" y="5257800"/>
              <a:ext cx="73553" cy="18789"/>
            </a:xfrm>
            <a:custGeom>
              <a:avLst/>
              <a:gdLst/>
              <a:ahLst/>
              <a:cxnLst/>
              <a:rect l="0" t="0" r="0" b="0"/>
              <a:pathLst>
                <a:path w="73553" h="18789">
                  <a:moveTo>
                    <a:pt x="16402" y="9525"/>
                  </a:moveTo>
                  <a:lnTo>
                    <a:pt x="16402" y="9525"/>
                  </a:lnTo>
                  <a:lnTo>
                    <a:pt x="0" y="17726"/>
                  </a:lnTo>
                  <a:lnTo>
                    <a:pt x="175" y="18167"/>
                  </a:lnTo>
                  <a:lnTo>
                    <a:pt x="6538" y="18788"/>
                  </a:lnTo>
                  <a:lnTo>
                    <a:pt x="22417" y="17914"/>
                  </a:lnTo>
                  <a:lnTo>
                    <a:pt x="73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058"/>
          <p:cNvGrpSpPr/>
          <p:nvPr/>
        </p:nvGrpSpPr>
        <p:grpSpPr>
          <a:xfrm>
            <a:off x="5820459" y="4565516"/>
            <a:ext cx="1284783" cy="533880"/>
            <a:chOff x="5820459" y="4565516"/>
            <a:chExt cx="1284783" cy="533880"/>
          </a:xfrm>
        </p:grpSpPr>
        <p:sp>
          <p:nvSpPr>
            <p:cNvPr id="118" name="SMARTInkShape-5801"/>
            <p:cNvSpPr/>
            <p:nvPr>
              <p:custDataLst>
                <p:tags r:id="rId59"/>
              </p:custDataLst>
            </p:nvPr>
          </p:nvSpPr>
          <p:spPr>
            <a:xfrm>
              <a:off x="5820459" y="4565516"/>
              <a:ext cx="142192" cy="533880"/>
            </a:xfrm>
            <a:custGeom>
              <a:avLst/>
              <a:gdLst/>
              <a:ahLst/>
              <a:cxnLst/>
              <a:rect l="0" t="0" r="0" b="0"/>
              <a:pathLst>
                <a:path w="142192" h="533880">
                  <a:moveTo>
                    <a:pt x="85041" y="25534"/>
                  </a:moveTo>
                  <a:lnTo>
                    <a:pt x="85041" y="25534"/>
                  </a:lnTo>
                  <a:lnTo>
                    <a:pt x="85041" y="20478"/>
                  </a:lnTo>
                  <a:lnTo>
                    <a:pt x="79985" y="7220"/>
                  </a:lnTo>
                  <a:lnTo>
                    <a:pt x="77437" y="3800"/>
                  </a:lnTo>
                  <a:lnTo>
                    <a:pt x="71784" y="0"/>
                  </a:lnTo>
                  <a:lnTo>
                    <a:pt x="68794" y="44"/>
                  </a:lnTo>
                  <a:lnTo>
                    <a:pt x="43537" y="13384"/>
                  </a:lnTo>
                  <a:lnTo>
                    <a:pt x="30880" y="24638"/>
                  </a:lnTo>
                  <a:lnTo>
                    <a:pt x="4508" y="59766"/>
                  </a:lnTo>
                  <a:lnTo>
                    <a:pt x="0" y="84304"/>
                  </a:lnTo>
                  <a:lnTo>
                    <a:pt x="5264" y="94340"/>
                  </a:lnTo>
                  <a:lnTo>
                    <a:pt x="35914" y="136783"/>
                  </a:lnTo>
                  <a:lnTo>
                    <a:pt x="76169" y="181350"/>
                  </a:lnTo>
                  <a:lnTo>
                    <a:pt x="82302" y="189736"/>
                  </a:lnTo>
                  <a:lnTo>
                    <a:pt x="85331" y="198502"/>
                  </a:lnTo>
                  <a:lnTo>
                    <a:pt x="85876" y="216708"/>
                  </a:lnTo>
                  <a:lnTo>
                    <a:pt x="80232" y="249866"/>
                  </a:lnTo>
                  <a:lnTo>
                    <a:pt x="66800" y="276388"/>
                  </a:lnTo>
                  <a:lnTo>
                    <a:pt x="58236" y="285191"/>
                  </a:lnTo>
                  <a:lnTo>
                    <a:pt x="38708" y="297853"/>
                  </a:lnTo>
                  <a:lnTo>
                    <a:pt x="1991" y="301607"/>
                  </a:lnTo>
                  <a:lnTo>
                    <a:pt x="2158" y="300599"/>
                  </a:lnTo>
                  <a:lnTo>
                    <a:pt x="5165" y="296657"/>
                  </a:lnTo>
                  <a:lnTo>
                    <a:pt x="10030" y="294200"/>
                  </a:lnTo>
                  <a:lnTo>
                    <a:pt x="12808" y="293544"/>
                  </a:lnTo>
                  <a:lnTo>
                    <a:pt x="15719" y="294166"/>
                  </a:lnTo>
                  <a:lnTo>
                    <a:pt x="21775" y="297679"/>
                  </a:lnTo>
                  <a:lnTo>
                    <a:pt x="34287" y="316162"/>
                  </a:lnTo>
                  <a:lnTo>
                    <a:pt x="40612" y="327916"/>
                  </a:lnTo>
                  <a:lnTo>
                    <a:pt x="41306" y="343017"/>
                  </a:lnTo>
                  <a:lnTo>
                    <a:pt x="36870" y="387901"/>
                  </a:lnTo>
                  <a:lnTo>
                    <a:pt x="24226" y="430107"/>
                  </a:lnTo>
                  <a:lnTo>
                    <a:pt x="10067" y="477315"/>
                  </a:lnTo>
                  <a:lnTo>
                    <a:pt x="9002" y="505252"/>
                  </a:lnTo>
                  <a:lnTo>
                    <a:pt x="11065" y="511504"/>
                  </a:lnTo>
                  <a:lnTo>
                    <a:pt x="19002" y="521273"/>
                  </a:lnTo>
                  <a:lnTo>
                    <a:pt x="40426" y="532723"/>
                  </a:lnTo>
                  <a:lnTo>
                    <a:pt x="57804" y="533879"/>
                  </a:lnTo>
                  <a:lnTo>
                    <a:pt x="97721" y="530823"/>
                  </a:lnTo>
                  <a:lnTo>
                    <a:pt x="142191" y="53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802"/>
            <p:cNvSpPr/>
            <p:nvPr>
              <p:custDataLst>
                <p:tags r:id="rId60"/>
              </p:custDataLst>
            </p:nvPr>
          </p:nvSpPr>
          <p:spPr>
            <a:xfrm>
              <a:off x="7000875" y="4714875"/>
              <a:ext cx="104367" cy="257176"/>
            </a:xfrm>
            <a:custGeom>
              <a:avLst/>
              <a:gdLst/>
              <a:ahLst/>
              <a:cxnLst/>
              <a:rect l="0" t="0" r="0" b="0"/>
              <a:pathLst>
                <a:path w="104367" h="257176">
                  <a:moveTo>
                    <a:pt x="57150" y="0"/>
                  </a:moveTo>
                  <a:lnTo>
                    <a:pt x="57150" y="0"/>
                  </a:lnTo>
                  <a:lnTo>
                    <a:pt x="77846" y="15209"/>
                  </a:lnTo>
                  <a:lnTo>
                    <a:pt x="90681" y="33551"/>
                  </a:lnTo>
                  <a:lnTo>
                    <a:pt x="101677" y="64835"/>
                  </a:lnTo>
                  <a:lnTo>
                    <a:pt x="104366" y="111275"/>
                  </a:lnTo>
                  <a:lnTo>
                    <a:pt x="101872" y="144473"/>
                  </a:lnTo>
                  <a:lnTo>
                    <a:pt x="91568" y="171923"/>
                  </a:lnTo>
                  <a:lnTo>
                    <a:pt x="69122" y="204587"/>
                  </a:lnTo>
                  <a:lnTo>
                    <a:pt x="28542" y="247463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803"/>
            <p:cNvSpPr/>
            <p:nvPr>
              <p:custDataLst>
                <p:tags r:id="rId61"/>
              </p:custDataLst>
            </p:nvPr>
          </p:nvSpPr>
          <p:spPr>
            <a:xfrm>
              <a:off x="6924686" y="4795451"/>
              <a:ext cx="94649" cy="254907"/>
            </a:xfrm>
            <a:custGeom>
              <a:avLst/>
              <a:gdLst/>
              <a:ahLst/>
              <a:cxnLst/>
              <a:rect l="0" t="0" r="0" b="0"/>
              <a:pathLst>
                <a:path w="94649" h="254907">
                  <a:moveTo>
                    <a:pt x="28564" y="62299"/>
                  </a:moveTo>
                  <a:lnTo>
                    <a:pt x="28564" y="62299"/>
                  </a:lnTo>
                  <a:lnTo>
                    <a:pt x="23508" y="62299"/>
                  </a:lnTo>
                  <a:lnTo>
                    <a:pt x="18203" y="70766"/>
                  </a:lnTo>
                  <a:lnTo>
                    <a:pt x="13376" y="85112"/>
                  </a:lnTo>
                  <a:lnTo>
                    <a:pt x="4966" y="129470"/>
                  </a:lnTo>
                  <a:lnTo>
                    <a:pt x="1463" y="167809"/>
                  </a:lnTo>
                  <a:lnTo>
                    <a:pt x="280" y="212963"/>
                  </a:lnTo>
                  <a:lnTo>
                    <a:pt x="6" y="254906"/>
                  </a:lnTo>
                  <a:lnTo>
                    <a:pt x="0" y="254204"/>
                  </a:lnTo>
                  <a:lnTo>
                    <a:pt x="7530" y="211538"/>
                  </a:lnTo>
                  <a:lnTo>
                    <a:pt x="11749" y="170018"/>
                  </a:lnTo>
                  <a:lnTo>
                    <a:pt x="16879" y="128788"/>
                  </a:lnTo>
                  <a:lnTo>
                    <a:pt x="23669" y="90837"/>
                  </a:lnTo>
                  <a:lnTo>
                    <a:pt x="34144" y="48337"/>
                  </a:lnTo>
                  <a:lnTo>
                    <a:pt x="42626" y="12417"/>
                  </a:lnTo>
                  <a:lnTo>
                    <a:pt x="48219" y="3087"/>
                  </a:lnTo>
                  <a:lnTo>
                    <a:pt x="51193" y="600"/>
                  </a:lnTo>
                  <a:lnTo>
                    <a:pt x="55292" y="0"/>
                  </a:lnTo>
                  <a:lnTo>
                    <a:pt x="65490" y="2155"/>
                  </a:lnTo>
                  <a:lnTo>
                    <a:pt x="74257" y="9463"/>
                  </a:lnTo>
                  <a:lnTo>
                    <a:pt x="81680" y="20824"/>
                  </a:lnTo>
                  <a:lnTo>
                    <a:pt x="93245" y="52996"/>
                  </a:lnTo>
                  <a:lnTo>
                    <a:pt x="94648" y="79768"/>
                  </a:lnTo>
                  <a:lnTo>
                    <a:pt x="84950" y="114512"/>
                  </a:lnTo>
                  <a:lnTo>
                    <a:pt x="71616" y="130661"/>
                  </a:lnTo>
                  <a:lnTo>
                    <a:pt x="63616" y="136448"/>
                  </a:lnTo>
                  <a:lnTo>
                    <a:pt x="56165" y="139248"/>
                  </a:lnTo>
                  <a:lnTo>
                    <a:pt x="42242" y="139538"/>
                  </a:lnTo>
                  <a:lnTo>
                    <a:pt x="9514" y="119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804"/>
            <p:cNvSpPr/>
            <p:nvPr>
              <p:custDataLst>
                <p:tags r:id="rId62"/>
              </p:custDataLst>
            </p:nvPr>
          </p:nvSpPr>
          <p:spPr>
            <a:xfrm>
              <a:off x="6419850" y="4700294"/>
              <a:ext cx="28576" cy="300332"/>
            </a:xfrm>
            <a:custGeom>
              <a:avLst/>
              <a:gdLst/>
              <a:ahLst/>
              <a:cxnLst/>
              <a:rect l="0" t="0" r="0" b="0"/>
              <a:pathLst>
                <a:path w="28576" h="300332">
                  <a:moveTo>
                    <a:pt x="0" y="5056"/>
                  </a:moveTo>
                  <a:lnTo>
                    <a:pt x="0" y="5056"/>
                  </a:lnTo>
                  <a:lnTo>
                    <a:pt x="5056" y="5056"/>
                  </a:lnTo>
                  <a:lnTo>
                    <a:pt x="6545" y="3998"/>
                  </a:lnTo>
                  <a:lnTo>
                    <a:pt x="7539" y="2234"/>
                  </a:lnTo>
                  <a:lnTo>
                    <a:pt x="8201" y="0"/>
                  </a:lnTo>
                  <a:lnTo>
                    <a:pt x="9701" y="627"/>
                  </a:lnTo>
                  <a:lnTo>
                    <a:pt x="14189" y="6968"/>
                  </a:lnTo>
                  <a:lnTo>
                    <a:pt x="17610" y="22438"/>
                  </a:lnTo>
                  <a:lnTo>
                    <a:pt x="18765" y="69442"/>
                  </a:lnTo>
                  <a:lnTo>
                    <a:pt x="18966" y="113151"/>
                  </a:lnTo>
                  <a:lnTo>
                    <a:pt x="17967" y="154442"/>
                  </a:lnTo>
                  <a:lnTo>
                    <a:pt x="12497" y="196544"/>
                  </a:lnTo>
                  <a:lnTo>
                    <a:pt x="10111" y="236987"/>
                  </a:lnTo>
                  <a:lnTo>
                    <a:pt x="12521" y="267099"/>
                  </a:lnTo>
                  <a:lnTo>
                    <a:pt x="28575" y="30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805"/>
            <p:cNvSpPr/>
            <p:nvPr>
              <p:custDataLst>
                <p:tags r:id="rId63"/>
              </p:custDataLst>
            </p:nvPr>
          </p:nvSpPr>
          <p:spPr>
            <a:xfrm>
              <a:off x="6191250" y="4833472"/>
              <a:ext cx="18903" cy="14754"/>
            </a:xfrm>
            <a:custGeom>
              <a:avLst/>
              <a:gdLst/>
              <a:ahLst/>
              <a:cxnLst/>
              <a:rect l="0" t="0" r="0" b="0"/>
              <a:pathLst>
                <a:path w="18903" h="14754">
                  <a:moveTo>
                    <a:pt x="9525" y="14753"/>
                  </a:moveTo>
                  <a:lnTo>
                    <a:pt x="9525" y="14753"/>
                  </a:lnTo>
                  <a:lnTo>
                    <a:pt x="4469" y="9697"/>
                  </a:lnTo>
                  <a:lnTo>
                    <a:pt x="2980" y="9265"/>
                  </a:lnTo>
                  <a:lnTo>
                    <a:pt x="1986" y="10037"/>
                  </a:lnTo>
                  <a:lnTo>
                    <a:pt x="1324" y="11609"/>
                  </a:lnTo>
                  <a:lnTo>
                    <a:pt x="1941" y="12657"/>
                  </a:lnTo>
                  <a:lnTo>
                    <a:pt x="5449" y="13821"/>
                  </a:lnTo>
                  <a:lnTo>
                    <a:pt x="17368" y="14671"/>
                  </a:lnTo>
                  <a:lnTo>
                    <a:pt x="17929" y="13640"/>
                  </a:lnTo>
                  <a:lnTo>
                    <a:pt x="18902" y="6545"/>
                  </a:lnTo>
                  <a:lnTo>
                    <a:pt x="8894" y="562"/>
                  </a:lnTo>
                  <a:lnTo>
                    <a:pt x="5929" y="0"/>
                  </a:lnTo>
                  <a:lnTo>
                    <a:pt x="0" y="5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806"/>
            <p:cNvSpPr/>
            <p:nvPr>
              <p:custDataLst>
                <p:tags r:id="rId64"/>
              </p:custDataLst>
            </p:nvPr>
          </p:nvSpPr>
          <p:spPr>
            <a:xfrm>
              <a:off x="6191250" y="49720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2822" y="40020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807"/>
            <p:cNvSpPr/>
            <p:nvPr>
              <p:custDataLst>
                <p:tags r:id="rId65"/>
              </p:custDataLst>
            </p:nvPr>
          </p:nvSpPr>
          <p:spPr>
            <a:xfrm>
              <a:off x="5975728" y="4705742"/>
              <a:ext cx="148848" cy="304409"/>
            </a:xfrm>
            <a:custGeom>
              <a:avLst/>
              <a:gdLst/>
              <a:ahLst/>
              <a:cxnLst/>
              <a:rect l="0" t="0" r="0" b="0"/>
              <a:pathLst>
                <a:path w="148848" h="304409">
                  <a:moveTo>
                    <a:pt x="148847" y="9133"/>
                  </a:moveTo>
                  <a:lnTo>
                    <a:pt x="148847" y="9133"/>
                  </a:lnTo>
                  <a:lnTo>
                    <a:pt x="148847" y="0"/>
                  </a:lnTo>
                  <a:lnTo>
                    <a:pt x="138734" y="4781"/>
                  </a:lnTo>
                  <a:lnTo>
                    <a:pt x="130947" y="15665"/>
                  </a:lnTo>
                  <a:lnTo>
                    <a:pt x="103309" y="61212"/>
                  </a:lnTo>
                  <a:lnTo>
                    <a:pt x="80135" y="89094"/>
                  </a:lnTo>
                  <a:lnTo>
                    <a:pt x="68482" y="114024"/>
                  </a:lnTo>
                  <a:lnTo>
                    <a:pt x="40348" y="160882"/>
                  </a:lnTo>
                  <a:lnTo>
                    <a:pt x="15388" y="206834"/>
                  </a:lnTo>
                  <a:lnTo>
                    <a:pt x="4865" y="228234"/>
                  </a:lnTo>
                  <a:lnTo>
                    <a:pt x="0" y="261964"/>
                  </a:lnTo>
                  <a:lnTo>
                    <a:pt x="5972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808"/>
            <p:cNvSpPr/>
            <p:nvPr>
              <p:custDataLst>
                <p:tags r:id="rId66"/>
              </p:custDataLst>
            </p:nvPr>
          </p:nvSpPr>
          <p:spPr>
            <a:xfrm>
              <a:off x="5982093" y="4718912"/>
              <a:ext cx="142483" cy="280328"/>
            </a:xfrm>
            <a:custGeom>
              <a:avLst/>
              <a:gdLst/>
              <a:ahLst/>
              <a:cxnLst/>
              <a:rect l="0" t="0" r="0" b="0"/>
              <a:pathLst>
                <a:path w="142483" h="280328">
                  <a:moveTo>
                    <a:pt x="18657" y="5488"/>
                  </a:moveTo>
                  <a:lnTo>
                    <a:pt x="18657" y="5488"/>
                  </a:lnTo>
                  <a:lnTo>
                    <a:pt x="13601" y="432"/>
                  </a:lnTo>
                  <a:lnTo>
                    <a:pt x="12112" y="0"/>
                  </a:lnTo>
                  <a:lnTo>
                    <a:pt x="11118" y="772"/>
                  </a:lnTo>
                  <a:lnTo>
                    <a:pt x="9248" y="5212"/>
                  </a:lnTo>
                  <a:lnTo>
                    <a:pt x="9132" y="15013"/>
                  </a:lnTo>
                  <a:lnTo>
                    <a:pt x="9132" y="5604"/>
                  </a:lnTo>
                  <a:lnTo>
                    <a:pt x="0" y="5491"/>
                  </a:lnTo>
                  <a:lnTo>
                    <a:pt x="4780" y="5488"/>
                  </a:lnTo>
                  <a:lnTo>
                    <a:pt x="6231" y="7605"/>
                  </a:lnTo>
                  <a:lnTo>
                    <a:pt x="19323" y="51623"/>
                  </a:lnTo>
                  <a:lnTo>
                    <a:pt x="41166" y="97758"/>
                  </a:lnTo>
                  <a:lnTo>
                    <a:pt x="64608" y="144966"/>
                  </a:lnTo>
                  <a:lnTo>
                    <a:pt x="87745" y="190221"/>
                  </a:lnTo>
                  <a:lnTo>
                    <a:pt x="110386" y="234474"/>
                  </a:lnTo>
                  <a:lnTo>
                    <a:pt x="132395" y="279634"/>
                  </a:lnTo>
                  <a:lnTo>
                    <a:pt x="133641" y="280327"/>
                  </a:lnTo>
                  <a:lnTo>
                    <a:pt x="142482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809"/>
            <p:cNvSpPr/>
            <p:nvPr>
              <p:custDataLst>
                <p:tags r:id="rId67"/>
              </p:custDataLst>
            </p:nvPr>
          </p:nvSpPr>
          <p:spPr>
            <a:xfrm>
              <a:off x="6507951" y="4867275"/>
              <a:ext cx="61813" cy="84592"/>
            </a:xfrm>
            <a:custGeom>
              <a:avLst/>
              <a:gdLst/>
              <a:ahLst/>
              <a:cxnLst/>
              <a:rect l="0" t="0" r="0" b="0"/>
              <a:pathLst>
                <a:path w="61813" h="84592">
                  <a:moveTo>
                    <a:pt x="54774" y="0"/>
                  </a:moveTo>
                  <a:lnTo>
                    <a:pt x="54774" y="0"/>
                  </a:lnTo>
                  <a:lnTo>
                    <a:pt x="49718" y="0"/>
                  </a:lnTo>
                  <a:lnTo>
                    <a:pt x="19126" y="13257"/>
                  </a:lnTo>
                  <a:lnTo>
                    <a:pt x="9650" y="24942"/>
                  </a:lnTo>
                  <a:lnTo>
                    <a:pt x="2969" y="39660"/>
                  </a:lnTo>
                  <a:lnTo>
                    <a:pt x="0" y="53257"/>
                  </a:lnTo>
                  <a:lnTo>
                    <a:pt x="1502" y="66357"/>
                  </a:lnTo>
                  <a:lnTo>
                    <a:pt x="3384" y="72813"/>
                  </a:lnTo>
                  <a:lnTo>
                    <a:pt x="7814" y="77117"/>
                  </a:lnTo>
                  <a:lnTo>
                    <a:pt x="21203" y="81899"/>
                  </a:lnTo>
                  <a:lnTo>
                    <a:pt x="41534" y="84591"/>
                  </a:lnTo>
                  <a:lnTo>
                    <a:pt x="47005" y="82852"/>
                  </a:lnTo>
                  <a:lnTo>
                    <a:pt x="55908" y="75276"/>
                  </a:lnTo>
                  <a:lnTo>
                    <a:pt x="60569" y="64853"/>
                  </a:lnTo>
                  <a:lnTo>
                    <a:pt x="61812" y="59111"/>
                  </a:lnTo>
                  <a:lnTo>
                    <a:pt x="60372" y="47085"/>
                  </a:lnTo>
                  <a:lnTo>
                    <a:pt x="55145" y="34685"/>
                  </a:lnTo>
                  <a:lnTo>
                    <a:pt x="41361" y="17921"/>
                  </a:lnTo>
                  <a:lnTo>
                    <a:pt x="71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810"/>
            <p:cNvSpPr/>
            <p:nvPr>
              <p:custDataLst>
                <p:tags r:id="rId68"/>
              </p:custDataLst>
            </p:nvPr>
          </p:nvSpPr>
          <p:spPr>
            <a:xfrm>
              <a:off x="6615949" y="4872273"/>
              <a:ext cx="79363" cy="220874"/>
            </a:xfrm>
            <a:custGeom>
              <a:avLst/>
              <a:gdLst/>
              <a:ahLst/>
              <a:cxnLst/>
              <a:rect l="0" t="0" r="0" b="0"/>
              <a:pathLst>
                <a:path w="79363" h="220874">
                  <a:moveTo>
                    <a:pt x="51551" y="23577"/>
                  </a:moveTo>
                  <a:lnTo>
                    <a:pt x="51551" y="23577"/>
                  </a:lnTo>
                  <a:lnTo>
                    <a:pt x="51551" y="15376"/>
                  </a:lnTo>
                  <a:lnTo>
                    <a:pt x="38294" y="911"/>
                  </a:lnTo>
                  <a:lnTo>
                    <a:pt x="34246" y="0"/>
                  </a:lnTo>
                  <a:lnTo>
                    <a:pt x="24105" y="1809"/>
                  </a:lnTo>
                  <a:lnTo>
                    <a:pt x="11550" y="8778"/>
                  </a:lnTo>
                  <a:lnTo>
                    <a:pt x="10067" y="11595"/>
                  </a:lnTo>
                  <a:lnTo>
                    <a:pt x="10137" y="14531"/>
                  </a:lnTo>
                  <a:lnTo>
                    <a:pt x="11978" y="21673"/>
                  </a:lnTo>
                  <a:lnTo>
                    <a:pt x="12796" y="31903"/>
                  </a:lnTo>
                  <a:lnTo>
                    <a:pt x="15131" y="35478"/>
                  </a:lnTo>
                  <a:lnTo>
                    <a:pt x="18805" y="37861"/>
                  </a:lnTo>
                  <a:lnTo>
                    <a:pt x="27473" y="41567"/>
                  </a:lnTo>
                  <a:lnTo>
                    <a:pt x="34852" y="46742"/>
                  </a:lnTo>
                  <a:lnTo>
                    <a:pt x="38301" y="47487"/>
                  </a:lnTo>
                  <a:lnTo>
                    <a:pt x="41659" y="46926"/>
                  </a:lnTo>
                  <a:lnTo>
                    <a:pt x="49597" y="43477"/>
                  </a:lnTo>
                  <a:lnTo>
                    <a:pt x="59581" y="34500"/>
                  </a:lnTo>
                  <a:lnTo>
                    <a:pt x="60079" y="35093"/>
                  </a:lnTo>
                  <a:lnTo>
                    <a:pt x="66094" y="73843"/>
                  </a:lnTo>
                  <a:lnTo>
                    <a:pt x="76256" y="116370"/>
                  </a:lnTo>
                  <a:lnTo>
                    <a:pt x="79362" y="159264"/>
                  </a:lnTo>
                  <a:lnTo>
                    <a:pt x="77077" y="190075"/>
                  </a:lnTo>
                  <a:lnTo>
                    <a:pt x="74918" y="198076"/>
                  </a:lnTo>
                  <a:lnTo>
                    <a:pt x="70304" y="204468"/>
                  </a:lnTo>
                  <a:lnTo>
                    <a:pt x="56710" y="214392"/>
                  </a:lnTo>
                  <a:lnTo>
                    <a:pt x="36264" y="220873"/>
                  </a:lnTo>
                  <a:lnTo>
                    <a:pt x="29718" y="219666"/>
                  </a:lnTo>
                  <a:lnTo>
                    <a:pt x="7740" y="206961"/>
                  </a:lnTo>
                  <a:lnTo>
                    <a:pt x="0" y="190097"/>
                  </a:lnTo>
                  <a:lnTo>
                    <a:pt x="3926" y="156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811"/>
            <p:cNvSpPr/>
            <p:nvPr>
              <p:custDataLst>
                <p:tags r:id="rId69"/>
              </p:custDataLst>
            </p:nvPr>
          </p:nvSpPr>
          <p:spPr>
            <a:xfrm>
              <a:off x="6801571" y="4745558"/>
              <a:ext cx="94530" cy="226493"/>
            </a:xfrm>
            <a:custGeom>
              <a:avLst/>
              <a:gdLst/>
              <a:ahLst/>
              <a:cxnLst/>
              <a:rect l="0" t="0" r="0" b="0"/>
              <a:pathLst>
                <a:path w="94530" h="226493">
                  <a:moveTo>
                    <a:pt x="94529" y="26467"/>
                  </a:moveTo>
                  <a:lnTo>
                    <a:pt x="94529" y="26467"/>
                  </a:lnTo>
                  <a:lnTo>
                    <a:pt x="89473" y="16354"/>
                  </a:lnTo>
                  <a:lnTo>
                    <a:pt x="81346" y="8567"/>
                  </a:lnTo>
                  <a:lnTo>
                    <a:pt x="70679" y="2636"/>
                  </a:lnTo>
                  <a:lnTo>
                    <a:pt x="58881" y="0"/>
                  </a:lnTo>
                  <a:lnTo>
                    <a:pt x="46583" y="1651"/>
                  </a:lnTo>
                  <a:lnTo>
                    <a:pt x="40341" y="3573"/>
                  </a:lnTo>
                  <a:lnTo>
                    <a:pt x="27759" y="16998"/>
                  </a:lnTo>
                  <a:lnTo>
                    <a:pt x="11598" y="48356"/>
                  </a:lnTo>
                  <a:lnTo>
                    <a:pt x="2929" y="84458"/>
                  </a:lnTo>
                  <a:lnTo>
                    <a:pt x="0" y="124470"/>
                  </a:lnTo>
                  <a:lnTo>
                    <a:pt x="7026" y="164790"/>
                  </a:lnTo>
                  <a:lnTo>
                    <a:pt x="21688" y="200244"/>
                  </a:lnTo>
                  <a:lnTo>
                    <a:pt x="56429" y="226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059"/>
          <p:cNvGrpSpPr/>
          <p:nvPr/>
        </p:nvGrpSpPr>
        <p:grpSpPr>
          <a:xfrm>
            <a:off x="7429500" y="4695825"/>
            <a:ext cx="1199711" cy="333376"/>
            <a:chOff x="7429500" y="4695825"/>
            <a:chExt cx="1199711" cy="333376"/>
          </a:xfrm>
        </p:grpSpPr>
        <p:sp>
          <p:nvSpPr>
            <p:cNvPr id="130" name="SMARTInkShape-5812"/>
            <p:cNvSpPr/>
            <p:nvPr>
              <p:custDataLst>
                <p:tags r:id="rId49"/>
              </p:custDataLst>
            </p:nvPr>
          </p:nvSpPr>
          <p:spPr>
            <a:xfrm>
              <a:off x="8572500" y="4695825"/>
              <a:ext cx="56711" cy="276226"/>
            </a:xfrm>
            <a:custGeom>
              <a:avLst/>
              <a:gdLst/>
              <a:ahLst/>
              <a:cxnLst/>
              <a:rect l="0" t="0" r="0" b="0"/>
              <a:pathLst>
                <a:path w="56711" h="276226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41440" y="48905"/>
                  </a:lnTo>
                  <a:lnTo>
                    <a:pt x="49633" y="90702"/>
                  </a:lnTo>
                  <a:lnTo>
                    <a:pt x="54922" y="128122"/>
                  </a:lnTo>
                  <a:lnTo>
                    <a:pt x="56710" y="173005"/>
                  </a:lnTo>
                  <a:lnTo>
                    <a:pt x="51963" y="205542"/>
                  </a:lnTo>
                  <a:lnTo>
                    <a:pt x="43908" y="22399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813"/>
            <p:cNvSpPr/>
            <p:nvPr>
              <p:custDataLst>
                <p:tags r:id="rId50"/>
              </p:custDataLst>
            </p:nvPr>
          </p:nvSpPr>
          <p:spPr>
            <a:xfrm>
              <a:off x="8486775" y="49149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814"/>
            <p:cNvSpPr/>
            <p:nvPr>
              <p:custDataLst>
                <p:tags r:id="rId51"/>
              </p:custDataLst>
            </p:nvPr>
          </p:nvSpPr>
          <p:spPr>
            <a:xfrm>
              <a:off x="8334375" y="4772025"/>
              <a:ext cx="104776" cy="190501"/>
            </a:xfrm>
            <a:custGeom>
              <a:avLst/>
              <a:gdLst/>
              <a:ahLst/>
              <a:cxnLst/>
              <a:rect l="0" t="0" r="0" b="0"/>
              <a:pathLst>
                <a:path w="104776" h="190501">
                  <a:moveTo>
                    <a:pt x="104775" y="0"/>
                  </a:moveTo>
                  <a:lnTo>
                    <a:pt x="104775" y="0"/>
                  </a:lnTo>
                  <a:lnTo>
                    <a:pt x="96575" y="0"/>
                  </a:lnTo>
                  <a:lnTo>
                    <a:pt x="70438" y="25947"/>
                  </a:lnTo>
                  <a:lnTo>
                    <a:pt x="47659" y="71610"/>
                  </a:lnTo>
                  <a:lnTo>
                    <a:pt x="21039" y="115569"/>
                  </a:lnTo>
                  <a:lnTo>
                    <a:pt x="5142" y="15959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815"/>
            <p:cNvSpPr/>
            <p:nvPr>
              <p:custDataLst>
                <p:tags r:id="rId52"/>
              </p:custDataLst>
            </p:nvPr>
          </p:nvSpPr>
          <p:spPr>
            <a:xfrm>
              <a:off x="8286750" y="4772025"/>
              <a:ext cx="142876" cy="171451"/>
            </a:xfrm>
            <a:custGeom>
              <a:avLst/>
              <a:gdLst/>
              <a:ahLst/>
              <a:cxnLst/>
              <a:rect l="0" t="0" r="0" b="0"/>
              <a:pathLst>
                <a:path w="142876" h="1714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5" y="10361"/>
                  </a:lnTo>
                  <a:lnTo>
                    <a:pt x="26515" y="27446"/>
                  </a:lnTo>
                  <a:lnTo>
                    <a:pt x="53668" y="73124"/>
                  </a:lnTo>
                  <a:lnTo>
                    <a:pt x="69810" y="105037"/>
                  </a:lnTo>
                  <a:lnTo>
                    <a:pt x="107007" y="152534"/>
                  </a:lnTo>
                  <a:lnTo>
                    <a:pt x="118467" y="163043"/>
                  </a:lnTo>
                  <a:lnTo>
                    <a:pt x="1428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816"/>
            <p:cNvSpPr/>
            <p:nvPr>
              <p:custDataLst>
                <p:tags r:id="rId53"/>
              </p:custDataLst>
            </p:nvPr>
          </p:nvSpPr>
          <p:spPr>
            <a:xfrm>
              <a:off x="8096250" y="4886325"/>
              <a:ext cx="76201" cy="17727"/>
            </a:xfrm>
            <a:custGeom>
              <a:avLst/>
              <a:gdLst/>
              <a:ahLst/>
              <a:cxnLst/>
              <a:rect l="0" t="0" r="0" b="0"/>
              <a:pathLst>
                <a:path w="76201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2" y="17064"/>
                  </a:lnTo>
                  <a:lnTo>
                    <a:pt x="5056" y="1772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817"/>
            <p:cNvSpPr/>
            <p:nvPr>
              <p:custDataLst>
                <p:tags r:id="rId54"/>
              </p:custDataLst>
            </p:nvPr>
          </p:nvSpPr>
          <p:spPr>
            <a:xfrm>
              <a:off x="8001000" y="481012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4717" y="24942"/>
                  </a:lnTo>
                  <a:lnTo>
                    <a:pt x="931" y="58314"/>
                  </a:lnTo>
                  <a:lnTo>
                    <a:pt x="6731" y="102026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818"/>
            <p:cNvSpPr/>
            <p:nvPr>
              <p:custDataLst>
                <p:tags r:id="rId55"/>
              </p:custDataLst>
            </p:nvPr>
          </p:nvSpPr>
          <p:spPr>
            <a:xfrm>
              <a:off x="7850115" y="4734075"/>
              <a:ext cx="65161" cy="285601"/>
            </a:xfrm>
            <a:custGeom>
              <a:avLst/>
              <a:gdLst/>
              <a:ahLst/>
              <a:cxnLst/>
              <a:rect l="0" t="0" r="0" b="0"/>
              <a:pathLst>
                <a:path w="65161" h="285601">
                  <a:moveTo>
                    <a:pt x="65160" y="18900"/>
                  </a:moveTo>
                  <a:lnTo>
                    <a:pt x="65160" y="18900"/>
                  </a:lnTo>
                  <a:lnTo>
                    <a:pt x="65160" y="5643"/>
                  </a:lnTo>
                  <a:lnTo>
                    <a:pt x="64102" y="3712"/>
                  </a:lnTo>
                  <a:lnTo>
                    <a:pt x="62338" y="2425"/>
                  </a:lnTo>
                  <a:lnTo>
                    <a:pt x="56960" y="358"/>
                  </a:lnTo>
                  <a:lnTo>
                    <a:pt x="45914" y="0"/>
                  </a:lnTo>
                  <a:lnTo>
                    <a:pt x="42804" y="1008"/>
                  </a:lnTo>
                  <a:lnTo>
                    <a:pt x="40731" y="2739"/>
                  </a:lnTo>
                  <a:lnTo>
                    <a:pt x="15369" y="48759"/>
                  </a:lnTo>
                  <a:lnTo>
                    <a:pt x="6157" y="90553"/>
                  </a:lnTo>
                  <a:lnTo>
                    <a:pt x="0" y="137358"/>
                  </a:lnTo>
                  <a:lnTo>
                    <a:pt x="1507" y="184927"/>
                  </a:lnTo>
                  <a:lnTo>
                    <a:pt x="11782" y="227379"/>
                  </a:lnTo>
                  <a:lnTo>
                    <a:pt x="18516" y="252188"/>
                  </a:lnTo>
                  <a:lnTo>
                    <a:pt x="46110" y="28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819"/>
            <p:cNvSpPr/>
            <p:nvPr>
              <p:custDataLst>
                <p:tags r:id="rId56"/>
              </p:custDataLst>
            </p:nvPr>
          </p:nvSpPr>
          <p:spPr>
            <a:xfrm>
              <a:off x="7543800" y="4800600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0577" y="42816"/>
                  </a:lnTo>
                  <a:lnTo>
                    <a:pt x="18167" y="89118"/>
                  </a:lnTo>
                  <a:lnTo>
                    <a:pt x="18876" y="127317"/>
                  </a:lnTo>
                  <a:lnTo>
                    <a:pt x="19027" y="168147"/>
                  </a:lnTo>
                  <a:lnTo>
                    <a:pt x="20102" y="196459"/>
                  </a:lnTo>
                  <a:lnTo>
                    <a:pt x="2857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820"/>
            <p:cNvSpPr/>
            <p:nvPr>
              <p:custDataLst>
                <p:tags r:id="rId57"/>
              </p:custDataLst>
            </p:nvPr>
          </p:nvSpPr>
          <p:spPr>
            <a:xfrm>
              <a:off x="7429500" y="49053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6068" y="2822"/>
                  </a:lnTo>
                  <a:lnTo>
                    <a:pt x="103869" y="5488"/>
                  </a:lnTo>
                  <a:lnTo>
                    <a:pt x="125792" y="3155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821"/>
            <p:cNvSpPr/>
            <p:nvPr>
              <p:custDataLst>
                <p:tags r:id="rId58"/>
              </p:custDataLst>
            </p:nvPr>
          </p:nvSpPr>
          <p:spPr>
            <a:xfrm>
              <a:off x="8458200" y="4800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0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060"/>
          <p:cNvGrpSpPr/>
          <p:nvPr/>
        </p:nvGrpSpPr>
        <p:grpSpPr>
          <a:xfrm>
            <a:off x="8867775" y="4687624"/>
            <a:ext cx="266106" cy="439593"/>
            <a:chOff x="8867775" y="4687624"/>
            <a:chExt cx="266106" cy="439593"/>
          </a:xfrm>
        </p:grpSpPr>
        <p:sp>
          <p:nvSpPr>
            <p:cNvPr id="141" name="SMARTInkShape-5822"/>
            <p:cNvSpPr/>
            <p:nvPr>
              <p:custDataLst>
                <p:tags r:id="rId46"/>
              </p:custDataLst>
            </p:nvPr>
          </p:nvSpPr>
          <p:spPr>
            <a:xfrm>
              <a:off x="8867775" y="4687624"/>
              <a:ext cx="1" cy="293952"/>
            </a:xfrm>
            <a:custGeom>
              <a:avLst/>
              <a:gdLst/>
              <a:ahLst/>
              <a:cxnLst/>
              <a:rect l="0" t="0" r="0" b="0"/>
              <a:pathLst>
                <a:path w="1" h="2939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0968"/>
                  </a:lnTo>
                  <a:lnTo>
                    <a:pt x="0" y="81174"/>
                  </a:lnTo>
                  <a:lnTo>
                    <a:pt x="0" y="123427"/>
                  </a:lnTo>
                  <a:lnTo>
                    <a:pt x="0" y="166742"/>
                  </a:lnTo>
                  <a:lnTo>
                    <a:pt x="0" y="210144"/>
                  </a:lnTo>
                  <a:lnTo>
                    <a:pt x="0" y="253251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823"/>
            <p:cNvSpPr/>
            <p:nvPr>
              <p:custDataLst>
                <p:tags r:id="rId47"/>
              </p:custDataLst>
            </p:nvPr>
          </p:nvSpPr>
          <p:spPr>
            <a:xfrm>
              <a:off x="8926171" y="4857750"/>
              <a:ext cx="70948" cy="93637"/>
            </a:xfrm>
            <a:custGeom>
              <a:avLst/>
              <a:gdLst/>
              <a:ahLst/>
              <a:cxnLst/>
              <a:rect l="0" t="0" r="0" b="0"/>
              <a:pathLst>
                <a:path w="70948" h="93637">
                  <a:moveTo>
                    <a:pt x="46379" y="0"/>
                  </a:moveTo>
                  <a:lnTo>
                    <a:pt x="46379" y="0"/>
                  </a:lnTo>
                  <a:lnTo>
                    <a:pt x="29978" y="0"/>
                  </a:lnTo>
                  <a:lnTo>
                    <a:pt x="12945" y="10113"/>
                  </a:lnTo>
                  <a:lnTo>
                    <a:pt x="8215" y="15209"/>
                  </a:lnTo>
                  <a:lnTo>
                    <a:pt x="2959" y="26515"/>
                  </a:lnTo>
                  <a:lnTo>
                    <a:pt x="0" y="49837"/>
                  </a:lnTo>
                  <a:lnTo>
                    <a:pt x="4952" y="67658"/>
                  </a:lnTo>
                  <a:lnTo>
                    <a:pt x="13150" y="82987"/>
                  </a:lnTo>
                  <a:lnTo>
                    <a:pt x="20322" y="89800"/>
                  </a:lnTo>
                  <a:lnTo>
                    <a:pt x="40423" y="93636"/>
                  </a:lnTo>
                  <a:lnTo>
                    <a:pt x="61430" y="89715"/>
                  </a:lnTo>
                  <a:lnTo>
                    <a:pt x="65937" y="87326"/>
                  </a:lnTo>
                  <a:lnTo>
                    <a:pt x="68943" y="84676"/>
                  </a:lnTo>
                  <a:lnTo>
                    <a:pt x="70947" y="81851"/>
                  </a:lnTo>
                  <a:lnTo>
                    <a:pt x="70350" y="70245"/>
                  </a:lnTo>
                  <a:lnTo>
                    <a:pt x="61345" y="41980"/>
                  </a:lnTo>
                  <a:lnTo>
                    <a:pt x="44944" y="1158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824"/>
            <p:cNvSpPr/>
            <p:nvPr>
              <p:custDataLst>
                <p:tags r:id="rId48"/>
              </p:custDataLst>
            </p:nvPr>
          </p:nvSpPr>
          <p:spPr>
            <a:xfrm>
              <a:off x="9048750" y="4867667"/>
              <a:ext cx="85131" cy="259550"/>
            </a:xfrm>
            <a:custGeom>
              <a:avLst/>
              <a:gdLst/>
              <a:ahLst/>
              <a:cxnLst/>
              <a:rect l="0" t="0" r="0" b="0"/>
              <a:pathLst>
                <a:path w="85131" h="259550">
                  <a:moveTo>
                    <a:pt x="47625" y="9133"/>
                  </a:moveTo>
                  <a:lnTo>
                    <a:pt x="47625" y="9133"/>
                  </a:lnTo>
                  <a:lnTo>
                    <a:pt x="47625" y="4077"/>
                  </a:lnTo>
                  <a:lnTo>
                    <a:pt x="45508" y="2588"/>
                  </a:lnTo>
                  <a:lnTo>
                    <a:pt x="26167" y="0"/>
                  </a:lnTo>
                  <a:lnTo>
                    <a:pt x="3273" y="7844"/>
                  </a:lnTo>
                  <a:lnTo>
                    <a:pt x="1454" y="14204"/>
                  </a:lnTo>
                  <a:lnTo>
                    <a:pt x="970" y="18864"/>
                  </a:lnTo>
                  <a:lnTo>
                    <a:pt x="3253" y="26863"/>
                  </a:lnTo>
                  <a:lnTo>
                    <a:pt x="13343" y="40623"/>
                  </a:lnTo>
                  <a:lnTo>
                    <a:pt x="17361" y="41768"/>
                  </a:lnTo>
                  <a:lnTo>
                    <a:pt x="27472" y="40218"/>
                  </a:lnTo>
                  <a:lnTo>
                    <a:pt x="40008" y="33395"/>
                  </a:lnTo>
                  <a:lnTo>
                    <a:pt x="63426" y="13300"/>
                  </a:lnTo>
                  <a:lnTo>
                    <a:pt x="69818" y="10985"/>
                  </a:lnTo>
                  <a:lnTo>
                    <a:pt x="71944" y="11426"/>
                  </a:lnTo>
                  <a:lnTo>
                    <a:pt x="73363" y="12778"/>
                  </a:lnTo>
                  <a:lnTo>
                    <a:pt x="74309" y="14738"/>
                  </a:lnTo>
                  <a:lnTo>
                    <a:pt x="75951" y="56765"/>
                  </a:lnTo>
                  <a:lnTo>
                    <a:pt x="81207" y="99916"/>
                  </a:lnTo>
                  <a:lnTo>
                    <a:pt x="85130" y="146703"/>
                  </a:lnTo>
                  <a:lnTo>
                    <a:pt x="82727" y="179011"/>
                  </a:lnTo>
                  <a:lnTo>
                    <a:pt x="76002" y="220396"/>
                  </a:lnTo>
                  <a:lnTo>
                    <a:pt x="68851" y="239417"/>
                  </a:lnTo>
                  <a:lnTo>
                    <a:pt x="63056" y="248359"/>
                  </a:lnTo>
                  <a:lnTo>
                    <a:pt x="43731" y="259343"/>
                  </a:lnTo>
                  <a:lnTo>
                    <a:pt x="36562" y="259549"/>
                  </a:lnTo>
                  <a:lnTo>
                    <a:pt x="22953" y="254132"/>
                  </a:lnTo>
                  <a:lnTo>
                    <a:pt x="12671" y="244669"/>
                  </a:lnTo>
                  <a:lnTo>
                    <a:pt x="8447" y="239182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061"/>
          <p:cNvGrpSpPr/>
          <p:nvPr/>
        </p:nvGrpSpPr>
        <p:grpSpPr>
          <a:xfrm>
            <a:off x="9392223" y="4635335"/>
            <a:ext cx="789302" cy="431966"/>
            <a:chOff x="9392223" y="4635335"/>
            <a:chExt cx="789302" cy="431966"/>
          </a:xfrm>
        </p:grpSpPr>
        <p:sp>
          <p:nvSpPr>
            <p:cNvPr id="145" name="SMARTInkShape-5825"/>
            <p:cNvSpPr/>
            <p:nvPr>
              <p:custDataLst>
                <p:tags r:id="rId40"/>
              </p:custDataLst>
            </p:nvPr>
          </p:nvSpPr>
          <p:spPr>
            <a:xfrm>
              <a:off x="9768337" y="4805933"/>
              <a:ext cx="121680" cy="238501"/>
            </a:xfrm>
            <a:custGeom>
              <a:avLst/>
              <a:gdLst/>
              <a:ahLst/>
              <a:cxnLst/>
              <a:rect l="0" t="0" r="0" b="0"/>
              <a:pathLst>
                <a:path w="121680" h="238501">
                  <a:moveTo>
                    <a:pt x="61463" y="42292"/>
                  </a:moveTo>
                  <a:lnTo>
                    <a:pt x="61463" y="42292"/>
                  </a:lnTo>
                  <a:lnTo>
                    <a:pt x="48206" y="68807"/>
                  </a:lnTo>
                  <a:lnTo>
                    <a:pt x="42499" y="114009"/>
                  </a:lnTo>
                  <a:lnTo>
                    <a:pt x="32278" y="155706"/>
                  </a:lnTo>
                  <a:lnTo>
                    <a:pt x="21324" y="203303"/>
                  </a:lnTo>
                  <a:lnTo>
                    <a:pt x="10260" y="229436"/>
                  </a:lnTo>
                  <a:lnTo>
                    <a:pt x="4134" y="236592"/>
                  </a:lnTo>
                  <a:lnTo>
                    <a:pt x="1019" y="238500"/>
                  </a:lnTo>
                  <a:lnTo>
                    <a:pt x="0" y="237656"/>
                  </a:lnTo>
                  <a:lnTo>
                    <a:pt x="11400" y="199879"/>
                  </a:lnTo>
                  <a:lnTo>
                    <a:pt x="20686" y="153422"/>
                  </a:lnTo>
                  <a:lnTo>
                    <a:pt x="30615" y="109608"/>
                  </a:lnTo>
                  <a:lnTo>
                    <a:pt x="45707" y="64431"/>
                  </a:lnTo>
                  <a:lnTo>
                    <a:pt x="64301" y="21663"/>
                  </a:lnTo>
                  <a:lnTo>
                    <a:pt x="75425" y="6665"/>
                  </a:lnTo>
                  <a:lnTo>
                    <a:pt x="87424" y="0"/>
                  </a:lnTo>
                  <a:lnTo>
                    <a:pt x="93587" y="339"/>
                  </a:lnTo>
                  <a:lnTo>
                    <a:pt x="106078" y="6360"/>
                  </a:lnTo>
                  <a:lnTo>
                    <a:pt x="115864" y="18914"/>
                  </a:lnTo>
                  <a:lnTo>
                    <a:pt x="119955" y="26707"/>
                  </a:lnTo>
                  <a:lnTo>
                    <a:pt x="121679" y="41010"/>
                  </a:lnTo>
                  <a:lnTo>
                    <a:pt x="114163" y="72495"/>
                  </a:lnTo>
                  <a:lnTo>
                    <a:pt x="96276" y="106702"/>
                  </a:lnTo>
                  <a:lnTo>
                    <a:pt x="81521" y="116074"/>
                  </a:lnTo>
                  <a:lnTo>
                    <a:pt x="42413" y="12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826"/>
            <p:cNvSpPr/>
            <p:nvPr>
              <p:custDataLst>
                <p:tags r:id="rId41"/>
              </p:custDataLst>
            </p:nvPr>
          </p:nvSpPr>
          <p:spPr>
            <a:xfrm>
              <a:off x="9877425" y="4752975"/>
              <a:ext cx="101613" cy="209551"/>
            </a:xfrm>
            <a:custGeom>
              <a:avLst/>
              <a:gdLst/>
              <a:ahLst/>
              <a:cxnLst/>
              <a:rect l="0" t="0" r="0" b="0"/>
              <a:pathLst>
                <a:path w="101613" h="209551">
                  <a:moveTo>
                    <a:pt x="66675" y="0"/>
                  </a:moveTo>
                  <a:lnTo>
                    <a:pt x="66675" y="0"/>
                  </a:lnTo>
                  <a:lnTo>
                    <a:pt x="74281" y="8662"/>
                  </a:lnTo>
                  <a:lnTo>
                    <a:pt x="83979" y="22793"/>
                  </a:lnTo>
                  <a:lnTo>
                    <a:pt x="94121" y="30592"/>
                  </a:lnTo>
                  <a:lnTo>
                    <a:pt x="100040" y="46051"/>
                  </a:lnTo>
                  <a:lnTo>
                    <a:pt x="101612" y="64917"/>
                  </a:lnTo>
                  <a:lnTo>
                    <a:pt x="91241" y="111063"/>
                  </a:lnTo>
                  <a:lnTo>
                    <a:pt x="71606" y="150702"/>
                  </a:lnTo>
                  <a:lnTo>
                    <a:pt x="52496" y="17318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827"/>
            <p:cNvSpPr/>
            <p:nvPr>
              <p:custDataLst>
                <p:tags r:id="rId42"/>
              </p:custDataLst>
            </p:nvPr>
          </p:nvSpPr>
          <p:spPr>
            <a:xfrm>
              <a:off x="9544050" y="4785587"/>
              <a:ext cx="9526" cy="176939"/>
            </a:xfrm>
            <a:custGeom>
              <a:avLst/>
              <a:gdLst/>
              <a:ahLst/>
              <a:cxnLst/>
              <a:rect l="0" t="0" r="0" b="0"/>
              <a:pathLst>
                <a:path w="9526" h="176939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6546" y="0"/>
                  </a:lnTo>
                  <a:lnTo>
                    <a:pt x="7540" y="772"/>
                  </a:lnTo>
                  <a:lnTo>
                    <a:pt x="8201" y="2344"/>
                  </a:lnTo>
                  <a:lnTo>
                    <a:pt x="9410" y="46896"/>
                  </a:lnTo>
                  <a:lnTo>
                    <a:pt x="9503" y="91044"/>
                  </a:lnTo>
                  <a:lnTo>
                    <a:pt x="9520" y="133787"/>
                  </a:lnTo>
                  <a:lnTo>
                    <a:pt x="9525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828"/>
            <p:cNvSpPr/>
            <p:nvPr>
              <p:custDataLst>
                <p:tags r:id="rId43"/>
              </p:custDataLst>
            </p:nvPr>
          </p:nvSpPr>
          <p:spPr>
            <a:xfrm>
              <a:off x="9620250" y="48863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44779" y="61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829"/>
            <p:cNvSpPr/>
            <p:nvPr>
              <p:custDataLst>
                <p:tags r:id="rId44"/>
              </p:custDataLst>
            </p:nvPr>
          </p:nvSpPr>
          <p:spPr>
            <a:xfrm>
              <a:off x="9392223" y="4706984"/>
              <a:ext cx="94678" cy="265067"/>
            </a:xfrm>
            <a:custGeom>
              <a:avLst/>
              <a:gdLst/>
              <a:ahLst/>
              <a:cxnLst/>
              <a:rect l="0" t="0" r="0" b="0"/>
              <a:pathLst>
                <a:path w="94678" h="265067">
                  <a:moveTo>
                    <a:pt x="94677" y="17416"/>
                  </a:moveTo>
                  <a:lnTo>
                    <a:pt x="94677" y="17416"/>
                  </a:lnTo>
                  <a:lnTo>
                    <a:pt x="94677" y="11928"/>
                  </a:lnTo>
                  <a:lnTo>
                    <a:pt x="94677" y="14272"/>
                  </a:lnTo>
                  <a:lnTo>
                    <a:pt x="94677" y="3882"/>
                  </a:lnTo>
                  <a:lnTo>
                    <a:pt x="93619" y="2044"/>
                  </a:lnTo>
                  <a:lnTo>
                    <a:pt x="91855" y="817"/>
                  </a:lnTo>
                  <a:lnTo>
                    <a:pt x="89620" y="0"/>
                  </a:lnTo>
                  <a:lnTo>
                    <a:pt x="81493" y="1915"/>
                  </a:lnTo>
                  <a:lnTo>
                    <a:pt x="70827" y="7351"/>
                  </a:lnTo>
                  <a:lnTo>
                    <a:pt x="52921" y="23371"/>
                  </a:lnTo>
                  <a:lnTo>
                    <a:pt x="22864" y="63055"/>
                  </a:lnTo>
                  <a:lnTo>
                    <a:pt x="9192" y="105258"/>
                  </a:lnTo>
                  <a:lnTo>
                    <a:pt x="2320" y="141868"/>
                  </a:lnTo>
                  <a:lnTo>
                    <a:pt x="0" y="182052"/>
                  </a:lnTo>
                  <a:lnTo>
                    <a:pt x="5325" y="199596"/>
                  </a:lnTo>
                  <a:lnTo>
                    <a:pt x="24350" y="243000"/>
                  </a:lnTo>
                  <a:lnTo>
                    <a:pt x="30964" y="249967"/>
                  </a:lnTo>
                  <a:lnTo>
                    <a:pt x="56927" y="260986"/>
                  </a:lnTo>
                  <a:lnTo>
                    <a:pt x="75627" y="265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830"/>
            <p:cNvSpPr/>
            <p:nvPr>
              <p:custDataLst>
                <p:tags r:id="rId45"/>
              </p:custDataLst>
            </p:nvPr>
          </p:nvSpPr>
          <p:spPr>
            <a:xfrm>
              <a:off x="10053343" y="4635335"/>
              <a:ext cx="128182" cy="431966"/>
            </a:xfrm>
            <a:custGeom>
              <a:avLst/>
              <a:gdLst/>
              <a:ahLst/>
              <a:cxnLst/>
              <a:rect l="0" t="0" r="0" b="0"/>
              <a:pathLst>
                <a:path w="128182" h="431966">
                  <a:moveTo>
                    <a:pt x="5057" y="22390"/>
                  </a:moveTo>
                  <a:lnTo>
                    <a:pt x="5057" y="22390"/>
                  </a:lnTo>
                  <a:lnTo>
                    <a:pt x="0" y="17334"/>
                  </a:lnTo>
                  <a:lnTo>
                    <a:pt x="627" y="14786"/>
                  </a:lnTo>
                  <a:lnTo>
                    <a:pt x="17383" y="0"/>
                  </a:lnTo>
                  <a:lnTo>
                    <a:pt x="22799" y="55"/>
                  </a:lnTo>
                  <a:lnTo>
                    <a:pt x="37284" y="5760"/>
                  </a:lnTo>
                  <a:lnTo>
                    <a:pt x="58233" y="20873"/>
                  </a:lnTo>
                  <a:lnTo>
                    <a:pt x="95832" y="66917"/>
                  </a:lnTo>
                  <a:lnTo>
                    <a:pt x="115010" y="105112"/>
                  </a:lnTo>
                  <a:lnTo>
                    <a:pt x="117425" y="120539"/>
                  </a:lnTo>
                  <a:lnTo>
                    <a:pt x="113729" y="142018"/>
                  </a:lnTo>
                  <a:lnTo>
                    <a:pt x="100874" y="161787"/>
                  </a:lnTo>
                  <a:lnTo>
                    <a:pt x="59937" y="205464"/>
                  </a:lnTo>
                  <a:lnTo>
                    <a:pt x="51321" y="214176"/>
                  </a:lnTo>
                  <a:lnTo>
                    <a:pt x="50716" y="221155"/>
                  </a:lnTo>
                  <a:lnTo>
                    <a:pt x="55689" y="240200"/>
                  </a:lnTo>
                  <a:lnTo>
                    <a:pt x="81227" y="285274"/>
                  </a:lnTo>
                  <a:lnTo>
                    <a:pt x="116904" y="332055"/>
                  </a:lnTo>
                  <a:lnTo>
                    <a:pt x="120897" y="336784"/>
                  </a:lnTo>
                  <a:lnTo>
                    <a:pt x="125333" y="347682"/>
                  </a:lnTo>
                  <a:lnTo>
                    <a:pt x="128181" y="371925"/>
                  </a:lnTo>
                  <a:lnTo>
                    <a:pt x="122927" y="384467"/>
                  </a:lnTo>
                  <a:lnTo>
                    <a:pt x="107362" y="404709"/>
                  </a:lnTo>
                  <a:lnTo>
                    <a:pt x="92285" y="415540"/>
                  </a:lnTo>
                  <a:lnTo>
                    <a:pt x="55135" y="427623"/>
                  </a:lnTo>
                  <a:lnTo>
                    <a:pt x="14582" y="43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062"/>
          <p:cNvGrpSpPr/>
          <p:nvPr/>
        </p:nvGrpSpPr>
        <p:grpSpPr>
          <a:xfrm>
            <a:off x="4734317" y="5895975"/>
            <a:ext cx="199634" cy="113538"/>
            <a:chOff x="4734317" y="5895975"/>
            <a:chExt cx="199634" cy="113538"/>
          </a:xfrm>
        </p:grpSpPr>
        <p:sp>
          <p:nvSpPr>
            <p:cNvPr id="152" name="SMARTInkShape-5831"/>
            <p:cNvSpPr/>
            <p:nvPr>
              <p:custDataLst>
                <p:tags r:id="rId38"/>
              </p:custDataLst>
            </p:nvPr>
          </p:nvSpPr>
          <p:spPr>
            <a:xfrm>
              <a:off x="4765148" y="5981700"/>
              <a:ext cx="168803" cy="27813"/>
            </a:xfrm>
            <a:custGeom>
              <a:avLst/>
              <a:gdLst/>
              <a:ahLst/>
              <a:cxnLst/>
              <a:rect l="0" t="0" r="0" b="0"/>
              <a:pathLst>
                <a:path w="168803" h="27813">
                  <a:moveTo>
                    <a:pt x="16402" y="9525"/>
                  </a:moveTo>
                  <a:lnTo>
                    <a:pt x="16402" y="9525"/>
                  </a:lnTo>
                  <a:lnTo>
                    <a:pt x="6289" y="14581"/>
                  </a:lnTo>
                  <a:lnTo>
                    <a:pt x="3310" y="17129"/>
                  </a:lnTo>
                  <a:lnTo>
                    <a:pt x="0" y="22782"/>
                  </a:lnTo>
                  <a:lnTo>
                    <a:pt x="2292" y="24713"/>
                  </a:lnTo>
                  <a:lnTo>
                    <a:pt x="28784" y="27812"/>
                  </a:lnTo>
                  <a:lnTo>
                    <a:pt x="55348" y="25526"/>
                  </a:lnTo>
                  <a:lnTo>
                    <a:pt x="97826" y="15273"/>
                  </a:lnTo>
                  <a:lnTo>
                    <a:pt x="139541" y="6172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832"/>
            <p:cNvSpPr/>
            <p:nvPr>
              <p:custDataLst>
                <p:tags r:id="rId39"/>
              </p:custDataLst>
            </p:nvPr>
          </p:nvSpPr>
          <p:spPr>
            <a:xfrm>
              <a:off x="4734317" y="5895975"/>
              <a:ext cx="171059" cy="1"/>
            </a:xfrm>
            <a:custGeom>
              <a:avLst/>
              <a:gdLst/>
              <a:ahLst/>
              <a:cxnLst/>
              <a:rect l="0" t="0" r="0" b="0"/>
              <a:pathLst>
                <a:path w="171059" h="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46685" y="0"/>
                  </a:lnTo>
                  <a:lnTo>
                    <a:pt x="85171" y="0"/>
                  </a:lnTo>
                  <a:lnTo>
                    <a:pt x="125988" y="0"/>
                  </a:lnTo>
                  <a:lnTo>
                    <a:pt x="171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1063"/>
          <p:cNvGrpSpPr/>
          <p:nvPr/>
        </p:nvGrpSpPr>
        <p:grpSpPr>
          <a:xfrm>
            <a:off x="5213015" y="5728562"/>
            <a:ext cx="777556" cy="338864"/>
            <a:chOff x="5213015" y="5728562"/>
            <a:chExt cx="777556" cy="338864"/>
          </a:xfrm>
        </p:grpSpPr>
        <p:sp>
          <p:nvSpPr>
            <p:cNvPr id="155" name="SMARTInkShape-5833"/>
            <p:cNvSpPr/>
            <p:nvPr>
              <p:custDataLst>
                <p:tags r:id="rId31"/>
              </p:custDataLst>
            </p:nvPr>
          </p:nvSpPr>
          <p:spPr>
            <a:xfrm>
              <a:off x="5213015" y="5728562"/>
              <a:ext cx="130511" cy="338864"/>
            </a:xfrm>
            <a:custGeom>
              <a:avLst/>
              <a:gdLst/>
              <a:ahLst/>
              <a:cxnLst/>
              <a:rect l="0" t="0" r="0" b="0"/>
              <a:pathLst>
                <a:path w="130511" h="338864">
                  <a:moveTo>
                    <a:pt x="73360" y="5488"/>
                  </a:moveTo>
                  <a:lnTo>
                    <a:pt x="73360" y="5488"/>
                  </a:lnTo>
                  <a:lnTo>
                    <a:pt x="73360" y="0"/>
                  </a:lnTo>
                  <a:lnTo>
                    <a:pt x="73360" y="2344"/>
                  </a:lnTo>
                  <a:lnTo>
                    <a:pt x="67715" y="6913"/>
                  </a:lnTo>
                  <a:lnTo>
                    <a:pt x="63247" y="9613"/>
                  </a:lnTo>
                  <a:lnTo>
                    <a:pt x="41925" y="35701"/>
                  </a:lnTo>
                  <a:lnTo>
                    <a:pt x="29944" y="57949"/>
                  </a:lnTo>
                  <a:lnTo>
                    <a:pt x="16415" y="99499"/>
                  </a:lnTo>
                  <a:lnTo>
                    <a:pt x="6745" y="134590"/>
                  </a:lnTo>
                  <a:lnTo>
                    <a:pt x="0" y="178502"/>
                  </a:lnTo>
                  <a:lnTo>
                    <a:pt x="824" y="216559"/>
                  </a:lnTo>
                  <a:lnTo>
                    <a:pt x="15639" y="258495"/>
                  </a:lnTo>
                  <a:lnTo>
                    <a:pt x="32857" y="284947"/>
                  </a:lnTo>
                  <a:lnTo>
                    <a:pt x="56420" y="306190"/>
                  </a:lnTo>
                  <a:lnTo>
                    <a:pt x="130510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834"/>
            <p:cNvSpPr/>
            <p:nvPr>
              <p:custDataLst>
                <p:tags r:id="rId32"/>
              </p:custDataLst>
            </p:nvPr>
          </p:nvSpPr>
          <p:spPr>
            <a:xfrm>
              <a:off x="5924550" y="5743575"/>
              <a:ext cx="66021" cy="314326"/>
            </a:xfrm>
            <a:custGeom>
              <a:avLst/>
              <a:gdLst/>
              <a:ahLst/>
              <a:cxnLst/>
              <a:rect l="0" t="0" r="0" b="0"/>
              <a:pathLst>
                <a:path w="66021" h="314326">
                  <a:moveTo>
                    <a:pt x="38100" y="0"/>
                  </a:moveTo>
                  <a:lnTo>
                    <a:pt x="38100" y="0"/>
                  </a:lnTo>
                  <a:lnTo>
                    <a:pt x="51357" y="26515"/>
                  </a:lnTo>
                  <a:lnTo>
                    <a:pt x="59209" y="72375"/>
                  </a:lnTo>
                  <a:lnTo>
                    <a:pt x="63356" y="90375"/>
                  </a:lnTo>
                  <a:lnTo>
                    <a:pt x="66020" y="136581"/>
                  </a:lnTo>
                  <a:lnTo>
                    <a:pt x="61489" y="182202"/>
                  </a:lnTo>
                  <a:lnTo>
                    <a:pt x="50403" y="226961"/>
                  </a:lnTo>
                  <a:lnTo>
                    <a:pt x="34873" y="270952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835"/>
            <p:cNvSpPr/>
            <p:nvPr>
              <p:custDataLst>
                <p:tags r:id="rId33"/>
              </p:custDataLst>
            </p:nvPr>
          </p:nvSpPr>
          <p:spPr>
            <a:xfrm>
              <a:off x="5345926" y="5753227"/>
              <a:ext cx="216675" cy="254936"/>
            </a:xfrm>
            <a:custGeom>
              <a:avLst/>
              <a:gdLst/>
              <a:ahLst/>
              <a:cxnLst/>
              <a:rect l="0" t="0" r="0" b="0"/>
              <a:pathLst>
                <a:path w="216675" h="254936">
                  <a:moveTo>
                    <a:pt x="178574" y="18923"/>
                  </a:moveTo>
                  <a:lnTo>
                    <a:pt x="178574" y="18923"/>
                  </a:lnTo>
                  <a:lnTo>
                    <a:pt x="178574" y="13867"/>
                  </a:lnTo>
                  <a:lnTo>
                    <a:pt x="179632" y="12378"/>
                  </a:lnTo>
                  <a:lnTo>
                    <a:pt x="181396" y="11384"/>
                  </a:lnTo>
                  <a:lnTo>
                    <a:pt x="183630" y="10722"/>
                  </a:lnTo>
                  <a:lnTo>
                    <a:pt x="197116" y="300"/>
                  </a:lnTo>
                  <a:lnTo>
                    <a:pt x="192417" y="0"/>
                  </a:lnTo>
                  <a:lnTo>
                    <a:pt x="187196" y="2752"/>
                  </a:lnTo>
                  <a:lnTo>
                    <a:pt x="143263" y="35086"/>
                  </a:lnTo>
                  <a:lnTo>
                    <a:pt x="98803" y="63482"/>
                  </a:lnTo>
                  <a:lnTo>
                    <a:pt x="54279" y="92381"/>
                  </a:lnTo>
                  <a:lnTo>
                    <a:pt x="36147" y="106070"/>
                  </a:lnTo>
                  <a:lnTo>
                    <a:pt x="34941" y="110888"/>
                  </a:lnTo>
                  <a:lnTo>
                    <a:pt x="36251" y="116216"/>
                  </a:lnTo>
                  <a:lnTo>
                    <a:pt x="39243" y="121885"/>
                  </a:lnTo>
                  <a:lnTo>
                    <a:pt x="43353" y="125665"/>
                  </a:lnTo>
                  <a:lnTo>
                    <a:pt x="76270" y="137284"/>
                  </a:lnTo>
                  <a:lnTo>
                    <a:pt x="117875" y="143785"/>
                  </a:lnTo>
                  <a:lnTo>
                    <a:pt x="134310" y="152381"/>
                  </a:lnTo>
                  <a:lnTo>
                    <a:pt x="138481" y="156579"/>
                  </a:lnTo>
                  <a:lnTo>
                    <a:pt x="140204" y="160435"/>
                  </a:lnTo>
                  <a:lnTo>
                    <a:pt x="140294" y="164064"/>
                  </a:lnTo>
                  <a:lnTo>
                    <a:pt x="134749" y="173741"/>
                  </a:lnTo>
                  <a:lnTo>
                    <a:pt x="130308" y="179285"/>
                  </a:lnTo>
                  <a:lnTo>
                    <a:pt x="119728" y="185445"/>
                  </a:lnTo>
                  <a:lnTo>
                    <a:pt x="99049" y="194557"/>
                  </a:lnTo>
                  <a:lnTo>
                    <a:pt x="58561" y="216600"/>
                  </a:lnTo>
                  <a:lnTo>
                    <a:pt x="25526" y="232555"/>
                  </a:lnTo>
                  <a:lnTo>
                    <a:pt x="14244" y="240870"/>
                  </a:lnTo>
                  <a:lnTo>
                    <a:pt x="3001" y="246610"/>
                  </a:lnTo>
                  <a:lnTo>
                    <a:pt x="0" y="251704"/>
                  </a:lnTo>
                  <a:lnTo>
                    <a:pt x="4491" y="253485"/>
                  </a:lnTo>
                  <a:lnTo>
                    <a:pt x="35037" y="254935"/>
                  </a:lnTo>
                  <a:lnTo>
                    <a:pt x="72427" y="250189"/>
                  </a:lnTo>
                  <a:lnTo>
                    <a:pt x="115490" y="247255"/>
                  </a:lnTo>
                  <a:lnTo>
                    <a:pt x="154473" y="240153"/>
                  </a:lnTo>
                  <a:lnTo>
                    <a:pt x="216674" y="218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836"/>
            <p:cNvSpPr/>
            <p:nvPr>
              <p:custDataLst>
                <p:tags r:id="rId34"/>
              </p:custDataLst>
            </p:nvPr>
          </p:nvSpPr>
          <p:spPr>
            <a:xfrm>
              <a:off x="5857875" y="59340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23851"/>
                  </a:lnTo>
                  <a:lnTo>
                    <a:pt x="883" y="5940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837"/>
            <p:cNvSpPr/>
            <p:nvPr>
              <p:custDataLst>
                <p:tags r:id="rId35"/>
              </p:custDataLst>
            </p:nvPr>
          </p:nvSpPr>
          <p:spPr>
            <a:xfrm>
              <a:off x="5867400" y="5848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838"/>
            <p:cNvSpPr/>
            <p:nvPr>
              <p:custDataLst>
                <p:tags r:id="rId36"/>
              </p:custDataLst>
            </p:nvPr>
          </p:nvSpPr>
          <p:spPr>
            <a:xfrm>
              <a:off x="5657850" y="5781675"/>
              <a:ext cx="152401" cy="238126"/>
            </a:xfrm>
            <a:custGeom>
              <a:avLst/>
              <a:gdLst/>
              <a:ahLst/>
              <a:cxnLst/>
              <a:rect l="0" t="0" r="0" b="0"/>
              <a:pathLst>
                <a:path w="152401" h="238126">
                  <a:moveTo>
                    <a:pt x="152400" y="0"/>
                  </a:moveTo>
                  <a:lnTo>
                    <a:pt x="152400" y="0"/>
                  </a:lnTo>
                  <a:lnTo>
                    <a:pt x="147344" y="0"/>
                  </a:lnTo>
                  <a:lnTo>
                    <a:pt x="142039" y="2822"/>
                  </a:lnTo>
                  <a:lnTo>
                    <a:pt x="113798" y="24910"/>
                  </a:lnTo>
                  <a:lnTo>
                    <a:pt x="81809" y="70169"/>
                  </a:lnTo>
                  <a:lnTo>
                    <a:pt x="57003" y="108288"/>
                  </a:lnTo>
                  <a:lnTo>
                    <a:pt x="31721" y="151212"/>
                  </a:lnTo>
                  <a:lnTo>
                    <a:pt x="10358" y="197046"/>
                  </a:lnTo>
                  <a:lnTo>
                    <a:pt x="3069" y="218192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839"/>
            <p:cNvSpPr/>
            <p:nvPr>
              <p:custDataLst>
                <p:tags r:id="rId37"/>
              </p:custDataLst>
            </p:nvPr>
          </p:nvSpPr>
          <p:spPr>
            <a:xfrm>
              <a:off x="5638800" y="5810250"/>
              <a:ext cx="142876" cy="180976"/>
            </a:xfrm>
            <a:custGeom>
              <a:avLst/>
              <a:gdLst/>
              <a:ahLst/>
              <a:cxnLst/>
              <a:rect l="0" t="0" r="0" b="0"/>
              <a:pathLst>
                <a:path w="142876" h="180976">
                  <a:moveTo>
                    <a:pt x="0" y="0"/>
                  </a:moveTo>
                  <a:lnTo>
                    <a:pt x="0" y="0"/>
                  </a:lnTo>
                  <a:lnTo>
                    <a:pt x="20696" y="15209"/>
                  </a:lnTo>
                  <a:lnTo>
                    <a:pt x="50583" y="57567"/>
                  </a:lnTo>
                  <a:lnTo>
                    <a:pt x="79516" y="96768"/>
                  </a:lnTo>
                  <a:lnTo>
                    <a:pt x="115327" y="142420"/>
                  </a:lnTo>
                  <a:lnTo>
                    <a:pt x="120048" y="153609"/>
                  </a:lnTo>
                  <a:lnTo>
                    <a:pt x="121307" y="159556"/>
                  </a:lnTo>
                  <a:lnTo>
                    <a:pt x="1428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064"/>
          <p:cNvGrpSpPr/>
          <p:nvPr/>
        </p:nvGrpSpPr>
        <p:grpSpPr>
          <a:xfrm>
            <a:off x="6234225" y="5724525"/>
            <a:ext cx="747386" cy="425862"/>
            <a:chOff x="6234225" y="5724525"/>
            <a:chExt cx="747386" cy="425862"/>
          </a:xfrm>
        </p:grpSpPr>
        <p:sp>
          <p:nvSpPr>
            <p:cNvPr id="163" name="SMARTInkShape-5840"/>
            <p:cNvSpPr/>
            <p:nvPr>
              <p:custDataLst>
                <p:tags r:id="rId25"/>
              </p:custDataLst>
            </p:nvPr>
          </p:nvSpPr>
          <p:spPr>
            <a:xfrm>
              <a:off x="6791325" y="5840257"/>
              <a:ext cx="102409" cy="256488"/>
            </a:xfrm>
            <a:custGeom>
              <a:avLst/>
              <a:gdLst/>
              <a:ahLst/>
              <a:cxnLst/>
              <a:rect l="0" t="0" r="0" b="0"/>
              <a:pathLst>
                <a:path w="102409" h="256488">
                  <a:moveTo>
                    <a:pt x="19050" y="112868"/>
                  </a:moveTo>
                  <a:lnTo>
                    <a:pt x="19050" y="112868"/>
                  </a:lnTo>
                  <a:lnTo>
                    <a:pt x="13994" y="112868"/>
                  </a:lnTo>
                  <a:lnTo>
                    <a:pt x="8689" y="121335"/>
                  </a:lnTo>
                  <a:lnTo>
                    <a:pt x="1717" y="142527"/>
                  </a:lnTo>
                  <a:lnTo>
                    <a:pt x="339" y="185206"/>
                  </a:lnTo>
                  <a:lnTo>
                    <a:pt x="44" y="231127"/>
                  </a:lnTo>
                  <a:lnTo>
                    <a:pt x="6" y="256487"/>
                  </a:lnTo>
                  <a:lnTo>
                    <a:pt x="0" y="216014"/>
                  </a:lnTo>
                  <a:lnTo>
                    <a:pt x="5056" y="178472"/>
                  </a:lnTo>
                  <a:lnTo>
                    <a:pt x="9701" y="133588"/>
                  </a:lnTo>
                  <a:lnTo>
                    <a:pt x="19711" y="91326"/>
                  </a:lnTo>
                  <a:lnTo>
                    <a:pt x="28771" y="54980"/>
                  </a:lnTo>
                  <a:lnTo>
                    <a:pt x="36071" y="32107"/>
                  </a:lnTo>
                  <a:lnTo>
                    <a:pt x="53956" y="3403"/>
                  </a:lnTo>
                  <a:lnTo>
                    <a:pt x="61375" y="717"/>
                  </a:lnTo>
                  <a:lnTo>
                    <a:pt x="66317" y="0"/>
                  </a:lnTo>
                  <a:lnTo>
                    <a:pt x="71727" y="2698"/>
                  </a:lnTo>
                  <a:lnTo>
                    <a:pt x="83385" y="14162"/>
                  </a:lnTo>
                  <a:lnTo>
                    <a:pt x="96790" y="38466"/>
                  </a:lnTo>
                  <a:lnTo>
                    <a:pt x="102408" y="65776"/>
                  </a:lnTo>
                  <a:lnTo>
                    <a:pt x="98079" y="84530"/>
                  </a:lnTo>
                  <a:lnTo>
                    <a:pt x="81165" y="123564"/>
                  </a:lnTo>
                  <a:lnTo>
                    <a:pt x="72057" y="133497"/>
                  </a:lnTo>
                  <a:lnTo>
                    <a:pt x="64481" y="137911"/>
                  </a:lnTo>
                  <a:lnTo>
                    <a:pt x="28575" y="14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841"/>
            <p:cNvSpPr/>
            <p:nvPr>
              <p:custDataLst>
                <p:tags r:id="rId26"/>
              </p:custDataLst>
            </p:nvPr>
          </p:nvSpPr>
          <p:spPr>
            <a:xfrm>
              <a:off x="6924675" y="5724525"/>
              <a:ext cx="56936" cy="295276"/>
            </a:xfrm>
            <a:custGeom>
              <a:avLst/>
              <a:gdLst/>
              <a:ahLst/>
              <a:cxnLst/>
              <a:rect l="0" t="0" r="0" b="0"/>
              <a:pathLst>
                <a:path w="56936" h="295276">
                  <a:moveTo>
                    <a:pt x="0" y="0"/>
                  </a:moveTo>
                  <a:lnTo>
                    <a:pt x="0" y="0"/>
                  </a:lnTo>
                  <a:lnTo>
                    <a:pt x="15170" y="5056"/>
                  </a:lnTo>
                  <a:lnTo>
                    <a:pt x="28261" y="16005"/>
                  </a:lnTo>
                  <a:lnTo>
                    <a:pt x="40077" y="32514"/>
                  </a:lnTo>
                  <a:lnTo>
                    <a:pt x="51621" y="65607"/>
                  </a:lnTo>
                  <a:lnTo>
                    <a:pt x="56058" y="109072"/>
                  </a:lnTo>
                  <a:lnTo>
                    <a:pt x="56935" y="153837"/>
                  </a:lnTo>
                  <a:lnTo>
                    <a:pt x="46973" y="193160"/>
                  </a:lnTo>
                  <a:lnTo>
                    <a:pt x="31190" y="231281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842"/>
            <p:cNvSpPr/>
            <p:nvPr>
              <p:custDataLst>
                <p:tags r:id="rId27"/>
              </p:custDataLst>
            </p:nvPr>
          </p:nvSpPr>
          <p:spPr>
            <a:xfrm>
              <a:off x="6654520" y="5805703"/>
              <a:ext cx="60606" cy="223623"/>
            </a:xfrm>
            <a:custGeom>
              <a:avLst/>
              <a:gdLst/>
              <a:ahLst/>
              <a:cxnLst/>
              <a:rect l="0" t="0" r="0" b="0"/>
              <a:pathLst>
                <a:path w="60606" h="223623">
                  <a:moveTo>
                    <a:pt x="51080" y="23597"/>
                  </a:moveTo>
                  <a:lnTo>
                    <a:pt x="51080" y="23597"/>
                  </a:lnTo>
                  <a:lnTo>
                    <a:pt x="51080" y="6264"/>
                  </a:lnTo>
                  <a:lnTo>
                    <a:pt x="46024" y="0"/>
                  </a:lnTo>
                  <a:lnTo>
                    <a:pt x="43476" y="457"/>
                  </a:lnTo>
                  <a:lnTo>
                    <a:pt x="23634" y="21974"/>
                  </a:lnTo>
                  <a:lnTo>
                    <a:pt x="17715" y="33812"/>
                  </a:lnTo>
                  <a:lnTo>
                    <a:pt x="3035" y="78822"/>
                  </a:lnTo>
                  <a:lnTo>
                    <a:pt x="0" y="85813"/>
                  </a:lnTo>
                  <a:lnTo>
                    <a:pt x="785" y="120936"/>
                  </a:lnTo>
                  <a:lnTo>
                    <a:pt x="9473" y="163945"/>
                  </a:lnTo>
                  <a:lnTo>
                    <a:pt x="11421" y="179813"/>
                  </a:lnTo>
                  <a:lnTo>
                    <a:pt x="20754" y="193920"/>
                  </a:lnTo>
                  <a:lnTo>
                    <a:pt x="60605" y="223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843"/>
            <p:cNvSpPr/>
            <p:nvPr>
              <p:custDataLst>
                <p:tags r:id="rId28"/>
              </p:custDataLst>
            </p:nvPr>
          </p:nvSpPr>
          <p:spPr>
            <a:xfrm>
              <a:off x="6391275" y="5909537"/>
              <a:ext cx="107675" cy="240850"/>
            </a:xfrm>
            <a:custGeom>
              <a:avLst/>
              <a:gdLst/>
              <a:ahLst/>
              <a:cxnLst/>
              <a:rect l="0" t="0" r="0" b="0"/>
              <a:pathLst>
                <a:path w="107675" h="240850">
                  <a:moveTo>
                    <a:pt x="76200" y="5488"/>
                  </a:moveTo>
                  <a:lnTo>
                    <a:pt x="76200" y="5488"/>
                  </a:lnTo>
                  <a:lnTo>
                    <a:pt x="71144" y="432"/>
                  </a:lnTo>
                  <a:lnTo>
                    <a:pt x="68596" y="0"/>
                  </a:lnTo>
                  <a:lnTo>
                    <a:pt x="65839" y="772"/>
                  </a:lnTo>
                  <a:lnTo>
                    <a:pt x="62943" y="2344"/>
                  </a:lnTo>
                  <a:lnTo>
                    <a:pt x="36199" y="5212"/>
                  </a:lnTo>
                  <a:lnTo>
                    <a:pt x="32600" y="7421"/>
                  </a:lnTo>
                  <a:lnTo>
                    <a:pt x="25777" y="15520"/>
                  </a:lnTo>
                  <a:lnTo>
                    <a:pt x="24593" y="19584"/>
                  </a:lnTo>
                  <a:lnTo>
                    <a:pt x="24862" y="23352"/>
                  </a:lnTo>
                  <a:lnTo>
                    <a:pt x="27983" y="30361"/>
                  </a:lnTo>
                  <a:lnTo>
                    <a:pt x="32898" y="37004"/>
                  </a:lnTo>
                  <a:lnTo>
                    <a:pt x="38610" y="40661"/>
                  </a:lnTo>
                  <a:lnTo>
                    <a:pt x="41616" y="41637"/>
                  </a:lnTo>
                  <a:lnTo>
                    <a:pt x="44677" y="41229"/>
                  </a:lnTo>
                  <a:lnTo>
                    <a:pt x="57195" y="35792"/>
                  </a:lnTo>
                  <a:lnTo>
                    <a:pt x="60355" y="35216"/>
                  </a:lnTo>
                  <a:lnTo>
                    <a:pt x="63520" y="35890"/>
                  </a:lnTo>
                  <a:lnTo>
                    <a:pt x="69859" y="39461"/>
                  </a:lnTo>
                  <a:lnTo>
                    <a:pt x="71972" y="41895"/>
                  </a:lnTo>
                  <a:lnTo>
                    <a:pt x="93853" y="86269"/>
                  </a:lnTo>
                  <a:lnTo>
                    <a:pt x="107674" y="128336"/>
                  </a:lnTo>
                  <a:lnTo>
                    <a:pt x="107280" y="167711"/>
                  </a:lnTo>
                  <a:lnTo>
                    <a:pt x="100460" y="197723"/>
                  </a:lnTo>
                  <a:lnTo>
                    <a:pt x="82129" y="225768"/>
                  </a:lnTo>
                  <a:lnTo>
                    <a:pt x="74249" y="234977"/>
                  </a:lnTo>
                  <a:lnTo>
                    <a:pt x="58752" y="239774"/>
                  </a:lnTo>
                  <a:lnTo>
                    <a:pt x="40929" y="240849"/>
                  </a:lnTo>
                  <a:lnTo>
                    <a:pt x="29479" y="237798"/>
                  </a:lnTo>
                  <a:lnTo>
                    <a:pt x="12028" y="220019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844"/>
            <p:cNvSpPr/>
            <p:nvPr>
              <p:custDataLst>
                <p:tags r:id="rId29"/>
              </p:custDataLst>
            </p:nvPr>
          </p:nvSpPr>
          <p:spPr>
            <a:xfrm>
              <a:off x="6326696" y="5905500"/>
              <a:ext cx="43152" cy="98548"/>
            </a:xfrm>
            <a:custGeom>
              <a:avLst/>
              <a:gdLst/>
              <a:ahLst/>
              <a:cxnLst/>
              <a:rect l="0" t="0" r="0" b="0"/>
              <a:pathLst>
                <a:path w="43152" h="98548">
                  <a:moveTo>
                    <a:pt x="26479" y="0"/>
                  </a:moveTo>
                  <a:lnTo>
                    <a:pt x="26479" y="0"/>
                  </a:lnTo>
                  <a:lnTo>
                    <a:pt x="16366" y="5056"/>
                  </a:lnTo>
                  <a:lnTo>
                    <a:pt x="13387" y="7604"/>
                  </a:lnTo>
                  <a:lnTo>
                    <a:pt x="10077" y="13257"/>
                  </a:lnTo>
                  <a:lnTo>
                    <a:pt x="1406" y="41776"/>
                  </a:lnTo>
                  <a:lnTo>
                    <a:pt x="0" y="71880"/>
                  </a:lnTo>
                  <a:lnTo>
                    <a:pt x="3421" y="84158"/>
                  </a:lnTo>
                  <a:lnTo>
                    <a:pt x="11292" y="93143"/>
                  </a:lnTo>
                  <a:lnTo>
                    <a:pt x="16354" y="97020"/>
                  </a:lnTo>
                  <a:lnTo>
                    <a:pt x="20787" y="98547"/>
                  </a:lnTo>
                  <a:lnTo>
                    <a:pt x="24802" y="98506"/>
                  </a:lnTo>
                  <a:lnTo>
                    <a:pt x="32083" y="95639"/>
                  </a:lnTo>
                  <a:lnTo>
                    <a:pt x="38847" y="90836"/>
                  </a:lnTo>
                  <a:lnTo>
                    <a:pt x="42560" y="79530"/>
                  </a:lnTo>
                  <a:lnTo>
                    <a:pt x="43151" y="64980"/>
                  </a:lnTo>
                  <a:lnTo>
                    <a:pt x="39886" y="51457"/>
                  </a:lnTo>
                  <a:lnTo>
                    <a:pt x="18615" y="14420"/>
                  </a:lnTo>
                  <a:lnTo>
                    <a:pt x="7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845"/>
            <p:cNvSpPr/>
            <p:nvPr>
              <p:custDataLst>
                <p:tags r:id="rId30"/>
              </p:custDataLst>
            </p:nvPr>
          </p:nvSpPr>
          <p:spPr>
            <a:xfrm>
              <a:off x="6234225" y="5735374"/>
              <a:ext cx="23701" cy="284427"/>
            </a:xfrm>
            <a:custGeom>
              <a:avLst/>
              <a:gdLst/>
              <a:ahLst/>
              <a:cxnLst/>
              <a:rect l="0" t="0" r="0" b="0"/>
              <a:pathLst>
                <a:path w="23701" h="284427">
                  <a:moveTo>
                    <a:pt x="23700" y="8201"/>
                  </a:moveTo>
                  <a:lnTo>
                    <a:pt x="23700" y="8201"/>
                  </a:lnTo>
                  <a:lnTo>
                    <a:pt x="23700" y="0"/>
                  </a:lnTo>
                  <a:lnTo>
                    <a:pt x="18644" y="4125"/>
                  </a:lnTo>
                  <a:lnTo>
                    <a:pt x="10443" y="27219"/>
                  </a:lnTo>
                  <a:lnTo>
                    <a:pt x="5795" y="71891"/>
                  </a:lnTo>
                  <a:lnTo>
                    <a:pt x="2054" y="118030"/>
                  </a:lnTo>
                  <a:lnTo>
                    <a:pt x="0" y="162099"/>
                  </a:lnTo>
                  <a:lnTo>
                    <a:pt x="3731" y="209227"/>
                  </a:lnTo>
                  <a:lnTo>
                    <a:pt x="465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065"/>
          <p:cNvGrpSpPr/>
          <p:nvPr/>
        </p:nvGrpSpPr>
        <p:grpSpPr>
          <a:xfrm>
            <a:off x="7324725" y="5676900"/>
            <a:ext cx="2823440" cy="453622"/>
            <a:chOff x="7324725" y="5676900"/>
            <a:chExt cx="2823440" cy="453622"/>
          </a:xfrm>
        </p:grpSpPr>
        <p:sp>
          <p:nvSpPr>
            <p:cNvPr id="170" name="SMARTInkShape-5846"/>
            <p:cNvSpPr/>
            <p:nvPr>
              <p:custDataLst>
                <p:tags r:id="rId6"/>
              </p:custDataLst>
            </p:nvPr>
          </p:nvSpPr>
          <p:spPr>
            <a:xfrm>
              <a:off x="7735920" y="5727173"/>
              <a:ext cx="112681" cy="283103"/>
            </a:xfrm>
            <a:custGeom>
              <a:avLst/>
              <a:gdLst/>
              <a:ahLst/>
              <a:cxnLst/>
              <a:rect l="0" t="0" r="0" b="0"/>
              <a:pathLst>
                <a:path w="112681" h="283103">
                  <a:moveTo>
                    <a:pt x="112680" y="16402"/>
                  </a:moveTo>
                  <a:lnTo>
                    <a:pt x="112680" y="16402"/>
                  </a:lnTo>
                  <a:lnTo>
                    <a:pt x="107624" y="6289"/>
                  </a:lnTo>
                  <a:lnTo>
                    <a:pt x="104018" y="3310"/>
                  </a:lnTo>
                  <a:lnTo>
                    <a:pt x="94366" y="0"/>
                  </a:lnTo>
                  <a:lnTo>
                    <a:pt x="83021" y="1351"/>
                  </a:lnTo>
                  <a:lnTo>
                    <a:pt x="70924" y="6538"/>
                  </a:lnTo>
                  <a:lnTo>
                    <a:pt x="44648" y="28012"/>
                  </a:lnTo>
                  <a:lnTo>
                    <a:pt x="22885" y="70946"/>
                  </a:lnTo>
                  <a:lnTo>
                    <a:pt x="3848" y="118468"/>
                  </a:lnTo>
                  <a:lnTo>
                    <a:pt x="0" y="154594"/>
                  </a:lnTo>
                  <a:lnTo>
                    <a:pt x="1217" y="182595"/>
                  </a:lnTo>
                  <a:lnTo>
                    <a:pt x="13600" y="229421"/>
                  </a:lnTo>
                  <a:lnTo>
                    <a:pt x="14877" y="237789"/>
                  </a:lnTo>
                  <a:lnTo>
                    <a:pt x="24762" y="252732"/>
                  </a:lnTo>
                  <a:lnTo>
                    <a:pt x="51922" y="274516"/>
                  </a:lnTo>
                  <a:lnTo>
                    <a:pt x="74580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847"/>
            <p:cNvSpPr/>
            <p:nvPr>
              <p:custDataLst>
                <p:tags r:id="rId7"/>
              </p:custDataLst>
            </p:nvPr>
          </p:nvSpPr>
          <p:spPr>
            <a:xfrm>
              <a:off x="7391400" y="5810250"/>
              <a:ext cx="19051" cy="219076"/>
            </a:xfrm>
            <a:custGeom>
              <a:avLst/>
              <a:gdLst/>
              <a:ahLst/>
              <a:cxnLst/>
              <a:rect l="0" t="0" r="0" b="0"/>
              <a:pathLst>
                <a:path w="19051" h="21907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1058"/>
                  </a:lnTo>
                  <a:lnTo>
                    <a:pt x="11512" y="2822"/>
                  </a:lnTo>
                  <a:lnTo>
                    <a:pt x="10113" y="13183"/>
                  </a:lnTo>
                  <a:lnTo>
                    <a:pt x="9577" y="58308"/>
                  </a:lnTo>
                  <a:lnTo>
                    <a:pt x="9535" y="100535"/>
                  </a:lnTo>
                  <a:lnTo>
                    <a:pt x="8468" y="14203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848"/>
            <p:cNvSpPr/>
            <p:nvPr>
              <p:custDataLst>
                <p:tags r:id="rId8"/>
              </p:custDataLst>
            </p:nvPr>
          </p:nvSpPr>
          <p:spPr>
            <a:xfrm>
              <a:off x="7324725" y="59150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59732" y="58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849"/>
            <p:cNvSpPr/>
            <p:nvPr>
              <p:custDataLst>
                <p:tags r:id="rId9"/>
              </p:custDataLst>
            </p:nvPr>
          </p:nvSpPr>
          <p:spPr>
            <a:xfrm>
              <a:off x="9934575" y="5676900"/>
              <a:ext cx="213590" cy="323851"/>
            </a:xfrm>
            <a:custGeom>
              <a:avLst/>
              <a:gdLst/>
              <a:ahLst/>
              <a:cxnLst/>
              <a:rect l="0" t="0" r="0" b="0"/>
              <a:pathLst>
                <a:path w="213590" h="323851">
                  <a:moveTo>
                    <a:pt x="171450" y="0"/>
                  </a:moveTo>
                  <a:lnTo>
                    <a:pt x="171450" y="0"/>
                  </a:lnTo>
                  <a:lnTo>
                    <a:pt x="181562" y="5056"/>
                  </a:lnTo>
                  <a:lnTo>
                    <a:pt x="197964" y="23370"/>
                  </a:lnTo>
                  <a:lnTo>
                    <a:pt x="204401" y="45664"/>
                  </a:lnTo>
                  <a:lnTo>
                    <a:pt x="213589" y="92982"/>
                  </a:lnTo>
                  <a:lnTo>
                    <a:pt x="212394" y="133266"/>
                  </a:lnTo>
                  <a:lnTo>
                    <a:pt x="202508" y="178019"/>
                  </a:lnTo>
                  <a:lnTo>
                    <a:pt x="182177" y="220149"/>
                  </a:lnTo>
                  <a:lnTo>
                    <a:pt x="149318" y="259303"/>
                  </a:lnTo>
                  <a:lnTo>
                    <a:pt x="131980" y="275053"/>
                  </a:lnTo>
                  <a:lnTo>
                    <a:pt x="85545" y="302516"/>
                  </a:lnTo>
                  <a:lnTo>
                    <a:pt x="57097" y="31588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850"/>
            <p:cNvSpPr/>
            <p:nvPr>
              <p:custDataLst>
                <p:tags r:id="rId10"/>
              </p:custDataLst>
            </p:nvPr>
          </p:nvSpPr>
          <p:spPr>
            <a:xfrm>
              <a:off x="9878904" y="5766276"/>
              <a:ext cx="155674" cy="266504"/>
            </a:xfrm>
            <a:custGeom>
              <a:avLst/>
              <a:gdLst/>
              <a:ahLst/>
              <a:cxnLst/>
              <a:rect l="0" t="0" r="0" b="0"/>
              <a:pathLst>
                <a:path w="155674" h="266504">
                  <a:moveTo>
                    <a:pt x="74721" y="43974"/>
                  </a:moveTo>
                  <a:lnTo>
                    <a:pt x="74721" y="43974"/>
                  </a:lnTo>
                  <a:lnTo>
                    <a:pt x="56407" y="67344"/>
                  </a:lnTo>
                  <a:lnTo>
                    <a:pt x="40568" y="104094"/>
                  </a:lnTo>
                  <a:lnTo>
                    <a:pt x="31559" y="144102"/>
                  </a:lnTo>
                  <a:lnTo>
                    <a:pt x="27360" y="182180"/>
                  </a:lnTo>
                  <a:lnTo>
                    <a:pt x="16997" y="224027"/>
                  </a:lnTo>
                  <a:lnTo>
                    <a:pt x="6010" y="261296"/>
                  </a:lnTo>
                  <a:lnTo>
                    <a:pt x="3514" y="265055"/>
                  </a:lnTo>
                  <a:lnTo>
                    <a:pt x="1850" y="266503"/>
                  </a:lnTo>
                  <a:lnTo>
                    <a:pt x="739" y="266410"/>
                  </a:lnTo>
                  <a:lnTo>
                    <a:pt x="0" y="265290"/>
                  </a:lnTo>
                  <a:lnTo>
                    <a:pt x="9078" y="226616"/>
                  </a:lnTo>
                  <a:lnTo>
                    <a:pt x="20699" y="184520"/>
                  </a:lnTo>
                  <a:lnTo>
                    <a:pt x="38533" y="138058"/>
                  </a:lnTo>
                  <a:lnTo>
                    <a:pt x="55504" y="91446"/>
                  </a:lnTo>
                  <a:lnTo>
                    <a:pt x="73394" y="48412"/>
                  </a:lnTo>
                  <a:lnTo>
                    <a:pt x="90766" y="20901"/>
                  </a:lnTo>
                  <a:lnTo>
                    <a:pt x="101607" y="8672"/>
                  </a:lnTo>
                  <a:lnTo>
                    <a:pt x="113481" y="1826"/>
                  </a:lnTo>
                  <a:lnTo>
                    <a:pt x="119611" y="0"/>
                  </a:lnTo>
                  <a:lnTo>
                    <a:pt x="125816" y="899"/>
                  </a:lnTo>
                  <a:lnTo>
                    <a:pt x="138352" y="7544"/>
                  </a:lnTo>
                  <a:lnTo>
                    <a:pt x="145336" y="14730"/>
                  </a:lnTo>
                  <a:lnTo>
                    <a:pt x="152089" y="33192"/>
                  </a:lnTo>
                  <a:lnTo>
                    <a:pt x="155673" y="51882"/>
                  </a:lnTo>
                  <a:lnTo>
                    <a:pt x="153739" y="67244"/>
                  </a:lnTo>
                  <a:lnTo>
                    <a:pt x="130782" y="99840"/>
                  </a:lnTo>
                  <a:lnTo>
                    <a:pt x="121509" y="110431"/>
                  </a:lnTo>
                  <a:lnTo>
                    <a:pt x="100226" y="122343"/>
                  </a:lnTo>
                  <a:lnTo>
                    <a:pt x="63698" y="127519"/>
                  </a:lnTo>
                  <a:lnTo>
                    <a:pt x="27096" y="120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851"/>
            <p:cNvSpPr/>
            <p:nvPr>
              <p:custDataLst>
                <p:tags r:id="rId11"/>
              </p:custDataLst>
            </p:nvPr>
          </p:nvSpPr>
          <p:spPr>
            <a:xfrm>
              <a:off x="9715500" y="58293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8663" y="20971"/>
                  </a:lnTo>
                  <a:lnTo>
                    <a:pt x="22792" y="13387"/>
                  </a:lnTo>
                  <a:lnTo>
                    <a:pt x="63956" y="147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852"/>
            <p:cNvSpPr/>
            <p:nvPr>
              <p:custDataLst>
                <p:tags r:id="rId12"/>
              </p:custDataLst>
            </p:nvPr>
          </p:nvSpPr>
          <p:spPr>
            <a:xfrm>
              <a:off x="9648825" y="5768428"/>
              <a:ext cx="19051" cy="165648"/>
            </a:xfrm>
            <a:custGeom>
              <a:avLst/>
              <a:gdLst/>
              <a:ahLst/>
              <a:cxnLst/>
              <a:rect l="0" t="0" r="0" b="0"/>
              <a:pathLst>
                <a:path w="19051" h="165648">
                  <a:moveTo>
                    <a:pt x="0" y="22772"/>
                  </a:moveTo>
                  <a:lnTo>
                    <a:pt x="0" y="22772"/>
                  </a:lnTo>
                  <a:lnTo>
                    <a:pt x="7540" y="4872"/>
                  </a:lnTo>
                  <a:lnTo>
                    <a:pt x="8644" y="0"/>
                  </a:lnTo>
                  <a:lnTo>
                    <a:pt x="8937" y="182"/>
                  </a:lnTo>
                  <a:lnTo>
                    <a:pt x="9473" y="40140"/>
                  </a:lnTo>
                  <a:lnTo>
                    <a:pt x="9515" y="87233"/>
                  </a:lnTo>
                  <a:lnTo>
                    <a:pt x="17063" y="129241"/>
                  </a:lnTo>
                  <a:lnTo>
                    <a:pt x="19050" y="16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853"/>
            <p:cNvSpPr/>
            <p:nvPr>
              <p:custDataLst>
                <p:tags r:id="rId13"/>
              </p:custDataLst>
            </p:nvPr>
          </p:nvSpPr>
          <p:spPr>
            <a:xfrm>
              <a:off x="9492198" y="5691499"/>
              <a:ext cx="80428" cy="252102"/>
            </a:xfrm>
            <a:custGeom>
              <a:avLst/>
              <a:gdLst/>
              <a:ahLst/>
              <a:cxnLst/>
              <a:rect l="0" t="0" r="0" b="0"/>
              <a:pathLst>
                <a:path w="80428" h="252102">
                  <a:moveTo>
                    <a:pt x="80427" y="33026"/>
                  </a:moveTo>
                  <a:lnTo>
                    <a:pt x="80427" y="33026"/>
                  </a:lnTo>
                  <a:lnTo>
                    <a:pt x="80427" y="9705"/>
                  </a:lnTo>
                  <a:lnTo>
                    <a:pt x="77605" y="3964"/>
                  </a:lnTo>
                  <a:lnTo>
                    <a:pt x="75370" y="950"/>
                  </a:lnTo>
                  <a:lnTo>
                    <a:pt x="72822" y="0"/>
                  </a:lnTo>
                  <a:lnTo>
                    <a:pt x="70066" y="425"/>
                  </a:lnTo>
                  <a:lnTo>
                    <a:pt x="63123" y="4778"/>
                  </a:lnTo>
                  <a:lnTo>
                    <a:pt x="40427" y="25674"/>
                  </a:lnTo>
                  <a:lnTo>
                    <a:pt x="20214" y="67097"/>
                  </a:lnTo>
                  <a:lnTo>
                    <a:pt x="7424" y="107333"/>
                  </a:lnTo>
                  <a:lnTo>
                    <a:pt x="0" y="138298"/>
                  </a:lnTo>
                  <a:lnTo>
                    <a:pt x="5901" y="183329"/>
                  </a:lnTo>
                  <a:lnTo>
                    <a:pt x="13438" y="203544"/>
                  </a:lnTo>
                  <a:lnTo>
                    <a:pt x="48008" y="246922"/>
                  </a:lnTo>
                  <a:lnTo>
                    <a:pt x="54581" y="250765"/>
                  </a:lnTo>
                  <a:lnTo>
                    <a:pt x="80427" y="252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854"/>
            <p:cNvSpPr/>
            <p:nvPr>
              <p:custDataLst>
                <p:tags r:id="rId14"/>
              </p:custDataLst>
            </p:nvPr>
          </p:nvSpPr>
          <p:spPr>
            <a:xfrm>
              <a:off x="9229725" y="5840658"/>
              <a:ext cx="104773" cy="289864"/>
            </a:xfrm>
            <a:custGeom>
              <a:avLst/>
              <a:gdLst/>
              <a:ahLst/>
              <a:cxnLst/>
              <a:rect l="0" t="0" r="0" b="0"/>
              <a:pathLst>
                <a:path w="104773" h="289864">
                  <a:moveTo>
                    <a:pt x="85725" y="26742"/>
                  </a:moveTo>
                  <a:lnTo>
                    <a:pt x="85725" y="26742"/>
                  </a:lnTo>
                  <a:lnTo>
                    <a:pt x="90782" y="21686"/>
                  </a:lnTo>
                  <a:lnTo>
                    <a:pt x="91213" y="19138"/>
                  </a:lnTo>
                  <a:lnTo>
                    <a:pt x="90442" y="16381"/>
                  </a:lnTo>
                  <a:lnTo>
                    <a:pt x="88870" y="13485"/>
                  </a:lnTo>
                  <a:lnTo>
                    <a:pt x="76543" y="4352"/>
                  </a:lnTo>
                  <a:lnTo>
                    <a:pt x="59487" y="0"/>
                  </a:lnTo>
                  <a:lnTo>
                    <a:pt x="50074" y="1804"/>
                  </a:lnTo>
                  <a:lnTo>
                    <a:pt x="46083" y="3767"/>
                  </a:lnTo>
                  <a:lnTo>
                    <a:pt x="38826" y="11591"/>
                  </a:lnTo>
                  <a:lnTo>
                    <a:pt x="33131" y="21068"/>
                  </a:lnTo>
                  <a:lnTo>
                    <a:pt x="30600" y="28807"/>
                  </a:lnTo>
                  <a:lnTo>
                    <a:pt x="30983" y="32351"/>
                  </a:lnTo>
                  <a:lnTo>
                    <a:pt x="34231" y="39113"/>
                  </a:lnTo>
                  <a:lnTo>
                    <a:pt x="47067" y="48869"/>
                  </a:lnTo>
                  <a:lnTo>
                    <a:pt x="64275" y="53407"/>
                  </a:lnTo>
                  <a:lnTo>
                    <a:pt x="73722" y="51646"/>
                  </a:lnTo>
                  <a:lnTo>
                    <a:pt x="77722" y="49694"/>
                  </a:lnTo>
                  <a:lnTo>
                    <a:pt x="84990" y="41882"/>
                  </a:lnTo>
                  <a:lnTo>
                    <a:pt x="93223" y="29733"/>
                  </a:lnTo>
                  <a:lnTo>
                    <a:pt x="94956" y="29794"/>
                  </a:lnTo>
                  <a:lnTo>
                    <a:pt x="99706" y="32684"/>
                  </a:lnTo>
                  <a:lnTo>
                    <a:pt x="102522" y="43141"/>
                  </a:lnTo>
                  <a:lnTo>
                    <a:pt x="104478" y="86914"/>
                  </a:lnTo>
                  <a:lnTo>
                    <a:pt x="104716" y="134427"/>
                  </a:lnTo>
                  <a:lnTo>
                    <a:pt x="104763" y="175249"/>
                  </a:lnTo>
                  <a:lnTo>
                    <a:pt x="104772" y="211619"/>
                  </a:lnTo>
                  <a:lnTo>
                    <a:pt x="89696" y="258482"/>
                  </a:lnTo>
                  <a:lnTo>
                    <a:pt x="88372" y="263785"/>
                  </a:lnTo>
                  <a:lnTo>
                    <a:pt x="76396" y="281362"/>
                  </a:lnTo>
                  <a:lnTo>
                    <a:pt x="62529" y="288073"/>
                  </a:lnTo>
                  <a:lnTo>
                    <a:pt x="54385" y="289863"/>
                  </a:lnTo>
                  <a:lnTo>
                    <a:pt x="36871" y="286207"/>
                  </a:lnTo>
                  <a:lnTo>
                    <a:pt x="20621" y="277527"/>
                  </a:lnTo>
                  <a:lnTo>
                    <a:pt x="0" y="23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855"/>
            <p:cNvSpPr/>
            <p:nvPr>
              <p:custDataLst>
                <p:tags r:id="rId15"/>
              </p:custDataLst>
            </p:nvPr>
          </p:nvSpPr>
          <p:spPr>
            <a:xfrm>
              <a:off x="9145052" y="5852819"/>
              <a:ext cx="72350" cy="96358"/>
            </a:xfrm>
            <a:custGeom>
              <a:avLst/>
              <a:gdLst/>
              <a:ahLst/>
              <a:cxnLst/>
              <a:rect l="0" t="0" r="0" b="0"/>
              <a:pathLst>
                <a:path w="72350" h="96358">
                  <a:moveTo>
                    <a:pt x="46573" y="5056"/>
                  </a:moveTo>
                  <a:lnTo>
                    <a:pt x="46573" y="5056"/>
                  </a:lnTo>
                  <a:lnTo>
                    <a:pt x="41516" y="0"/>
                  </a:lnTo>
                  <a:lnTo>
                    <a:pt x="37910" y="627"/>
                  </a:lnTo>
                  <a:lnTo>
                    <a:pt x="10926" y="17382"/>
                  </a:lnTo>
                  <a:lnTo>
                    <a:pt x="6933" y="23856"/>
                  </a:lnTo>
                  <a:lnTo>
                    <a:pt x="526" y="59021"/>
                  </a:lnTo>
                  <a:lnTo>
                    <a:pt x="0" y="66432"/>
                  </a:lnTo>
                  <a:lnTo>
                    <a:pt x="5060" y="80312"/>
                  </a:lnTo>
                  <a:lnTo>
                    <a:pt x="9373" y="86977"/>
                  </a:lnTo>
                  <a:lnTo>
                    <a:pt x="14364" y="91420"/>
                  </a:lnTo>
                  <a:lnTo>
                    <a:pt x="25555" y="96357"/>
                  </a:lnTo>
                  <a:lnTo>
                    <a:pt x="40407" y="95728"/>
                  </a:lnTo>
                  <a:lnTo>
                    <a:pt x="55474" y="91922"/>
                  </a:lnTo>
                  <a:lnTo>
                    <a:pt x="65698" y="86702"/>
                  </a:lnTo>
                  <a:lnTo>
                    <a:pt x="68848" y="81712"/>
                  </a:lnTo>
                  <a:lnTo>
                    <a:pt x="72349" y="67700"/>
                  </a:lnTo>
                  <a:lnTo>
                    <a:pt x="71081" y="53712"/>
                  </a:lnTo>
                  <a:lnTo>
                    <a:pt x="65932" y="40439"/>
                  </a:lnTo>
                  <a:lnTo>
                    <a:pt x="51025" y="1749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856"/>
            <p:cNvSpPr/>
            <p:nvPr>
              <p:custDataLst>
                <p:tags r:id="rId16"/>
              </p:custDataLst>
            </p:nvPr>
          </p:nvSpPr>
          <p:spPr>
            <a:xfrm>
              <a:off x="9077325" y="5687749"/>
              <a:ext cx="9510" cy="274902"/>
            </a:xfrm>
            <a:custGeom>
              <a:avLst/>
              <a:gdLst/>
              <a:ahLst/>
              <a:cxnLst/>
              <a:rect l="0" t="0" r="0" b="0"/>
              <a:pathLst>
                <a:path w="9510" h="2749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351" y="45940"/>
                  </a:lnTo>
                  <a:lnTo>
                    <a:pt x="9447" y="77890"/>
                  </a:lnTo>
                  <a:lnTo>
                    <a:pt x="9491" y="109729"/>
                  </a:lnTo>
                  <a:lnTo>
                    <a:pt x="9509" y="141519"/>
                  </a:lnTo>
                  <a:lnTo>
                    <a:pt x="6698" y="180700"/>
                  </a:lnTo>
                  <a:lnTo>
                    <a:pt x="1323" y="223015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857"/>
            <p:cNvSpPr/>
            <p:nvPr>
              <p:custDataLst>
                <p:tags r:id="rId17"/>
              </p:custDataLst>
            </p:nvPr>
          </p:nvSpPr>
          <p:spPr>
            <a:xfrm>
              <a:off x="8810625" y="5700419"/>
              <a:ext cx="94776" cy="300332"/>
            </a:xfrm>
            <a:custGeom>
              <a:avLst/>
              <a:gdLst/>
              <a:ahLst/>
              <a:cxnLst/>
              <a:rect l="0" t="0" r="0" b="0"/>
              <a:pathLst>
                <a:path w="94776" h="300332">
                  <a:moveTo>
                    <a:pt x="47625" y="5056"/>
                  </a:moveTo>
                  <a:lnTo>
                    <a:pt x="47625" y="5056"/>
                  </a:lnTo>
                  <a:lnTo>
                    <a:pt x="47625" y="0"/>
                  </a:lnTo>
                  <a:lnTo>
                    <a:pt x="48683" y="627"/>
                  </a:lnTo>
                  <a:lnTo>
                    <a:pt x="69745" y="39945"/>
                  </a:lnTo>
                  <a:lnTo>
                    <a:pt x="80990" y="67958"/>
                  </a:lnTo>
                  <a:lnTo>
                    <a:pt x="89846" y="111555"/>
                  </a:lnTo>
                  <a:lnTo>
                    <a:pt x="93649" y="155732"/>
                  </a:lnTo>
                  <a:lnTo>
                    <a:pt x="94775" y="197280"/>
                  </a:lnTo>
                  <a:lnTo>
                    <a:pt x="90053" y="226288"/>
                  </a:lnTo>
                  <a:lnTo>
                    <a:pt x="76894" y="248288"/>
                  </a:lnTo>
                  <a:lnTo>
                    <a:pt x="0" y="30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858"/>
            <p:cNvSpPr/>
            <p:nvPr>
              <p:custDataLst>
                <p:tags r:id="rId18"/>
              </p:custDataLst>
            </p:nvPr>
          </p:nvSpPr>
          <p:spPr>
            <a:xfrm>
              <a:off x="7877176" y="5827314"/>
              <a:ext cx="85725" cy="166094"/>
            </a:xfrm>
            <a:custGeom>
              <a:avLst/>
              <a:gdLst/>
              <a:ahLst/>
              <a:cxnLst/>
              <a:rect l="0" t="0" r="0" b="0"/>
              <a:pathLst>
                <a:path w="85725" h="166094">
                  <a:moveTo>
                    <a:pt x="28574" y="30561"/>
                  </a:moveTo>
                  <a:lnTo>
                    <a:pt x="28574" y="30561"/>
                  </a:lnTo>
                  <a:lnTo>
                    <a:pt x="10674" y="51284"/>
                  </a:lnTo>
                  <a:lnTo>
                    <a:pt x="7116" y="57076"/>
                  </a:lnTo>
                  <a:lnTo>
                    <a:pt x="1404" y="95731"/>
                  </a:lnTo>
                  <a:lnTo>
                    <a:pt x="277" y="135039"/>
                  </a:lnTo>
                  <a:lnTo>
                    <a:pt x="23" y="166093"/>
                  </a:lnTo>
                  <a:lnTo>
                    <a:pt x="0" y="122354"/>
                  </a:lnTo>
                  <a:lnTo>
                    <a:pt x="7604" y="78327"/>
                  </a:lnTo>
                  <a:lnTo>
                    <a:pt x="19297" y="38428"/>
                  </a:lnTo>
                  <a:lnTo>
                    <a:pt x="36015" y="9176"/>
                  </a:lnTo>
                  <a:lnTo>
                    <a:pt x="46345" y="595"/>
                  </a:lnTo>
                  <a:lnTo>
                    <a:pt x="52063" y="0"/>
                  </a:lnTo>
                  <a:lnTo>
                    <a:pt x="64061" y="4985"/>
                  </a:lnTo>
                  <a:lnTo>
                    <a:pt x="73626" y="14255"/>
                  </a:lnTo>
                  <a:lnTo>
                    <a:pt x="77659" y="19690"/>
                  </a:lnTo>
                  <a:lnTo>
                    <a:pt x="82140" y="34196"/>
                  </a:lnTo>
                  <a:lnTo>
                    <a:pt x="85016" y="74436"/>
                  </a:lnTo>
                  <a:lnTo>
                    <a:pt x="85724" y="125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859"/>
            <p:cNvSpPr/>
            <p:nvPr>
              <p:custDataLst>
                <p:tags r:id="rId19"/>
              </p:custDataLst>
            </p:nvPr>
          </p:nvSpPr>
          <p:spPr>
            <a:xfrm>
              <a:off x="8077200" y="5876925"/>
              <a:ext cx="104776" cy="16403"/>
            </a:xfrm>
            <a:custGeom>
              <a:avLst/>
              <a:gdLst/>
              <a:ahLst/>
              <a:cxnLst/>
              <a:rect l="0" t="0" r="0" b="0"/>
              <a:pathLst>
                <a:path w="104776" h="16403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117" y="13092"/>
                  </a:lnTo>
                  <a:lnTo>
                    <a:pt x="5645" y="15078"/>
                  </a:lnTo>
                  <a:lnTo>
                    <a:pt x="10113" y="16402"/>
                  </a:lnTo>
                  <a:lnTo>
                    <a:pt x="20723" y="15051"/>
                  </a:lnTo>
                  <a:lnTo>
                    <a:pt x="41418" y="1116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860"/>
            <p:cNvSpPr/>
            <p:nvPr>
              <p:custDataLst>
                <p:tags r:id="rId20"/>
              </p:custDataLst>
            </p:nvPr>
          </p:nvSpPr>
          <p:spPr>
            <a:xfrm>
              <a:off x="8601075" y="5781675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133350" y="0"/>
                  </a:moveTo>
                  <a:lnTo>
                    <a:pt x="133350" y="0"/>
                  </a:lnTo>
                  <a:lnTo>
                    <a:pt x="112628" y="13183"/>
                  </a:lnTo>
                  <a:lnTo>
                    <a:pt x="78875" y="47946"/>
                  </a:lnTo>
                  <a:lnTo>
                    <a:pt x="52015" y="87021"/>
                  </a:lnTo>
                  <a:lnTo>
                    <a:pt x="26502" y="118437"/>
                  </a:lnTo>
                  <a:lnTo>
                    <a:pt x="3084" y="16213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861"/>
            <p:cNvSpPr/>
            <p:nvPr>
              <p:custDataLst>
                <p:tags r:id="rId21"/>
              </p:custDataLst>
            </p:nvPr>
          </p:nvSpPr>
          <p:spPr>
            <a:xfrm>
              <a:off x="8753475" y="59055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7290" y="507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862"/>
            <p:cNvSpPr/>
            <p:nvPr>
              <p:custDataLst>
                <p:tags r:id="rId22"/>
              </p:custDataLst>
            </p:nvPr>
          </p:nvSpPr>
          <p:spPr>
            <a:xfrm>
              <a:off x="8582025" y="5785712"/>
              <a:ext cx="133351" cy="148364"/>
            </a:xfrm>
            <a:custGeom>
              <a:avLst/>
              <a:gdLst/>
              <a:ahLst/>
              <a:cxnLst/>
              <a:rect l="0" t="0" r="0" b="0"/>
              <a:pathLst>
                <a:path w="133351" h="1483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38595" y="46783"/>
                  </a:lnTo>
                  <a:lnTo>
                    <a:pt x="73421" y="90657"/>
                  </a:lnTo>
                  <a:lnTo>
                    <a:pt x="82373" y="102608"/>
                  </a:lnTo>
                  <a:lnTo>
                    <a:pt x="115621" y="132291"/>
                  </a:lnTo>
                  <a:lnTo>
                    <a:pt x="13335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863"/>
            <p:cNvSpPr/>
            <p:nvPr>
              <p:custDataLst>
                <p:tags r:id="rId23"/>
              </p:custDataLst>
            </p:nvPr>
          </p:nvSpPr>
          <p:spPr>
            <a:xfrm>
              <a:off x="8782050" y="58102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108"/>
                  </a:lnTo>
                  <a:lnTo>
                    <a:pt x="1058" y="140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864"/>
            <p:cNvSpPr/>
            <p:nvPr>
              <p:custDataLst>
                <p:tags r:id="rId24"/>
              </p:custDataLst>
            </p:nvPr>
          </p:nvSpPr>
          <p:spPr>
            <a:xfrm>
              <a:off x="8336008" y="5754540"/>
              <a:ext cx="169818" cy="217386"/>
            </a:xfrm>
            <a:custGeom>
              <a:avLst/>
              <a:gdLst/>
              <a:ahLst/>
              <a:cxnLst/>
              <a:rect l="0" t="0" r="0" b="0"/>
              <a:pathLst>
                <a:path w="169818" h="217386">
                  <a:moveTo>
                    <a:pt x="131717" y="17610"/>
                  </a:moveTo>
                  <a:lnTo>
                    <a:pt x="131717" y="17610"/>
                  </a:lnTo>
                  <a:lnTo>
                    <a:pt x="136773" y="12554"/>
                  </a:lnTo>
                  <a:lnTo>
                    <a:pt x="142078" y="10071"/>
                  </a:lnTo>
                  <a:lnTo>
                    <a:pt x="166660" y="0"/>
                  </a:lnTo>
                  <a:lnTo>
                    <a:pt x="166654" y="578"/>
                  </a:lnTo>
                  <a:lnTo>
                    <a:pt x="163826" y="4043"/>
                  </a:lnTo>
                  <a:lnTo>
                    <a:pt x="122135" y="20736"/>
                  </a:lnTo>
                  <a:lnTo>
                    <a:pt x="76676" y="48714"/>
                  </a:lnTo>
                  <a:lnTo>
                    <a:pt x="38948" y="79253"/>
                  </a:lnTo>
                  <a:lnTo>
                    <a:pt x="34945" y="80931"/>
                  </a:lnTo>
                  <a:lnTo>
                    <a:pt x="32277" y="84166"/>
                  </a:lnTo>
                  <a:lnTo>
                    <a:pt x="29313" y="93404"/>
                  </a:lnTo>
                  <a:lnTo>
                    <a:pt x="30639" y="97773"/>
                  </a:lnTo>
                  <a:lnTo>
                    <a:pt x="37758" y="105448"/>
                  </a:lnTo>
                  <a:lnTo>
                    <a:pt x="68236" y="119000"/>
                  </a:lnTo>
                  <a:lnTo>
                    <a:pt x="108280" y="129046"/>
                  </a:lnTo>
                  <a:lnTo>
                    <a:pt x="121301" y="131696"/>
                  </a:lnTo>
                  <a:lnTo>
                    <a:pt x="124772" y="133884"/>
                  </a:lnTo>
                  <a:lnTo>
                    <a:pt x="127088" y="136401"/>
                  </a:lnTo>
                  <a:lnTo>
                    <a:pt x="125455" y="140196"/>
                  </a:lnTo>
                  <a:lnTo>
                    <a:pt x="115175" y="150056"/>
                  </a:lnTo>
                  <a:lnTo>
                    <a:pt x="91537" y="162452"/>
                  </a:lnTo>
                  <a:lnTo>
                    <a:pt x="44486" y="179459"/>
                  </a:lnTo>
                  <a:lnTo>
                    <a:pt x="3879" y="196418"/>
                  </a:lnTo>
                  <a:lnTo>
                    <a:pt x="2042" y="199257"/>
                  </a:lnTo>
                  <a:lnTo>
                    <a:pt x="0" y="208056"/>
                  </a:lnTo>
                  <a:lnTo>
                    <a:pt x="1572" y="211249"/>
                  </a:lnTo>
                  <a:lnTo>
                    <a:pt x="4737" y="213378"/>
                  </a:lnTo>
                  <a:lnTo>
                    <a:pt x="14957" y="215742"/>
                  </a:lnTo>
                  <a:lnTo>
                    <a:pt x="61503" y="217385"/>
                  </a:lnTo>
                  <a:lnTo>
                    <a:pt x="107484" y="214780"/>
                  </a:lnTo>
                  <a:lnTo>
                    <a:pt x="150948" y="207930"/>
                  </a:lnTo>
                  <a:lnTo>
                    <a:pt x="169817" y="19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5865"/>
          <p:cNvSpPr/>
          <p:nvPr>
            <p:custDataLst>
              <p:tags r:id="rId5"/>
            </p:custDataLst>
          </p:nvPr>
        </p:nvSpPr>
        <p:spPr>
          <a:xfrm>
            <a:off x="5328944" y="6257925"/>
            <a:ext cx="5234223" cy="252790"/>
          </a:xfrm>
          <a:custGeom>
            <a:avLst/>
            <a:gdLst/>
            <a:ahLst/>
            <a:cxnLst/>
            <a:rect l="0" t="0" r="0" b="0"/>
            <a:pathLst>
              <a:path w="5234223" h="252790">
                <a:moveTo>
                  <a:pt x="5056" y="133350"/>
                </a:moveTo>
                <a:lnTo>
                  <a:pt x="5056" y="133350"/>
                </a:lnTo>
                <a:lnTo>
                  <a:pt x="0" y="133350"/>
                </a:lnTo>
                <a:lnTo>
                  <a:pt x="17081" y="143463"/>
                </a:lnTo>
                <a:lnTo>
                  <a:pt x="40386" y="145606"/>
                </a:lnTo>
                <a:lnTo>
                  <a:pt x="80436" y="143684"/>
                </a:lnTo>
                <a:lnTo>
                  <a:pt x="119113" y="140293"/>
                </a:lnTo>
                <a:lnTo>
                  <a:pt x="160206" y="135407"/>
                </a:lnTo>
                <a:lnTo>
                  <a:pt x="205895" y="131137"/>
                </a:lnTo>
                <a:lnTo>
                  <a:pt x="239310" y="127075"/>
                </a:lnTo>
                <a:lnTo>
                  <a:pt x="278855" y="125269"/>
                </a:lnTo>
                <a:lnTo>
                  <a:pt x="318303" y="121645"/>
                </a:lnTo>
                <a:lnTo>
                  <a:pt x="358060" y="117565"/>
                </a:lnTo>
                <a:lnTo>
                  <a:pt x="400424" y="115751"/>
                </a:lnTo>
                <a:lnTo>
                  <a:pt x="446770" y="112123"/>
                </a:lnTo>
                <a:lnTo>
                  <a:pt x="470981" y="109674"/>
                </a:lnTo>
                <a:lnTo>
                  <a:pt x="496648" y="106983"/>
                </a:lnTo>
                <a:lnTo>
                  <a:pt x="523284" y="104130"/>
                </a:lnTo>
                <a:lnTo>
                  <a:pt x="550567" y="101170"/>
                </a:lnTo>
                <a:lnTo>
                  <a:pt x="577221" y="99197"/>
                </a:lnTo>
                <a:lnTo>
                  <a:pt x="603458" y="97881"/>
                </a:lnTo>
                <a:lnTo>
                  <a:pt x="629416" y="97004"/>
                </a:lnTo>
                <a:lnTo>
                  <a:pt x="657304" y="95361"/>
                </a:lnTo>
                <a:lnTo>
                  <a:pt x="686480" y="93207"/>
                </a:lnTo>
                <a:lnTo>
                  <a:pt x="716514" y="90714"/>
                </a:lnTo>
                <a:lnTo>
                  <a:pt x="747119" y="89050"/>
                </a:lnTo>
                <a:lnTo>
                  <a:pt x="778106" y="87942"/>
                </a:lnTo>
                <a:lnTo>
                  <a:pt x="809348" y="87203"/>
                </a:lnTo>
                <a:lnTo>
                  <a:pt x="840759" y="86711"/>
                </a:lnTo>
                <a:lnTo>
                  <a:pt x="872283" y="86382"/>
                </a:lnTo>
                <a:lnTo>
                  <a:pt x="903883" y="86163"/>
                </a:lnTo>
                <a:lnTo>
                  <a:pt x="937649" y="84959"/>
                </a:lnTo>
                <a:lnTo>
                  <a:pt x="972859" y="83098"/>
                </a:lnTo>
                <a:lnTo>
                  <a:pt x="1009033" y="80799"/>
                </a:lnTo>
                <a:lnTo>
                  <a:pt x="1044791" y="79265"/>
                </a:lnTo>
                <a:lnTo>
                  <a:pt x="1080271" y="78244"/>
                </a:lnTo>
                <a:lnTo>
                  <a:pt x="1115566" y="77563"/>
                </a:lnTo>
                <a:lnTo>
                  <a:pt x="1151796" y="77108"/>
                </a:lnTo>
                <a:lnTo>
                  <a:pt x="1188650" y="76806"/>
                </a:lnTo>
                <a:lnTo>
                  <a:pt x="1225918" y="76604"/>
                </a:lnTo>
                <a:lnTo>
                  <a:pt x="1265581" y="75411"/>
                </a:lnTo>
                <a:lnTo>
                  <a:pt x="1306839" y="73557"/>
                </a:lnTo>
                <a:lnTo>
                  <a:pt x="1349161" y="71263"/>
                </a:lnTo>
                <a:lnTo>
                  <a:pt x="1391135" y="69734"/>
                </a:lnTo>
                <a:lnTo>
                  <a:pt x="1432875" y="68714"/>
                </a:lnTo>
                <a:lnTo>
                  <a:pt x="1474461" y="68035"/>
                </a:lnTo>
                <a:lnTo>
                  <a:pt x="1515943" y="67582"/>
                </a:lnTo>
                <a:lnTo>
                  <a:pt x="1557356" y="67280"/>
                </a:lnTo>
                <a:lnTo>
                  <a:pt x="1598722" y="67078"/>
                </a:lnTo>
                <a:lnTo>
                  <a:pt x="1641117" y="66944"/>
                </a:lnTo>
                <a:lnTo>
                  <a:pt x="1684197" y="66854"/>
                </a:lnTo>
                <a:lnTo>
                  <a:pt x="1727733" y="66794"/>
                </a:lnTo>
                <a:lnTo>
                  <a:pt x="1772633" y="66754"/>
                </a:lnTo>
                <a:lnTo>
                  <a:pt x="1818441" y="66728"/>
                </a:lnTo>
                <a:lnTo>
                  <a:pt x="1864853" y="66710"/>
                </a:lnTo>
                <a:lnTo>
                  <a:pt x="1911671" y="66698"/>
                </a:lnTo>
                <a:lnTo>
                  <a:pt x="1958758" y="66692"/>
                </a:lnTo>
                <a:lnTo>
                  <a:pt x="2006024" y="66686"/>
                </a:lnTo>
                <a:lnTo>
                  <a:pt x="2052351" y="67740"/>
                </a:lnTo>
                <a:lnTo>
                  <a:pt x="2098053" y="69502"/>
                </a:lnTo>
                <a:lnTo>
                  <a:pt x="2143337" y="71735"/>
                </a:lnTo>
                <a:lnTo>
                  <a:pt x="2189402" y="73223"/>
                </a:lnTo>
                <a:lnTo>
                  <a:pt x="2235986" y="74216"/>
                </a:lnTo>
                <a:lnTo>
                  <a:pt x="2282918" y="74877"/>
                </a:lnTo>
                <a:lnTo>
                  <a:pt x="2329022" y="75318"/>
                </a:lnTo>
                <a:lnTo>
                  <a:pt x="2374575" y="75612"/>
                </a:lnTo>
                <a:lnTo>
                  <a:pt x="2419761" y="75808"/>
                </a:lnTo>
                <a:lnTo>
                  <a:pt x="2464700" y="76997"/>
                </a:lnTo>
                <a:lnTo>
                  <a:pt x="2509478" y="78849"/>
                </a:lnTo>
                <a:lnTo>
                  <a:pt x="2554146" y="81140"/>
                </a:lnTo>
                <a:lnTo>
                  <a:pt x="2599799" y="82669"/>
                </a:lnTo>
                <a:lnTo>
                  <a:pt x="2646110" y="83688"/>
                </a:lnTo>
                <a:lnTo>
                  <a:pt x="2692859" y="84367"/>
                </a:lnTo>
                <a:lnTo>
                  <a:pt x="2738842" y="85877"/>
                </a:lnTo>
                <a:lnTo>
                  <a:pt x="2784313" y="87943"/>
                </a:lnTo>
                <a:lnTo>
                  <a:pt x="2829444" y="90379"/>
                </a:lnTo>
                <a:lnTo>
                  <a:pt x="2875406" y="92003"/>
                </a:lnTo>
                <a:lnTo>
                  <a:pt x="2921923" y="93085"/>
                </a:lnTo>
                <a:lnTo>
                  <a:pt x="2968809" y="93807"/>
                </a:lnTo>
                <a:lnTo>
                  <a:pt x="3014882" y="95346"/>
                </a:lnTo>
                <a:lnTo>
                  <a:pt x="3060415" y="97430"/>
                </a:lnTo>
                <a:lnTo>
                  <a:pt x="3105587" y="99879"/>
                </a:lnTo>
                <a:lnTo>
                  <a:pt x="3149460" y="102569"/>
                </a:lnTo>
                <a:lnTo>
                  <a:pt x="3192467" y="105421"/>
                </a:lnTo>
                <a:lnTo>
                  <a:pt x="3234897" y="108381"/>
                </a:lnTo>
                <a:lnTo>
                  <a:pt x="3278000" y="110354"/>
                </a:lnTo>
                <a:lnTo>
                  <a:pt x="3321552" y="111669"/>
                </a:lnTo>
                <a:lnTo>
                  <a:pt x="3365404" y="112546"/>
                </a:lnTo>
                <a:lnTo>
                  <a:pt x="3408396" y="114189"/>
                </a:lnTo>
                <a:lnTo>
                  <a:pt x="3450815" y="116343"/>
                </a:lnTo>
                <a:lnTo>
                  <a:pt x="3492855" y="118836"/>
                </a:lnTo>
                <a:lnTo>
                  <a:pt x="3534638" y="121557"/>
                </a:lnTo>
                <a:lnTo>
                  <a:pt x="3576252" y="124430"/>
                </a:lnTo>
                <a:lnTo>
                  <a:pt x="3617753" y="127404"/>
                </a:lnTo>
                <a:lnTo>
                  <a:pt x="3660238" y="130444"/>
                </a:lnTo>
                <a:lnTo>
                  <a:pt x="3703377" y="133529"/>
                </a:lnTo>
                <a:lnTo>
                  <a:pt x="3746952" y="136645"/>
                </a:lnTo>
                <a:lnTo>
                  <a:pt x="3789762" y="138722"/>
                </a:lnTo>
                <a:lnTo>
                  <a:pt x="3832060" y="140106"/>
                </a:lnTo>
                <a:lnTo>
                  <a:pt x="3874018" y="141029"/>
                </a:lnTo>
                <a:lnTo>
                  <a:pt x="3913630" y="142703"/>
                </a:lnTo>
                <a:lnTo>
                  <a:pt x="3951680" y="144876"/>
                </a:lnTo>
                <a:lnTo>
                  <a:pt x="3988689" y="147384"/>
                </a:lnTo>
                <a:lnTo>
                  <a:pt x="4026061" y="150114"/>
                </a:lnTo>
                <a:lnTo>
                  <a:pt x="4063676" y="152993"/>
                </a:lnTo>
                <a:lnTo>
                  <a:pt x="4101453" y="155971"/>
                </a:lnTo>
                <a:lnTo>
                  <a:pt x="4138280" y="159014"/>
                </a:lnTo>
                <a:lnTo>
                  <a:pt x="4174472" y="162101"/>
                </a:lnTo>
                <a:lnTo>
                  <a:pt x="4210242" y="165217"/>
                </a:lnTo>
                <a:lnTo>
                  <a:pt x="4245730" y="167295"/>
                </a:lnTo>
                <a:lnTo>
                  <a:pt x="4281030" y="168680"/>
                </a:lnTo>
                <a:lnTo>
                  <a:pt x="4316204" y="169604"/>
                </a:lnTo>
                <a:lnTo>
                  <a:pt x="4350239" y="171278"/>
                </a:lnTo>
                <a:lnTo>
                  <a:pt x="4383511" y="173451"/>
                </a:lnTo>
                <a:lnTo>
                  <a:pt x="4416276" y="175959"/>
                </a:lnTo>
                <a:lnTo>
                  <a:pt x="4449761" y="178689"/>
                </a:lnTo>
                <a:lnTo>
                  <a:pt x="4483726" y="181568"/>
                </a:lnTo>
                <a:lnTo>
                  <a:pt x="4518011" y="184546"/>
                </a:lnTo>
                <a:lnTo>
                  <a:pt x="4549334" y="187589"/>
                </a:lnTo>
                <a:lnTo>
                  <a:pt x="4578684" y="190676"/>
                </a:lnTo>
                <a:lnTo>
                  <a:pt x="4606716" y="193792"/>
                </a:lnTo>
                <a:lnTo>
                  <a:pt x="4634931" y="196928"/>
                </a:lnTo>
                <a:lnTo>
                  <a:pt x="4663264" y="200077"/>
                </a:lnTo>
                <a:lnTo>
                  <a:pt x="4691678" y="203234"/>
                </a:lnTo>
                <a:lnTo>
                  <a:pt x="4719088" y="205340"/>
                </a:lnTo>
                <a:lnTo>
                  <a:pt x="4745827" y="206743"/>
                </a:lnTo>
                <a:lnTo>
                  <a:pt x="4772120" y="207679"/>
                </a:lnTo>
                <a:lnTo>
                  <a:pt x="4798115" y="209360"/>
                </a:lnTo>
                <a:lnTo>
                  <a:pt x="4823912" y="211541"/>
                </a:lnTo>
                <a:lnTo>
                  <a:pt x="4849577" y="214052"/>
                </a:lnTo>
                <a:lnTo>
                  <a:pt x="4895027" y="219664"/>
                </a:lnTo>
                <a:lnTo>
                  <a:pt x="4937452" y="224629"/>
                </a:lnTo>
                <a:lnTo>
                  <a:pt x="4981001" y="226835"/>
                </a:lnTo>
                <a:lnTo>
                  <a:pt x="5019407" y="230637"/>
                </a:lnTo>
                <a:lnTo>
                  <a:pt x="5053056" y="235856"/>
                </a:lnTo>
                <a:lnTo>
                  <a:pt x="5096859" y="243686"/>
                </a:lnTo>
                <a:lnTo>
                  <a:pt x="5142881" y="247533"/>
                </a:lnTo>
                <a:lnTo>
                  <a:pt x="5187914" y="252789"/>
                </a:lnTo>
                <a:lnTo>
                  <a:pt x="5234222" y="248241"/>
                </a:lnTo>
                <a:lnTo>
                  <a:pt x="5188903" y="240097"/>
                </a:lnTo>
                <a:lnTo>
                  <a:pt x="5151456" y="231418"/>
                </a:lnTo>
                <a:lnTo>
                  <a:pt x="5110375" y="222145"/>
                </a:lnTo>
                <a:lnTo>
                  <a:pt x="5073026" y="215853"/>
                </a:lnTo>
                <a:lnTo>
                  <a:pt x="5031730" y="209529"/>
                </a:lnTo>
                <a:lnTo>
                  <a:pt x="4986567" y="202132"/>
                </a:lnTo>
                <a:lnTo>
                  <a:pt x="4961188" y="197197"/>
                </a:lnTo>
                <a:lnTo>
                  <a:pt x="4934745" y="191790"/>
                </a:lnTo>
                <a:lnTo>
                  <a:pt x="4906533" y="187127"/>
                </a:lnTo>
                <a:lnTo>
                  <a:pt x="4877140" y="182959"/>
                </a:lnTo>
                <a:lnTo>
                  <a:pt x="4846962" y="179123"/>
                </a:lnTo>
                <a:lnTo>
                  <a:pt x="4815200" y="175507"/>
                </a:lnTo>
                <a:lnTo>
                  <a:pt x="4782386" y="172038"/>
                </a:lnTo>
                <a:lnTo>
                  <a:pt x="4748868" y="168667"/>
                </a:lnTo>
                <a:lnTo>
                  <a:pt x="4713822" y="164303"/>
                </a:lnTo>
                <a:lnTo>
                  <a:pt x="4677758" y="159276"/>
                </a:lnTo>
                <a:lnTo>
                  <a:pt x="4641016" y="153810"/>
                </a:lnTo>
                <a:lnTo>
                  <a:pt x="4601705" y="148048"/>
                </a:lnTo>
                <a:lnTo>
                  <a:pt x="4560681" y="142091"/>
                </a:lnTo>
                <a:lnTo>
                  <a:pt x="4518513" y="136002"/>
                </a:lnTo>
                <a:lnTo>
                  <a:pt x="4474529" y="129826"/>
                </a:lnTo>
                <a:lnTo>
                  <a:pt x="4429329" y="123592"/>
                </a:lnTo>
                <a:lnTo>
                  <a:pt x="4383321" y="117320"/>
                </a:lnTo>
                <a:lnTo>
                  <a:pt x="4336774" y="112080"/>
                </a:lnTo>
                <a:lnTo>
                  <a:pt x="4289868" y="107529"/>
                </a:lnTo>
                <a:lnTo>
                  <a:pt x="4242722" y="103436"/>
                </a:lnTo>
                <a:lnTo>
                  <a:pt x="4193300" y="98590"/>
                </a:lnTo>
                <a:lnTo>
                  <a:pt x="4142360" y="93243"/>
                </a:lnTo>
                <a:lnTo>
                  <a:pt x="4090409" y="87562"/>
                </a:lnTo>
                <a:lnTo>
                  <a:pt x="4036724" y="81658"/>
                </a:lnTo>
                <a:lnTo>
                  <a:pt x="3981885" y="75605"/>
                </a:lnTo>
                <a:lnTo>
                  <a:pt x="3926275" y="69453"/>
                </a:lnTo>
                <a:lnTo>
                  <a:pt x="3869093" y="63235"/>
                </a:lnTo>
                <a:lnTo>
                  <a:pt x="3810864" y="56974"/>
                </a:lnTo>
                <a:lnTo>
                  <a:pt x="3751937" y="50683"/>
                </a:lnTo>
                <a:lnTo>
                  <a:pt x="3691484" y="45430"/>
                </a:lnTo>
                <a:lnTo>
                  <a:pt x="3630017" y="40870"/>
                </a:lnTo>
                <a:lnTo>
                  <a:pt x="3567872" y="36771"/>
                </a:lnTo>
                <a:lnTo>
                  <a:pt x="3504216" y="32981"/>
                </a:lnTo>
                <a:lnTo>
                  <a:pt x="3439554" y="29395"/>
                </a:lnTo>
                <a:lnTo>
                  <a:pt x="3374222" y="25947"/>
                </a:lnTo>
                <a:lnTo>
                  <a:pt x="3309500" y="22590"/>
                </a:lnTo>
                <a:lnTo>
                  <a:pt x="3245185" y="19293"/>
                </a:lnTo>
                <a:lnTo>
                  <a:pt x="3181142" y="16037"/>
                </a:lnTo>
                <a:lnTo>
                  <a:pt x="3115163" y="13867"/>
                </a:lnTo>
                <a:lnTo>
                  <a:pt x="3047894" y="12419"/>
                </a:lnTo>
                <a:lnTo>
                  <a:pt x="2979765" y="11455"/>
                </a:lnTo>
                <a:lnTo>
                  <a:pt x="2912120" y="9753"/>
                </a:lnTo>
                <a:lnTo>
                  <a:pt x="2844799" y="7560"/>
                </a:lnTo>
                <a:lnTo>
                  <a:pt x="2777693" y="5040"/>
                </a:lnTo>
                <a:lnTo>
                  <a:pt x="2710731" y="3360"/>
                </a:lnTo>
                <a:lnTo>
                  <a:pt x="2643865" y="2240"/>
                </a:lnTo>
                <a:lnTo>
                  <a:pt x="2577062" y="1493"/>
                </a:lnTo>
                <a:lnTo>
                  <a:pt x="2509243" y="996"/>
                </a:lnTo>
                <a:lnTo>
                  <a:pt x="2440748" y="664"/>
                </a:lnTo>
                <a:lnTo>
                  <a:pt x="2371801" y="442"/>
                </a:lnTo>
                <a:lnTo>
                  <a:pt x="2303611" y="295"/>
                </a:lnTo>
                <a:lnTo>
                  <a:pt x="2235926" y="196"/>
                </a:lnTo>
                <a:lnTo>
                  <a:pt x="2168577" y="131"/>
                </a:lnTo>
                <a:lnTo>
                  <a:pt x="2101454" y="87"/>
                </a:lnTo>
                <a:lnTo>
                  <a:pt x="2034479" y="58"/>
                </a:lnTo>
                <a:lnTo>
                  <a:pt x="1967605" y="38"/>
                </a:lnTo>
                <a:lnTo>
                  <a:pt x="1899739" y="26"/>
                </a:lnTo>
                <a:lnTo>
                  <a:pt x="162430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067"/>
          <p:cNvGrpSpPr/>
          <p:nvPr/>
        </p:nvGrpSpPr>
        <p:grpSpPr>
          <a:xfrm>
            <a:off x="866775" y="694375"/>
            <a:ext cx="961752" cy="686881"/>
            <a:chOff x="866775" y="694375"/>
            <a:chExt cx="961752" cy="686881"/>
          </a:xfrm>
        </p:grpSpPr>
        <p:sp>
          <p:nvSpPr>
            <p:cNvPr id="2" name="SMARTInkShape-5866"/>
            <p:cNvSpPr/>
            <p:nvPr>
              <p:custDataLst>
                <p:tags r:id="rId141"/>
              </p:custDataLst>
            </p:nvPr>
          </p:nvSpPr>
          <p:spPr>
            <a:xfrm>
              <a:off x="866775" y="694375"/>
              <a:ext cx="293391" cy="543876"/>
            </a:xfrm>
            <a:custGeom>
              <a:avLst/>
              <a:gdLst/>
              <a:ahLst/>
              <a:cxnLst/>
              <a:rect l="0" t="0" r="0" b="0"/>
              <a:pathLst>
                <a:path w="293391" h="543876">
                  <a:moveTo>
                    <a:pt x="0" y="505775"/>
                  </a:moveTo>
                  <a:lnTo>
                    <a:pt x="0" y="505775"/>
                  </a:lnTo>
                  <a:lnTo>
                    <a:pt x="41832" y="463943"/>
                  </a:lnTo>
                  <a:lnTo>
                    <a:pt x="85158" y="420617"/>
                  </a:lnTo>
                  <a:lnTo>
                    <a:pt x="126672" y="379103"/>
                  </a:lnTo>
                  <a:lnTo>
                    <a:pt x="158707" y="342012"/>
                  </a:lnTo>
                  <a:lnTo>
                    <a:pt x="182955" y="295983"/>
                  </a:lnTo>
                  <a:lnTo>
                    <a:pt x="211927" y="248568"/>
                  </a:lnTo>
                  <a:lnTo>
                    <a:pt x="236308" y="200971"/>
                  </a:lnTo>
                  <a:lnTo>
                    <a:pt x="256518" y="156172"/>
                  </a:lnTo>
                  <a:lnTo>
                    <a:pt x="272963" y="115426"/>
                  </a:lnTo>
                  <a:lnTo>
                    <a:pt x="288913" y="70653"/>
                  </a:lnTo>
                  <a:lnTo>
                    <a:pt x="293390" y="45004"/>
                  </a:lnTo>
                  <a:lnTo>
                    <a:pt x="289660" y="23998"/>
                  </a:lnTo>
                  <a:lnTo>
                    <a:pt x="281852" y="4369"/>
                  </a:lnTo>
                  <a:lnTo>
                    <a:pt x="277860" y="1113"/>
                  </a:lnTo>
                  <a:lnTo>
                    <a:pt x="273081" y="0"/>
                  </a:lnTo>
                  <a:lnTo>
                    <a:pt x="245148" y="5819"/>
                  </a:lnTo>
                  <a:lnTo>
                    <a:pt x="233132" y="14050"/>
                  </a:lnTo>
                  <a:lnTo>
                    <a:pt x="194870" y="56428"/>
                  </a:lnTo>
                  <a:lnTo>
                    <a:pt x="169011" y="103592"/>
                  </a:lnTo>
                  <a:lnTo>
                    <a:pt x="154500" y="126965"/>
                  </a:lnTo>
                  <a:lnTo>
                    <a:pt x="140115" y="163308"/>
                  </a:lnTo>
                  <a:lnTo>
                    <a:pt x="130298" y="206748"/>
                  </a:lnTo>
                  <a:lnTo>
                    <a:pt x="120686" y="249723"/>
                  </a:lnTo>
                  <a:lnTo>
                    <a:pt x="117138" y="281907"/>
                  </a:lnTo>
                  <a:lnTo>
                    <a:pt x="117963" y="327260"/>
                  </a:lnTo>
                  <a:lnTo>
                    <a:pt x="124910" y="369273"/>
                  </a:lnTo>
                  <a:lnTo>
                    <a:pt x="133672" y="413472"/>
                  </a:lnTo>
                  <a:lnTo>
                    <a:pt x="146114" y="451794"/>
                  </a:lnTo>
                  <a:lnTo>
                    <a:pt x="165309" y="492839"/>
                  </a:lnTo>
                  <a:lnTo>
                    <a:pt x="179038" y="516523"/>
                  </a:lnTo>
                  <a:lnTo>
                    <a:pt x="193872" y="530308"/>
                  </a:lnTo>
                  <a:lnTo>
                    <a:pt x="208227" y="537845"/>
                  </a:lnTo>
                  <a:lnTo>
                    <a:pt x="257175" y="54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867"/>
            <p:cNvSpPr/>
            <p:nvPr>
              <p:custDataLst>
                <p:tags r:id="rId142"/>
              </p:custDataLst>
            </p:nvPr>
          </p:nvSpPr>
          <p:spPr>
            <a:xfrm>
              <a:off x="1333766" y="820866"/>
              <a:ext cx="123560" cy="388810"/>
            </a:xfrm>
            <a:custGeom>
              <a:avLst/>
              <a:gdLst/>
              <a:ahLst/>
              <a:cxnLst/>
              <a:rect l="0" t="0" r="0" b="0"/>
              <a:pathLst>
                <a:path w="123560" h="388810">
                  <a:moveTo>
                    <a:pt x="123559" y="17334"/>
                  </a:moveTo>
                  <a:lnTo>
                    <a:pt x="123559" y="17334"/>
                  </a:lnTo>
                  <a:lnTo>
                    <a:pt x="114896" y="9730"/>
                  </a:lnTo>
                  <a:lnTo>
                    <a:pt x="99708" y="2146"/>
                  </a:lnTo>
                  <a:lnTo>
                    <a:pt x="87911" y="0"/>
                  </a:lnTo>
                  <a:lnTo>
                    <a:pt x="72790" y="4691"/>
                  </a:lnTo>
                  <a:lnTo>
                    <a:pt x="64313" y="8906"/>
                  </a:lnTo>
                  <a:lnTo>
                    <a:pt x="52072" y="22055"/>
                  </a:lnTo>
                  <a:lnTo>
                    <a:pt x="25559" y="65581"/>
                  </a:lnTo>
                  <a:lnTo>
                    <a:pt x="9970" y="108826"/>
                  </a:lnTo>
                  <a:lnTo>
                    <a:pt x="2767" y="152393"/>
                  </a:lnTo>
                  <a:lnTo>
                    <a:pt x="633" y="193171"/>
                  </a:lnTo>
                  <a:lnTo>
                    <a:pt x="0" y="231006"/>
                  </a:lnTo>
                  <a:lnTo>
                    <a:pt x="2635" y="270086"/>
                  </a:lnTo>
                  <a:lnTo>
                    <a:pt x="13007" y="316792"/>
                  </a:lnTo>
                  <a:lnTo>
                    <a:pt x="27185" y="344070"/>
                  </a:lnTo>
                  <a:lnTo>
                    <a:pt x="66409" y="388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868"/>
            <p:cNvSpPr/>
            <p:nvPr>
              <p:custDataLst>
                <p:tags r:id="rId143"/>
              </p:custDataLst>
            </p:nvPr>
          </p:nvSpPr>
          <p:spPr>
            <a:xfrm>
              <a:off x="1547970" y="958951"/>
              <a:ext cx="142158" cy="422305"/>
            </a:xfrm>
            <a:custGeom>
              <a:avLst/>
              <a:gdLst/>
              <a:ahLst/>
              <a:cxnLst/>
              <a:rect l="0" t="0" r="0" b="0"/>
              <a:pathLst>
                <a:path w="142158" h="422305">
                  <a:moveTo>
                    <a:pt x="14130" y="79274"/>
                  </a:moveTo>
                  <a:lnTo>
                    <a:pt x="14130" y="79274"/>
                  </a:lnTo>
                  <a:lnTo>
                    <a:pt x="9074" y="74217"/>
                  </a:lnTo>
                  <a:lnTo>
                    <a:pt x="6526" y="74845"/>
                  </a:lnTo>
                  <a:lnTo>
                    <a:pt x="873" y="81186"/>
                  </a:lnTo>
                  <a:lnTo>
                    <a:pt x="0" y="85840"/>
                  </a:lnTo>
                  <a:lnTo>
                    <a:pt x="3790" y="129815"/>
                  </a:lnTo>
                  <a:lnTo>
                    <a:pt x="4363" y="168097"/>
                  </a:lnTo>
                  <a:lnTo>
                    <a:pt x="4557" y="213471"/>
                  </a:lnTo>
                  <a:lnTo>
                    <a:pt x="4591" y="256032"/>
                  </a:lnTo>
                  <a:lnTo>
                    <a:pt x="4601" y="301098"/>
                  </a:lnTo>
                  <a:lnTo>
                    <a:pt x="5662" y="340674"/>
                  </a:lnTo>
                  <a:lnTo>
                    <a:pt x="12144" y="383027"/>
                  </a:lnTo>
                  <a:lnTo>
                    <a:pt x="13737" y="416910"/>
                  </a:lnTo>
                  <a:lnTo>
                    <a:pt x="14927" y="420782"/>
                  </a:lnTo>
                  <a:lnTo>
                    <a:pt x="16778" y="422304"/>
                  </a:lnTo>
                  <a:lnTo>
                    <a:pt x="19070" y="422261"/>
                  </a:lnTo>
                  <a:lnTo>
                    <a:pt x="21617" y="410924"/>
                  </a:lnTo>
                  <a:lnTo>
                    <a:pt x="23253" y="364095"/>
                  </a:lnTo>
                  <a:lnTo>
                    <a:pt x="23576" y="318039"/>
                  </a:lnTo>
                  <a:lnTo>
                    <a:pt x="23639" y="272095"/>
                  </a:lnTo>
                  <a:lnTo>
                    <a:pt x="23650" y="230598"/>
                  </a:lnTo>
                  <a:lnTo>
                    <a:pt x="23653" y="196271"/>
                  </a:lnTo>
                  <a:lnTo>
                    <a:pt x="23654" y="155920"/>
                  </a:lnTo>
                  <a:lnTo>
                    <a:pt x="23655" y="122864"/>
                  </a:lnTo>
                  <a:lnTo>
                    <a:pt x="28711" y="78666"/>
                  </a:lnTo>
                  <a:lnTo>
                    <a:pt x="36912" y="38760"/>
                  </a:lnTo>
                  <a:lnTo>
                    <a:pt x="46045" y="15294"/>
                  </a:lnTo>
                  <a:lnTo>
                    <a:pt x="55126" y="5683"/>
                  </a:lnTo>
                  <a:lnTo>
                    <a:pt x="60511" y="1638"/>
                  </a:lnTo>
                  <a:lnTo>
                    <a:pt x="66217" y="0"/>
                  </a:lnTo>
                  <a:lnTo>
                    <a:pt x="78202" y="1002"/>
                  </a:lnTo>
                  <a:lnTo>
                    <a:pt x="96850" y="12573"/>
                  </a:lnTo>
                  <a:lnTo>
                    <a:pt x="110724" y="24351"/>
                  </a:lnTo>
                  <a:lnTo>
                    <a:pt x="121537" y="49712"/>
                  </a:lnTo>
                  <a:lnTo>
                    <a:pt x="131444" y="89095"/>
                  </a:lnTo>
                  <a:lnTo>
                    <a:pt x="142157" y="129113"/>
                  </a:lnTo>
                  <a:lnTo>
                    <a:pt x="136276" y="175589"/>
                  </a:lnTo>
                  <a:lnTo>
                    <a:pt x="124923" y="215421"/>
                  </a:lnTo>
                  <a:lnTo>
                    <a:pt x="113113" y="230095"/>
                  </a:lnTo>
                  <a:lnTo>
                    <a:pt x="94258" y="244612"/>
                  </a:lnTo>
                  <a:lnTo>
                    <a:pt x="81969" y="248913"/>
                  </a:lnTo>
                  <a:lnTo>
                    <a:pt x="78406" y="249517"/>
                  </a:lnTo>
                  <a:lnTo>
                    <a:pt x="45445" y="242881"/>
                  </a:lnTo>
                  <a:lnTo>
                    <a:pt x="23655" y="231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869"/>
            <p:cNvSpPr/>
            <p:nvPr>
              <p:custDataLst>
                <p:tags r:id="rId144"/>
              </p:custDataLst>
            </p:nvPr>
          </p:nvSpPr>
          <p:spPr>
            <a:xfrm>
              <a:off x="1714500" y="876300"/>
              <a:ext cx="114027" cy="352426"/>
            </a:xfrm>
            <a:custGeom>
              <a:avLst/>
              <a:gdLst/>
              <a:ahLst/>
              <a:cxnLst/>
              <a:rect l="0" t="0" r="0" b="0"/>
              <a:pathLst>
                <a:path w="114027" h="352426">
                  <a:moveTo>
                    <a:pt x="0" y="0"/>
                  </a:moveTo>
                  <a:lnTo>
                    <a:pt x="0" y="0"/>
                  </a:lnTo>
                  <a:lnTo>
                    <a:pt x="34716" y="13257"/>
                  </a:lnTo>
                  <a:lnTo>
                    <a:pt x="66830" y="40719"/>
                  </a:lnTo>
                  <a:lnTo>
                    <a:pt x="96146" y="81013"/>
                  </a:lnTo>
                  <a:lnTo>
                    <a:pt x="109617" y="114192"/>
                  </a:lnTo>
                  <a:lnTo>
                    <a:pt x="113375" y="153516"/>
                  </a:lnTo>
                  <a:lnTo>
                    <a:pt x="114026" y="194711"/>
                  </a:lnTo>
                  <a:lnTo>
                    <a:pt x="112062" y="218830"/>
                  </a:lnTo>
                  <a:lnTo>
                    <a:pt x="100113" y="258984"/>
                  </a:lnTo>
                  <a:lnTo>
                    <a:pt x="82772" y="305247"/>
                  </a:lnTo>
                  <a:lnTo>
                    <a:pt x="4762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068"/>
          <p:cNvGrpSpPr/>
          <p:nvPr/>
        </p:nvGrpSpPr>
        <p:grpSpPr>
          <a:xfrm>
            <a:off x="2182941" y="1066800"/>
            <a:ext cx="188785" cy="104268"/>
            <a:chOff x="2182941" y="1066800"/>
            <a:chExt cx="188785" cy="104268"/>
          </a:xfrm>
        </p:grpSpPr>
        <p:sp>
          <p:nvSpPr>
            <p:cNvPr id="7" name="SMARTInkShape-5870"/>
            <p:cNvSpPr/>
            <p:nvPr>
              <p:custDataLst>
                <p:tags r:id="rId139"/>
              </p:custDataLst>
            </p:nvPr>
          </p:nvSpPr>
          <p:spPr>
            <a:xfrm>
              <a:off x="2190750" y="10668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8937"/>
                  </a:lnTo>
                  <a:lnTo>
                    <a:pt x="7604" y="5958"/>
                  </a:lnTo>
                  <a:lnTo>
                    <a:pt x="13258" y="2648"/>
                  </a:lnTo>
                  <a:lnTo>
                    <a:pt x="55015" y="349"/>
                  </a:lnTo>
                  <a:lnTo>
                    <a:pt x="94617" y="10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871"/>
            <p:cNvSpPr/>
            <p:nvPr>
              <p:custDataLst>
                <p:tags r:id="rId140"/>
              </p:custDataLst>
            </p:nvPr>
          </p:nvSpPr>
          <p:spPr>
            <a:xfrm>
              <a:off x="2182941" y="1143000"/>
              <a:ext cx="188785" cy="28068"/>
            </a:xfrm>
            <a:custGeom>
              <a:avLst/>
              <a:gdLst/>
              <a:ahLst/>
              <a:cxnLst/>
              <a:rect l="0" t="0" r="0" b="0"/>
              <a:pathLst>
                <a:path w="188785" h="28068">
                  <a:moveTo>
                    <a:pt x="17334" y="9525"/>
                  </a:moveTo>
                  <a:lnTo>
                    <a:pt x="17334" y="9525"/>
                  </a:lnTo>
                  <a:lnTo>
                    <a:pt x="0" y="26859"/>
                  </a:lnTo>
                  <a:lnTo>
                    <a:pt x="13962" y="28067"/>
                  </a:lnTo>
                  <a:lnTo>
                    <a:pt x="54729" y="21929"/>
                  </a:lnTo>
                  <a:lnTo>
                    <a:pt x="100724" y="16796"/>
                  </a:lnTo>
                  <a:lnTo>
                    <a:pt x="1887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069"/>
          <p:cNvGrpSpPr/>
          <p:nvPr/>
        </p:nvGrpSpPr>
        <p:grpSpPr>
          <a:xfrm>
            <a:off x="2612474" y="843120"/>
            <a:ext cx="982375" cy="404656"/>
            <a:chOff x="2612474" y="843120"/>
            <a:chExt cx="982375" cy="404656"/>
          </a:xfrm>
        </p:grpSpPr>
        <p:sp>
          <p:nvSpPr>
            <p:cNvPr id="10" name="SMARTInkShape-5872"/>
            <p:cNvSpPr/>
            <p:nvPr>
              <p:custDataLst>
                <p:tags r:id="rId132"/>
              </p:custDataLst>
            </p:nvPr>
          </p:nvSpPr>
          <p:spPr>
            <a:xfrm>
              <a:off x="2789560" y="914400"/>
              <a:ext cx="266526" cy="242541"/>
            </a:xfrm>
            <a:custGeom>
              <a:avLst/>
              <a:gdLst/>
              <a:ahLst/>
              <a:cxnLst/>
              <a:rect l="0" t="0" r="0" b="0"/>
              <a:pathLst>
                <a:path w="266526" h="242541">
                  <a:moveTo>
                    <a:pt x="248915" y="0"/>
                  </a:moveTo>
                  <a:lnTo>
                    <a:pt x="248915" y="0"/>
                  </a:lnTo>
                  <a:lnTo>
                    <a:pt x="266525" y="0"/>
                  </a:lnTo>
                  <a:lnTo>
                    <a:pt x="231211" y="5057"/>
                  </a:lnTo>
                  <a:lnTo>
                    <a:pt x="196632" y="18314"/>
                  </a:lnTo>
                  <a:lnTo>
                    <a:pt x="154519" y="35648"/>
                  </a:lnTo>
                  <a:lnTo>
                    <a:pt x="107315" y="56409"/>
                  </a:lnTo>
                  <a:lnTo>
                    <a:pt x="60548" y="74760"/>
                  </a:lnTo>
                  <a:lnTo>
                    <a:pt x="31793" y="91820"/>
                  </a:lnTo>
                  <a:lnTo>
                    <a:pt x="27967" y="92963"/>
                  </a:lnTo>
                  <a:lnTo>
                    <a:pt x="26475" y="94784"/>
                  </a:lnTo>
                  <a:lnTo>
                    <a:pt x="26538" y="97056"/>
                  </a:lnTo>
                  <a:lnTo>
                    <a:pt x="27639" y="99629"/>
                  </a:lnTo>
                  <a:lnTo>
                    <a:pt x="44357" y="108307"/>
                  </a:lnTo>
                  <a:lnTo>
                    <a:pt x="79532" y="117581"/>
                  </a:lnTo>
                  <a:lnTo>
                    <a:pt x="118412" y="121975"/>
                  </a:lnTo>
                  <a:lnTo>
                    <a:pt x="151686" y="128333"/>
                  </a:lnTo>
                  <a:lnTo>
                    <a:pt x="163369" y="133943"/>
                  </a:lnTo>
                  <a:lnTo>
                    <a:pt x="166484" y="136920"/>
                  </a:lnTo>
                  <a:lnTo>
                    <a:pt x="166445" y="141022"/>
                  </a:lnTo>
                  <a:lnTo>
                    <a:pt x="157334" y="155849"/>
                  </a:lnTo>
                  <a:lnTo>
                    <a:pt x="145345" y="168474"/>
                  </a:lnTo>
                  <a:lnTo>
                    <a:pt x="121566" y="184091"/>
                  </a:lnTo>
                  <a:lnTo>
                    <a:pt x="73996" y="202774"/>
                  </a:lnTo>
                  <a:lnTo>
                    <a:pt x="27489" y="223736"/>
                  </a:lnTo>
                  <a:lnTo>
                    <a:pt x="3976" y="232695"/>
                  </a:lnTo>
                  <a:lnTo>
                    <a:pt x="956" y="235564"/>
                  </a:lnTo>
                  <a:lnTo>
                    <a:pt x="0" y="238534"/>
                  </a:lnTo>
                  <a:lnTo>
                    <a:pt x="422" y="241573"/>
                  </a:lnTo>
                  <a:lnTo>
                    <a:pt x="2819" y="242540"/>
                  </a:lnTo>
                  <a:lnTo>
                    <a:pt x="49976" y="237594"/>
                  </a:lnTo>
                  <a:lnTo>
                    <a:pt x="89194" y="231735"/>
                  </a:lnTo>
                  <a:lnTo>
                    <a:pt x="128661" y="226397"/>
                  </a:lnTo>
                  <a:lnTo>
                    <a:pt x="171539" y="215465"/>
                  </a:lnTo>
                  <a:lnTo>
                    <a:pt x="216111" y="206246"/>
                  </a:lnTo>
                  <a:lnTo>
                    <a:pt x="24891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873"/>
            <p:cNvSpPr/>
            <p:nvPr>
              <p:custDataLst>
                <p:tags r:id="rId133"/>
              </p:custDataLst>
            </p:nvPr>
          </p:nvSpPr>
          <p:spPr>
            <a:xfrm>
              <a:off x="3162300" y="971550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60242" y="52289"/>
                  </a:lnTo>
                  <a:lnTo>
                    <a:pt x="107033" y="97645"/>
                  </a:lnTo>
                  <a:lnTo>
                    <a:pt x="149522" y="141074"/>
                  </a:lnTo>
                  <a:lnTo>
                    <a:pt x="1905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874"/>
            <p:cNvSpPr/>
            <p:nvPr>
              <p:custDataLst>
                <p:tags r:id="rId134"/>
              </p:custDataLst>
            </p:nvPr>
          </p:nvSpPr>
          <p:spPr>
            <a:xfrm>
              <a:off x="3209925" y="915724"/>
              <a:ext cx="160602" cy="284427"/>
            </a:xfrm>
            <a:custGeom>
              <a:avLst/>
              <a:gdLst/>
              <a:ahLst/>
              <a:cxnLst/>
              <a:rect l="0" t="0" r="0" b="0"/>
              <a:pathLst>
                <a:path w="160602" h="284427">
                  <a:moveTo>
                    <a:pt x="152400" y="8201"/>
                  </a:moveTo>
                  <a:lnTo>
                    <a:pt x="152400" y="8201"/>
                  </a:lnTo>
                  <a:lnTo>
                    <a:pt x="160601" y="0"/>
                  </a:lnTo>
                  <a:lnTo>
                    <a:pt x="151419" y="4125"/>
                  </a:lnTo>
                  <a:lnTo>
                    <a:pt x="143851" y="12034"/>
                  </a:lnTo>
                  <a:lnTo>
                    <a:pt x="113549" y="56999"/>
                  </a:lnTo>
                  <a:lnTo>
                    <a:pt x="88752" y="94157"/>
                  </a:lnTo>
                  <a:lnTo>
                    <a:pt x="64529" y="137559"/>
                  </a:lnTo>
                  <a:lnTo>
                    <a:pt x="35098" y="182197"/>
                  </a:lnTo>
                  <a:lnTo>
                    <a:pt x="11259" y="224606"/>
                  </a:lnTo>
                  <a:lnTo>
                    <a:pt x="3336" y="244947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875"/>
            <p:cNvSpPr/>
            <p:nvPr>
              <p:custDataLst>
                <p:tags r:id="rId135"/>
              </p:custDataLst>
            </p:nvPr>
          </p:nvSpPr>
          <p:spPr>
            <a:xfrm>
              <a:off x="3400425" y="11144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972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876"/>
            <p:cNvSpPr/>
            <p:nvPr>
              <p:custDataLst>
                <p:tags r:id="rId136"/>
              </p:custDataLst>
            </p:nvPr>
          </p:nvSpPr>
          <p:spPr>
            <a:xfrm>
              <a:off x="2612474" y="843120"/>
              <a:ext cx="245027" cy="404656"/>
            </a:xfrm>
            <a:custGeom>
              <a:avLst/>
              <a:gdLst/>
              <a:ahLst/>
              <a:cxnLst/>
              <a:rect l="0" t="0" r="0" b="0"/>
              <a:pathLst>
                <a:path w="245027" h="404656">
                  <a:moveTo>
                    <a:pt x="92626" y="14130"/>
                  </a:moveTo>
                  <a:lnTo>
                    <a:pt x="92626" y="14130"/>
                  </a:lnTo>
                  <a:lnTo>
                    <a:pt x="106756" y="0"/>
                  </a:lnTo>
                  <a:lnTo>
                    <a:pt x="87797" y="24015"/>
                  </a:lnTo>
                  <a:lnTo>
                    <a:pt x="66664" y="63943"/>
                  </a:lnTo>
                  <a:lnTo>
                    <a:pt x="45070" y="104501"/>
                  </a:lnTo>
                  <a:lnTo>
                    <a:pt x="29970" y="142742"/>
                  </a:lnTo>
                  <a:lnTo>
                    <a:pt x="13619" y="177826"/>
                  </a:lnTo>
                  <a:lnTo>
                    <a:pt x="2659" y="224910"/>
                  </a:lnTo>
                  <a:lnTo>
                    <a:pt x="0" y="267671"/>
                  </a:lnTo>
                  <a:lnTo>
                    <a:pt x="6503" y="310210"/>
                  </a:lnTo>
                  <a:lnTo>
                    <a:pt x="15896" y="329518"/>
                  </a:lnTo>
                  <a:lnTo>
                    <a:pt x="38141" y="352289"/>
                  </a:lnTo>
                  <a:lnTo>
                    <a:pt x="83452" y="375038"/>
                  </a:lnTo>
                  <a:lnTo>
                    <a:pt x="126327" y="388574"/>
                  </a:lnTo>
                  <a:lnTo>
                    <a:pt x="168111" y="398244"/>
                  </a:lnTo>
                  <a:lnTo>
                    <a:pt x="214005" y="402755"/>
                  </a:lnTo>
                  <a:lnTo>
                    <a:pt x="245026" y="40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877"/>
            <p:cNvSpPr/>
            <p:nvPr>
              <p:custDataLst>
                <p:tags r:id="rId137"/>
              </p:custDataLst>
            </p:nvPr>
          </p:nvSpPr>
          <p:spPr>
            <a:xfrm>
              <a:off x="3476625" y="885825"/>
              <a:ext cx="118224" cy="323851"/>
            </a:xfrm>
            <a:custGeom>
              <a:avLst/>
              <a:gdLst/>
              <a:ahLst/>
              <a:cxnLst/>
              <a:rect l="0" t="0" r="0" b="0"/>
              <a:pathLst>
                <a:path w="118224" h="323851">
                  <a:moveTo>
                    <a:pt x="76200" y="0"/>
                  </a:moveTo>
                  <a:lnTo>
                    <a:pt x="76200" y="0"/>
                  </a:lnTo>
                  <a:lnTo>
                    <a:pt x="86313" y="5057"/>
                  </a:lnTo>
                  <a:lnTo>
                    <a:pt x="89292" y="8663"/>
                  </a:lnTo>
                  <a:lnTo>
                    <a:pt x="105263" y="55485"/>
                  </a:lnTo>
                  <a:lnTo>
                    <a:pt x="117572" y="92334"/>
                  </a:lnTo>
                  <a:lnTo>
                    <a:pt x="118223" y="113004"/>
                  </a:lnTo>
                  <a:lnTo>
                    <a:pt x="112640" y="150958"/>
                  </a:lnTo>
                  <a:lnTo>
                    <a:pt x="104283" y="193953"/>
                  </a:lnTo>
                  <a:lnTo>
                    <a:pt x="96090" y="217435"/>
                  </a:lnTo>
                  <a:lnTo>
                    <a:pt x="67782" y="264181"/>
                  </a:lnTo>
                  <a:lnTo>
                    <a:pt x="41493" y="29924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878"/>
            <p:cNvSpPr/>
            <p:nvPr>
              <p:custDataLst>
                <p:tags r:id="rId138"/>
              </p:custDataLst>
            </p:nvPr>
          </p:nvSpPr>
          <p:spPr>
            <a:xfrm>
              <a:off x="3438525" y="1009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070"/>
          <p:cNvGrpSpPr/>
          <p:nvPr/>
        </p:nvGrpSpPr>
        <p:grpSpPr>
          <a:xfrm>
            <a:off x="3829050" y="868491"/>
            <a:ext cx="731504" cy="446610"/>
            <a:chOff x="3829050" y="868491"/>
            <a:chExt cx="731504" cy="446610"/>
          </a:xfrm>
        </p:grpSpPr>
        <p:sp>
          <p:nvSpPr>
            <p:cNvPr id="18" name="SMARTInkShape-5879"/>
            <p:cNvSpPr/>
            <p:nvPr>
              <p:custDataLst>
                <p:tags r:id="rId126"/>
              </p:custDataLst>
            </p:nvPr>
          </p:nvSpPr>
          <p:spPr>
            <a:xfrm>
              <a:off x="4385564" y="989437"/>
              <a:ext cx="90176" cy="223662"/>
            </a:xfrm>
            <a:custGeom>
              <a:avLst/>
              <a:gdLst/>
              <a:ahLst/>
              <a:cxnLst/>
              <a:rect l="0" t="0" r="0" b="0"/>
              <a:pathLst>
                <a:path w="90176" h="223662">
                  <a:moveTo>
                    <a:pt x="34036" y="67838"/>
                  </a:moveTo>
                  <a:lnTo>
                    <a:pt x="34036" y="67838"/>
                  </a:lnTo>
                  <a:lnTo>
                    <a:pt x="34036" y="72895"/>
                  </a:lnTo>
                  <a:lnTo>
                    <a:pt x="18958" y="97497"/>
                  </a:lnTo>
                  <a:lnTo>
                    <a:pt x="8963" y="136968"/>
                  </a:lnTo>
                  <a:lnTo>
                    <a:pt x="6153" y="180428"/>
                  </a:lnTo>
                  <a:lnTo>
                    <a:pt x="4494" y="214329"/>
                  </a:lnTo>
                  <a:lnTo>
                    <a:pt x="0" y="223661"/>
                  </a:lnTo>
                  <a:lnTo>
                    <a:pt x="762" y="223578"/>
                  </a:lnTo>
                  <a:lnTo>
                    <a:pt x="2328" y="222465"/>
                  </a:lnTo>
                  <a:lnTo>
                    <a:pt x="11388" y="182656"/>
                  </a:lnTo>
                  <a:lnTo>
                    <a:pt x="14979" y="141252"/>
                  </a:lnTo>
                  <a:lnTo>
                    <a:pt x="25137" y="94922"/>
                  </a:lnTo>
                  <a:lnTo>
                    <a:pt x="34222" y="57871"/>
                  </a:lnTo>
                  <a:lnTo>
                    <a:pt x="43616" y="28549"/>
                  </a:lnTo>
                  <a:lnTo>
                    <a:pt x="56272" y="4103"/>
                  </a:lnTo>
                  <a:lnTo>
                    <a:pt x="60501" y="1006"/>
                  </a:lnTo>
                  <a:lnTo>
                    <a:pt x="65438" y="0"/>
                  </a:lnTo>
                  <a:lnTo>
                    <a:pt x="75509" y="1705"/>
                  </a:lnTo>
                  <a:lnTo>
                    <a:pt x="83513" y="5990"/>
                  </a:lnTo>
                  <a:lnTo>
                    <a:pt x="86070" y="10731"/>
                  </a:lnTo>
                  <a:lnTo>
                    <a:pt x="90175" y="43975"/>
                  </a:lnTo>
                  <a:lnTo>
                    <a:pt x="88620" y="65699"/>
                  </a:lnTo>
                  <a:lnTo>
                    <a:pt x="80873" y="85937"/>
                  </a:lnTo>
                  <a:lnTo>
                    <a:pt x="70375" y="99871"/>
                  </a:lnTo>
                  <a:lnTo>
                    <a:pt x="64612" y="105068"/>
                  </a:lnTo>
                  <a:lnTo>
                    <a:pt x="57595" y="107475"/>
                  </a:lnTo>
                  <a:lnTo>
                    <a:pt x="14986" y="10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880"/>
            <p:cNvSpPr/>
            <p:nvPr>
              <p:custDataLst>
                <p:tags r:id="rId127"/>
              </p:custDataLst>
            </p:nvPr>
          </p:nvSpPr>
          <p:spPr>
            <a:xfrm>
              <a:off x="4476750" y="876300"/>
              <a:ext cx="83804" cy="238126"/>
            </a:xfrm>
            <a:custGeom>
              <a:avLst/>
              <a:gdLst/>
              <a:ahLst/>
              <a:cxnLst/>
              <a:rect l="0" t="0" r="0" b="0"/>
              <a:pathLst>
                <a:path w="83804" h="238126">
                  <a:moveTo>
                    <a:pt x="19050" y="0"/>
                  </a:moveTo>
                  <a:lnTo>
                    <a:pt x="19050" y="0"/>
                  </a:lnTo>
                  <a:lnTo>
                    <a:pt x="39773" y="13183"/>
                  </a:lnTo>
                  <a:lnTo>
                    <a:pt x="58774" y="30591"/>
                  </a:lnTo>
                  <a:lnTo>
                    <a:pt x="72718" y="67034"/>
                  </a:lnTo>
                  <a:lnTo>
                    <a:pt x="82842" y="109354"/>
                  </a:lnTo>
                  <a:lnTo>
                    <a:pt x="83803" y="117352"/>
                  </a:lnTo>
                  <a:lnTo>
                    <a:pt x="71195" y="159549"/>
                  </a:lnTo>
                  <a:lnTo>
                    <a:pt x="59665" y="188738"/>
                  </a:lnTo>
                  <a:lnTo>
                    <a:pt x="42255" y="211262"/>
                  </a:lnTo>
                  <a:lnTo>
                    <a:pt x="19576" y="22922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881"/>
            <p:cNvSpPr/>
            <p:nvPr>
              <p:custDataLst>
                <p:tags r:id="rId128"/>
              </p:custDataLst>
            </p:nvPr>
          </p:nvSpPr>
          <p:spPr>
            <a:xfrm>
              <a:off x="4258287" y="912337"/>
              <a:ext cx="94639" cy="240189"/>
            </a:xfrm>
            <a:custGeom>
              <a:avLst/>
              <a:gdLst/>
              <a:ahLst/>
              <a:cxnLst/>
              <a:rect l="0" t="0" r="0" b="0"/>
              <a:pathLst>
                <a:path w="94639" h="240189">
                  <a:moveTo>
                    <a:pt x="94638" y="49688"/>
                  </a:moveTo>
                  <a:lnTo>
                    <a:pt x="94638" y="49688"/>
                  </a:lnTo>
                  <a:lnTo>
                    <a:pt x="94638" y="44631"/>
                  </a:lnTo>
                  <a:lnTo>
                    <a:pt x="81381" y="14040"/>
                  </a:lnTo>
                  <a:lnTo>
                    <a:pt x="72248" y="555"/>
                  </a:lnTo>
                  <a:lnTo>
                    <a:pt x="67011" y="0"/>
                  </a:lnTo>
                  <a:lnTo>
                    <a:pt x="52726" y="5026"/>
                  </a:lnTo>
                  <a:lnTo>
                    <a:pt x="31890" y="19757"/>
                  </a:lnTo>
                  <a:lnTo>
                    <a:pt x="17367" y="37527"/>
                  </a:lnTo>
                  <a:lnTo>
                    <a:pt x="6362" y="66311"/>
                  </a:lnTo>
                  <a:lnTo>
                    <a:pt x="1455" y="106707"/>
                  </a:lnTo>
                  <a:lnTo>
                    <a:pt x="0" y="137020"/>
                  </a:lnTo>
                  <a:lnTo>
                    <a:pt x="13659" y="180377"/>
                  </a:lnTo>
                  <a:lnTo>
                    <a:pt x="30926" y="220200"/>
                  </a:lnTo>
                  <a:lnTo>
                    <a:pt x="47013" y="240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882"/>
            <p:cNvSpPr/>
            <p:nvPr>
              <p:custDataLst>
                <p:tags r:id="rId129"/>
              </p:custDataLst>
            </p:nvPr>
          </p:nvSpPr>
          <p:spPr>
            <a:xfrm>
              <a:off x="4038600" y="1048685"/>
              <a:ext cx="103014" cy="266416"/>
            </a:xfrm>
            <a:custGeom>
              <a:avLst/>
              <a:gdLst/>
              <a:ahLst/>
              <a:cxnLst/>
              <a:rect l="0" t="0" r="0" b="0"/>
              <a:pathLst>
                <a:path w="103014" h="266416">
                  <a:moveTo>
                    <a:pt x="66675" y="37165"/>
                  </a:moveTo>
                  <a:lnTo>
                    <a:pt x="66675" y="37165"/>
                  </a:lnTo>
                  <a:lnTo>
                    <a:pt x="66675" y="23908"/>
                  </a:lnTo>
                  <a:lnTo>
                    <a:pt x="61618" y="9718"/>
                  </a:lnTo>
                  <a:lnTo>
                    <a:pt x="56954" y="6167"/>
                  </a:lnTo>
                  <a:lnTo>
                    <a:pt x="36278" y="1169"/>
                  </a:lnTo>
                  <a:lnTo>
                    <a:pt x="22827" y="0"/>
                  </a:lnTo>
                  <a:lnTo>
                    <a:pt x="17334" y="1805"/>
                  </a:lnTo>
                  <a:lnTo>
                    <a:pt x="8409" y="9455"/>
                  </a:lnTo>
                  <a:lnTo>
                    <a:pt x="3737" y="19911"/>
                  </a:lnTo>
                  <a:lnTo>
                    <a:pt x="2491" y="25662"/>
                  </a:lnTo>
                  <a:lnTo>
                    <a:pt x="2719" y="29496"/>
                  </a:lnTo>
                  <a:lnTo>
                    <a:pt x="3930" y="32053"/>
                  </a:lnTo>
                  <a:lnTo>
                    <a:pt x="13512" y="38472"/>
                  </a:lnTo>
                  <a:lnTo>
                    <a:pt x="23997" y="43038"/>
                  </a:lnTo>
                  <a:lnTo>
                    <a:pt x="52876" y="47428"/>
                  </a:lnTo>
                  <a:lnTo>
                    <a:pt x="59836" y="51604"/>
                  </a:lnTo>
                  <a:lnTo>
                    <a:pt x="62116" y="55258"/>
                  </a:lnTo>
                  <a:lnTo>
                    <a:pt x="73879" y="96043"/>
                  </a:lnTo>
                  <a:lnTo>
                    <a:pt x="83956" y="137111"/>
                  </a:lnTo>
                  <a:lnTo>
                    <a:pt x="92980" y="177989"/>
                  </a:lnTo>
                  <a:lnTo>
                    <a:pt x="103013" y="222339"/>
                  </a:lnTo>
                  <a:lnTo>
                    <a:pt x="99196" y="242903"/>
                  </a:lnTo>
                  <a:lnTo>
                    <a:pt x="88538" y="255957"/>
                  </a:lnTo>
                  <a:lnTo>
                    <a:pt x="81250" y="262401"/>
                  </a:lnTo>
                  <a:lnTo>
                    <a:pt x="74275" y="265639"/>
                  </a:lnTo>
                  <a:lnTo>
                    <a:pt x="60880" y="266415"/>
                  </a:lnTo>
                  <a:lnTo>
                    <a:pt x="36383" y="255845"/>
                  </a:lnTo>
                  <a:lnTo>
                    <a:pt x="23931" y="242306"/>
                  </a:lnTo>
                  <a:lnTo>
                    <a:pt x="7314" y="207744"/>
                  </a:lnTo>
                  <a:lnTo>
                    <a:pt x="0" y="170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883"/>
            <p:cNvSpPr/>
            <p:nvPr>
              <p:custDataLst>
                <p:tags r:id="rId130"/>
              </p:custDataLst>
            </p:nvPr>
          </p:nvSpPr>
          <p:spPr>
            <a:xfrm>
              <a:off x="3829050" y="868491"/>
              <a:ext cx="28576" cy="274510"/>
            </a:xfrm>
            <a:custGeom>
              <a:avLst/>
              <a:gdLst/>
              <a:ahLst/>
              <a:cxnLst/>
              <a:rect l="0" t="0" r="0" b="0"/>
              <a:pathLst>
                <a:path w="28576" h="274510">
                  <a:moveTo>
                    <a:pt x="0" y="17334"/>
                  </a:moveTo>
                  <a:lnTo>
                    <a:pt x="0" y="17334"/>
                  </a:lnTo>
                  <a:lnTo>
                    <a:pt x="16247" y="2146"/>
                  </a:lnTo>
                  <a:lnTo>
                    <a:pt x="22390" y="0"/>
                  </a:lnTo>
                  <a:lnTo>
                    <a:pt x="24452" y="487"/>
                  </a:lnTo>
                  <a:lnTo>
                    <a:pt x="25826" y="1869"/>
                  </a:lnTo>
                  <a:lnTo>
                    <a:pt x="26743" y="3849"/>
                  </a:lnTo>
                  <a:lnTo>
                    <a:pt x="28334" y="41193"/>
                  </a:lnTo>
                  <a:lnTo>
                    <a:pt x="28527" y="83078"/>
                  </a:lnTo>
                  <a:lnTo>
                    <a:pt x="28561" y="122421"/>
                  </a:lnTo>
                  <a:lnTo>
                    <a:pt x="28571" y="167592"/>
                  </a:lnTo>
                  <a:lnTo>
                    <a:pt x="22029" y="209567"/>
                  </a:lnTo>
                  <a:lnTo>
                    <a:pt x="28575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884"/>
            <p:cNvSpPr/>
            <p:nvPr>
              <p:custDataLst>
                <p:tags r:id="rId131"/>
              </p:custDataLst>
            </p:nvPr>
          </p:nvSpPr>
          <p:spPr>
            <a:xfrm>
              <a:off x="3926408" y="1048142"/>
              <a:ext cx="62184" cy="74621"/>
            </a:xfrm>
            <a:custGeom>
              <a:avLst/>
              <a:gdLst/>
              <a:ahLst/>
              <a:cxnLst/>
              <a:rect l="0" t="0" r="0" b="0"/>
              <a:pathLst>
                <a:path w="62184" h="74621">
                  <a:moveTo>
                    <a:pt x="26467" y="9133"/>
                  </a:moveTo>
                  <a:lnTo>
                    <a:pt x="26467" y="9133"/>
                  </a:lnTo>
                  <a:lnTo>
                    <a:pt x="26467" y="932"/>
                  </a:lnTo>
                  <a:lnTo>
                    <a:pt x="16354" y="0"/>
                  </a:lnTo>
                  <a:lnTo>
                    <a:pt x="12317" y="1986"/>
                  </a:lnTo>
                  <a:lnTo>
                    <a:pt x="5008" y="9837"/>
                  </a:lnTo>
                  <a:lnTo>
                    <a:pt x="1055" y="17560"/>
                  </a:lnTo>
                  <a:lnTo>
                    <a:pt x="0" y="21101"/>
                  </a:lnTo>
                  <a:lnTo>
                    <a:pt x="3573" y="41254"/>
                  </a:lnTo>
                  <a:lnTo>
                    <a:pt x="11335" y="62277"/>
                  </a:lnTo>
                  <a:lnTo>
                    <a:pt x="15321" y="66788"/>
                  </a:lnTo>
                  <a:lnTo>
                    <a:pt x="25393" y="71799"/>
                  </a:lnTo>
                  <a:lnTo>
                    <a:pt x="42965" y="74620"/>
                  </a:lnTo>
                  <a:lnTo>
                    <a:pt x="52497" y="72458"/>
                  </a:lnTo>
                  <a:lnTo>
                    <a:pt x="56520" y="70400"/>
                  </a:lnTo>
                  <a:lnTo>
                    <a:pt x="59202" y="66911"/>
                  </a:lnTo>
                  <a:lnTo>
                    <a:pt x="62183" y="57390"/>
                  </a:lnTo>
                  <a:lnTo>
                    <a:pt x="58804" y="35073"/>
                  </a:lnTo>
                  <a:lnTo>
                    <a:pt x="51070" y="23131"/>
                  </a:lnTo>
                  <a:lnTo>
                    <a:pt x="41635" y="15355"/>
                  </a:lnTo>
                  <a:lnTo>
                    <a:pt x="33914" y="11898"/>
                  </a:lnTo>
                  <a:lnTo>
                    <a:pt x="31431" y="12035"/>
                  </a:lnTo>
                  <a:lnTo>
                    <a:pt x="26467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071"/>
          <p:cNvGrpSpPr/>
          <p:nvPr/>
        </p:nvGrpSpPr>
        <p:grpSpPr>
          <a:xfrm>
            <a:off x="4962525" y="866775"/>
            <a:ext cx="2899333" cy="365283"/>
            <a:chOff x="4962525" y="866775"/>
            <a:chExt cx="2899333" cy="365283"/>
          </a:xfrm>
        </p:grpSpPr>
        <p:sp>
          <p:nvSpPr>
            <p:cNvPr id="25" name="SMARTInkShape-5885"/>
            <p:cNvSpPr/>
            <p:nvPr>
              <p:custDataLst>
                <p:tags r:id="rId107"/>
              </p:custDataLst>
            </p:nvPr>
          </p:nvSpPr>
          <p:spPr>
            <a:xfrm>
              <a:off x="5434617" y="886217"/>
              <a:ext cx="70834" cy="266309"/>
            </a:xfrm>
            <a:custGeom>
              <a:avLst/>
              <a:gdLst/>
              <a:ahLst/>
              <a:cxnLst/>
              <a:rect l="0" t="0" r="0" b="0"/>
              <a:pathLst>
                <a:path w="70834" h="266309">
                  <a:moveTo>
                    <a:pt x="70833" y="9133"/>
                  </a:moveTo>
                  <a:lnTo>
                    <a:pt x="70833" y="9133"/>
                  </a:lnTo>
                  <a:lnTo>
                    <a:pt x="62632" y="932"/>
                  </a:lnTo>
                  <a:lnTo>
                    <a:pt x="56644" y="0"/>
                  </a:lnTo>
                  <a:lnTo>
                    <a:pt x="51121" y="2605"/>
                  </a:lnTo>
                  <a:lnTo>
                    <a:pt x="48167" y="4781"/>
                  </a:lnTo>
                  <a:lnTo>
                    <a:pt x="29275" y="38690"/>
                  </a:lnTo>
                  <a:lnTo>
                    <a:pt x="17715" y="74923"/>
                  </a:lnTo>
                  <a:lnTo>
                    <a:pt x="7587" y="115527"/>
                  </a:lnTo>
                  <a:lnTo>
                    <a:pt x="0" y="145550"/>
                  </a:lnTo>
                  <a:lnTo>
                    <a:pt x="3514" y="185490"/>
                  </a:lnTo>
                  <a:lnTo>
                    <a:pt x="11361" y="228981"/>
                  </a:lnTo>
                  <a:lnTo>
                    <a:pt x="12135" y="235073"/>
                  </a:lnTo>
                  <a:lnTo>
                    <a:pt x="21461" y="247487"/>
                  </a:lnTo>
                  <a:lnTo>
                    <a:pt x="42258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886"/>
            <p:cNvSpPr/>
            <p:nvPr>
              <p:custDataLst>
                <p:tags r:id="rId108"/>
              </p:custDataLst>
            </p:nvPr>
          </p:nvSpPr>
          <p:spPr>
            <a:xfrm>
              <a:off x="4962525" y="10477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25530" y="17992"/>
                  </a:lnTo>
                  <a:lnTo>
                    <a:pt x="64735" y="10408"/>
                  </a:lnTo>
                  <a:lnTo>
                    <a:pt x="104078" y="687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887"/>
            <p:cNvSpPr/>
            <p:nvPr>
              <p:custDataLst>
                <p:tags r:id="rId109"/>
              </p:custDataLst>
            </p:nvPr>
          </p:nvSpPr>
          <p:spPr>
            <a:xfrm>
              <a:off x="5057775" y="952500"/>
              <a:ext cx="28576" cy="180976"/>
            </a:xfrm>
            <a:custGeom>
              <a:avLst/>
              <a:gdLst/>
              <a:ahLst/>
              <a:cxnLst/>
              <a:rect l="0" t="0" r="0" b="0"/>
              <a:pathLst>
                <a:path w="28576" h="18097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3183"/>
                  </a:lnTo>
                  <a:lnTo>
                    <a:pt x="9263" y="55907"/>
                  </a:lnTo>
                  <a:lnTo>
                    <a:pt x="9473" y="97827"/>
                  </a:lnTo>
                  <a:lnTo>
                    <a:pt x="14571" y="141503"/>
                  </a:lnTo>
                  <a:lnTo>
                    <a:pt x="285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888"/>
            <p:cNvSpPr/>
            <p:nvPr>
              <p:custDataLst>
                <p:tags r:id="rId110"/>
              </p:custDataLst>
            </p:nvPr>
          </p:nvSpPr>
          <p:spPr>
            <a:xfrm>
              <a:off x="5562655" y="955413"/>
              <a:ext cx="95196" cy="155619"/>
            </a:xfrm>
            <a:custGeom>
              <a:avLst/>
              <a:gdLst/>
              <a:ahLst/>
              <a:cxnLst/>
              <a:rect l="0" t="0" r="0" b="0"/>
              <a:pathLst>
                <a:path w="95196" h="155619">
                  <a:moveTo>
                    <a:pt x="57095" y="16137"/>
                  </a:moveTo>
                  <a:lnTo>
                    <a:pt x="57095" y="16137"/>
                  </a:lnTo>
                  <a:lnTo>
                    <a:pt x="52039" y="21194"/>
                  </a:lnTo>
                  <a:lnTo>
                    <a:pt x="18302" y="38527"/>
                  </a:lnTo>
                  <a:lnTo>
                    <a:pt x="7031" y="63106"/>
                  </a:lnTo>
                  <a:lnTo>
                    <a:pt x="1345" y="102791"/>
                  </a:lnTo>
                  <a:lnTo>
                    <a:pt x="130" y="147558"/>
                  </a:lnTo>
                  <a:lnTo>
                    <a:pt x="0" y="155618"/>
                  </a:lnTo>
                  <a:lnTo>
                    <a:pt x="2775" y="119942"/>
                  </a:lnTo>
                  <a:lnTo>
                    <a:pt x="8148" y="77564"/>
                  </a:lnTo>
                  <a:lnTo>
                    <a:pt x="16835" y="33764"/>
                  </a:lnTo>
                  <a:lnTo>
                    <a:pt x="19093" y="17621"/>
                  </a:lnTo>
                  <a:lnTo>
                    <a:pt x="23625" y="6919"/>
                  </a:lnTo>
                  <a:lnTo>
                    <a:pt x="27374" y="3642"/>
                  </a:lnTo>
                  <a:lnTo>
                    <a:pt x="37183" y="0"/>
                  </a:lnTo>
                  <a:lnTo>
                    <a:pt x="42761" y="1146"/>
                  </a:lnTo>
                  <a:lnTo>
                    <a:pt x="54605" y="8063"/>
                  </a:lnTo>
                  <a:lnTo>
                    <a:pt x="64102" y="21015"/>
                  </a:lnTo>
                  <a:lnTo>
                    <a:pt x="78823" y="60257"/>
                  </a:lnTo>
                  <a:lnTo>
                    <a:pt x="95195" y="130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889"/>
            <p:cNvSpPr/>
            <p:nvPr>
              <p:custDataLst>
                <p:tags r:id="rId111"/>
              </p:custDataLst>
            </p:nvPr>
          </p:nvSpPr>
          <p:spPr>
            <a:xfrm>
              <a:off x="5781675" y="10287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53257" y="14465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890"/>
            <p:cNvSpPr/>
            <p:nvPr>
              <p:custDataLst>
                <p:tags r:id="rId112"/>
              </p:custDataLst>
            </p:nvPr>
          </p:nvSpPr>
          <p:spPr>
            <a:xfrm>
              <a:off x="6049998" y="877624"/>
              <a:ext cx="188878" cy="217226"/>
            </a:xfrm>
            <a:custGeom>
              <a:avLst/>
              <a:gdLst/>
              <a:ahLst/>
              <a:cxnLst/>
              <a:rect l="0" t="0" r="0" b="0"/>
              <a:pathLst>
                <a:path w="188878" h="217226">
                  <a:moveTo>
                    <a:pt x="150777" y="8201"/>
                  </a:moveTo>
                  <a:lnTo>
                    <a:pt x="150777" y="8201"/>
                  </a:lnTo>
                  <a:lnTo>
                    <a:pt x="155833" y="8201"/>
                  </a:lnTo>
                  <a:lnTo>
                    <a:pt x="161138" y="5379"/>
                  </a:lnTo>
                  <a:lnTo>
                    <a:pt x="167024" y="1655"/>
                  </a:lnTo>
                  <a:lnTo>
                    <a:pt x="173167" y="0"/>
                  </a:lnTo>
                  <a:lnTo>
                    <a:pt x="174171" y="617"/>
                  </a:lnTo>
                  <a:lnTo>
                    <a:pt x="173781" y="2087"/>
                  </a:lnTo>
                  <a:lnTo>
                    <a:pt x="172464" y="4125"/>
                  </a:lnTo>
                  <a:lnTo>
                    <a:pt x="170526" y="5484"/>
                  </a:lnTo>
                  <a:lnTo>
                    <a:pt x="129910" y="25942"/>
                  </a:lnTo>
                  <a:lnTo>
                    <a:pt x="84921" y="48441"/>
                  </a:lnTo>
                  <a:lnTo>
                    <a:pt x="63060" y="55755"/>
                  </a:lnTo>
                  <a:lnTo>
                    <a:pt x="19452" y="87069"/>
                  </a:lnTo>
                  <a:lnTo>
                    <a:pt x="13035" y="95464"/>
                  </a:lnTo>
                  <a:lnTo>
                    <a:pt x="14499" y="99185"/>
                  </a:lnTo>
                  <a:lnTo>
                    <a:pt x="36840" y="112760"/>
                  </a:lnTo>
                  <a:lnTo>
                    <a:pt x="73763" y="127764"/>
                  </a:lnTo>
                  <a:lnTo>
                    <a:pt x="88330" y="131822"/>
                  </a:lnTo>
                  <a:lnTo>
                    <a:pt x="95859" y="136521"/>
                  </a:lnTo>
                  <a:lnTo>
                    <a:pt x="99911" y="142138"/>
                  </a:lnTo>
                  <a:lnTo>
                    <a:pt x="100991" y="145117"/>
                  </a:lnTo>
                  <a:lnTo>
                    <a:pt x="98537" y="148162"/>
                  </a:lnTo>
                  <a:lnTo>
                    <a:pt x="52713" y="172964"/>
                  </a:lnTo>
                  <a:lnTo>
                    <a:pt x="6597" y="195292"/>
                  </a:lnTo>
                  <a:lnTo>
                    <a:pt x="3857" y="196428"/>
                  </a:lnTo>
                  <a:lnTo>
                    <a:pt x="2031" y="198244"/>
                  </a:lnTo>
                  <a:lnTo>
                    <a:pt x="0" y="203084"/>
                  </a:lnTo>
                  <a:lnTo>
                    <a:pt x="1576" y="205856"/>
                  </a:lnTo>
                  <a:lnTo>
                    <a:pt x="8971" y="211759"/>
                  </a:lnTo>
                  <a:lnTo>
                    <a:pt x="35147" y="215976"/>
                  </a:lnTo>
                  <a:lnTo>
                    <a:pt x="74771" y="217225"/>
                  </a:lnTo>
                  <a:lnTo>
                    <a:pt x="116988" y="210043"/>
                  </a:lnTo>
                  <a:lnTo>
                    <a:pt x="159110" y="201474"/>
                  </a:lnTo>
                  <a:lnTo>
                    <a:pt x="188877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891"/>
            <p:cNvSpPr/>
            <p:nvPr>
              <p:custDataLst>
                <p:tags r:id="rId113"/>
              </p:custDataLst>
            </p:nvPr>
          </p:nvSpPr>
          <p:spPr>
            <a:xfrm>
              <a:off x="6353175" y="914400"/>
              <a:ext cx="123826" cy="180976"/>
            </a:xfrm>
            <a:custGeom>
              <a:avLst/>
              <a:gdLst/>
              <a:ahLst/>
              <a:cxnLst/>
              <a:rect l="0" t="0" r="0" b="0"/>
              <a:pathLst>
                <a:path w="123826" h="1809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5947" y="48303"/>
                  </a:lnTo>
                  <a:lnTo>
                    <a:pt x="54465" y="87278"/>
                  </a:lnTo>
                  <a:lnTo>
                    <a:pt x="85790" y="133555"/>
                  </a:lnTo>
                  <a:lnTo>
                    <a:pt x="99149" y="156341"/>
                  </a:lnTo>
                  <a:lnTo>
                    <a:pt x="101025" y="161377"/>
                  </a:lnTo>
                  <a:lnTo>
                    <a:pt x="1238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892"/>
            <p:cNvSpPr/>
            <p:nvPr>
              <p:custDataLst>
                <p:tags r:id="rId114"/>
              </p:custDataLst>
            </p:nvPr>
          </p:nvSpPr>
          <p:spPr>
            <a:xfrm>
              <a:off x="6381750" y="904875"/>
              <a:ext cx="142876" cy="190501"/>
            </a:xfrm>
            <a:custGeom>
              <a:avLst/>
              <a:gdLst/>
              <a:ahLst/>
              <a:cxnLst/>
              <a:rect l="0" t="0" r="0" b="0"/>
              <a:pathLst>
                <a:path w="142876" h="190501">
                  <a:moveTo>
                    <a:pt x="142875" y="0"/>
                  </a:moveTo>
                  <a:lnTo>
                    <a:pt x="142875" y="0"/>
                  </a:lnTo>
                  <a:lnTo>
                    <a:pt x="121417" y="0"/>
                  </a:lnTo>
                  <a:lnTo>
                    <a:pt x="111818" y="5644"/>
                  </a:lnTo>
                  <a:lnTo>
                    <a:pt x="88770" y="27006"/>
                  </a:lnTo>
                  <a:lnTo>
                    <a:pt x="53685" y="71411"/>
                  </a:lnTo>
                  <a:lnTo>
                    <a:pt x="27243" y="112872"/>
                  </a:lnTo>
                  <a:lnTo>
                    <a:pt x="11365" y="13574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893"/>
            <p:cNvSpPr/>
            <p:nvPr>
              <p:custDataLst>
                <p:tags r:id="rId115"/>
              </p:custDataLst>
            </p:nvPr>
          </p:nvSpPr>
          <p:spPr>
            <a:xfrm>
              <a:off x="6515100" y="10668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324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894"/>
            <p:cNvSpPr/>
            <p:nvPr>
              <p:custDataLst>
                <p:tags r:id="rId116"/>
              </p:custDataLst>
            </p:nvPr>
          </p:nvSpPr>
          <p:spPr>
            <a:xfrm>
              <a:off x="7724775" y="876300"/>
              <a:ext cx="137083" cy="247651"/>
            </a:xfrm>
            <a:custGeom>
              <a:avLst/>
              <a:gdLst/>
              <a:ahLst/>
              <a:cxnLst/>
              <a:rect l="0" t="0" r="0" b="0"/>
              <a:pathLst>
                <a:path w="137083" h="247651">
                  <a:moveTo>
                    <a:pt x="123825" y="0"/>
                  </a:moveTo>
                  <a:lnTo>
                    <a:pt x="123825" y="0"/>
                  </a:lnTo>
                  <a:lnTo>
                    <a:pt x="126647" y="18828"/>
                  </a:lnTo>
                  <a:lnTo>
                    <a:pt x="137082" y="57106"/>
                  </a:lnTo>
                  <a:lnTo>
                    <a:pt x="136103" y="95825"/>
                  </a:lnTo>
                  <a:lnTo>
                    <a:pt x="129108" y="125642"/>
                  </a:lnTo>
                  <a:lnTo>
                    <a:pt x="102055" y="169888"/>
                  </a:lnTo>
                  <a:lnTo>
                    <a:pt x="68960" y="210927"/>
                  </a:lnTo>
                  <a:lnTo>
                    <a:pt x="39836" y="22900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895"/>
            <p:cNvSpPr/>
            <p:nvPr>
              <p:custDataLst>
                <p:tags r:id="rId117"/>
              </p:custDataLst>
            </p:nvPr>
          </p:nvSpPr>
          <p:spPr>
            <a:xfrm>
              <a:off x="7639137" y="932103"/>
              <a:ext cx="146442" cy="287232"/>
            </a:xfrm>
            <a:custGeom>
              <a:avLst/>
              <a:gdLst/>
              <a:ahLst/>
              <a:cxnLst/>
              <a:rect l="0" t="0" r="0" b="0"/>
              <a:pathLst>
                <a:path w="146442" h="287232">
                  <a:moveTo>
                    <a:pt x="66588" y="77547"/>
                  </a:moveTo>
                  <a:lnTo>
                    <a:pt x="66588" y="77547"/>
                  </a:lnTo>
                  <a:lnTo>
                    <a:pt x="58984" y="86210"/>
                  </a:lnTo>
                  <a:lnTo>
                    <a:pt x="33223" y="125493"/>
                  </a:lnTo>
                  <a:lnTo>
                    <a:pt x="21507" y="168998"/>
                  </a:lnTo>
                  <a:lnTo>
                    <a:pt x="12136" y="192664"/>
                  </a:lnTo>
                  <a:lnTo>
                    <a:pt x="3247" y="235738"/>
                  </a:lnTo>
                  <a:lnTo>
                    <a:pt x="108" y="282535"/>
                  </a:lnTo>
                  <a:lnTo>
                    <a:pt x="42" y="287231"/>
                  </a:lnTo>
                  <a:lnTo>
                    <a:pt x="0" y="287186"/>
                  </a:lnTo>
                  <a:lnTo>
                    <a:pt x="997" y="271954"/>
                  </a:lnTo>
                  <a:lnTo>
                    <a:pt x="13102" y="232718"/>
                  </a:lnTo>
                  <a:lnTo>
                    <a:pt x="25448" y="189807"/>
                  </a:lnTo>
                  <a:lnTo>
                    <a:pt x="38449" y="143953"/>
                  </a:lnTo>
                  <a:lnTo>
                    <a:pt x="50799" y="106069"/>
                  </a:lnTo>
                  <a:lnTo>
                    <a:pt x="69976" y="61466"/>
                  </a:lnTo>
                  <a:lnTo>
                    <a:pt x="88423" y="21376"/>
                  </a:lnTo>
                  <a:lnTo>
                    <a:pt x="103279" y="3871"/>
                  </a:lnTo>
                  <a:lnTo>
                    <a:pt x="109040" y="913"/>
                  </a:lnTo>
                  <a:lnTo>
                    <a:pt x="114998" y="0"/>
                  </a:lnTo>
                  <a:lnTo>
                    <a:pt x="121086" y="449"/>
                  </a:lnTo>
                  <a:lnTo>
                    <a:pt x="126204" y="2865"/>
                  </a:lnTo>
                  <a:lnTo>
                    <a:pt x="134711" y="11194"/>
                  </a:lnTo>
                  <a:lnTo>
                    <a:pt x="145452" y="27783"/>
                  </a:lnTo>
                  <a:lnTo>
                    <a:pt x="146441" y="42730"/>
                  </a:lnTo>
                  <a:lnTo>
                    <a:pt x="138453" y="73139"/>
                  </a:lnTo>
                  <a:lnTo>
                    <a:pt x="112260" y="107307"/>
                  </a:lnTo>
                  <a:lnTo>
                    <a:pt x="91762" y="118232"/>
                  </a:lnTo>
                  <a:lnTo>
                    <a:pt x="47538" y="12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896"/>
            <p:cNvSpPr/>
            <p:nvPr>
              <p:custDataLst>
                <p:tags r:id="rId118"/>
              </p:custDataLst>
            </p:nvPr>
          </p:nvSpPr>
          <p:spPr>
            <a:xfrm>
              <a:off x="7344632" y="886484"/>
              <a:ext cx="94394" cy="218417"/>
            </a:xfrm>
            <a:custGeom>
              <a:avLst/>
              <a:gdLst/>
              <a:ahLst/>
              <a:cxnLst/>
              <a:rect l="0" t="0" r="0" b="0"/>
              <a:pathLst>
                <a:path w="94394" h="218417">
                  <a:moveTo>
                    <a:pt x="94393" y="37441"/>
                  </a:moveTo>
                  <a:lnTo>
                    <a:pt x="94393" y="37441"/>
                  </a:lnTo>
                  <a:lnTo>
                    <a:pt x="94393" y="32384"/>
                  </a:lnTo>
                  <a:lnTo>
                    <a:pt x="86193" y="6850"/>
                  </a:lnTo>
                  <a:lnTo>
                    <a:pt x="83635" y="4347"/>
                  </a:lnTo>
                  <a:lnTo>
                    <a:pt x="75147" y="1566"/>
                  </a:lnTo>
                  <a:lnTo>
                    <a:pt x="58469" y="0"/>
                  </a:lnTo>
                  <a:lnTo>
                    <a:pt x="46324" y="5278"/>
                  </a:lnTo>
                  <a:lnTo>
                    <a:pt x="26337" y="20857"/>
                  </a:lnTo>
                  <a:lnTo>
                    <a:pt x="8904" y="65609"/>
                  </a:lnTo>
                  <a:lnTo>
                    <a:pt x="2035" y="94470"/>
                  </a:lnTo>
                  <a:lnTo>
                    <a:pt x="0" y="128774"/>
                  </a:lnTo>
                  <a:lnTo>
                    <a:pt x="2219" y="166808"/>
                  </a:lnTo>
                  <a:lnTo>
                    <a:pt x="7918" y="185954"/>
                  </a:lnTo>
                  <a:lnTo>
                    <a:pt x="37243" y="218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897"/>
            <p:cNvSpPr/>
            <p:nvPr>
              <p:custDataLst>
                <p:tags r:id="rId119"/>
              </p:custDataLst>
            </p:nvPr>
          </p:nvSpPr>
          <p:spPr>
            <a:xfrm>
              <a:off x="7467600" y="953824"/>
              <a:ext cx="18658" cy="132027"/>
            </a:xfrm>
            <a:custGeom>
              <a:avLst/>
              <a:gdLst/>
              <a:ahLst/>
              <a:cxnLst/>
              <a:rect l="0" t="0" r="0" b="0"/>
              <a:pathLst>
                <a:path w="18658" h="132027">
                  <a:moveTo>
                    <a:pt x="9525" y="8201"/>
                  </a:moveTo>
                  <a:lnTo>
                    <a:pt x="9525" y="8201"/>
                  </a:lnTo>
                  <a:lnTo>
                    <a:pt x="17725" y="0"/>
                  </a:lnTo>
                  <a:lnTo>
                    <a:pt x="18167" y="617"/>
                  </a:lnTo>
                  <a:lnTo>
                    <a:pt x="18657" y="4125"/>
                  </a:lnTo>
                  <a:lnTo>
                    <a:pt x="16053" y="9212"/>
                  </a:lnTo>
                  <a:lnTo>
                    <a:pt x="13877" y="12050"/>
                  </a:lnTo>
                  <a:lnTo>
                    <a:pt x="7276" y="55601"/>
                  </a:lnTo>
                  <a:lnTo>
                    <a:pt x="639" y="97878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898"/>
            <p:cNvSpPr/>
            <p:nvPr>
              <p:custDataLst>
                <p:tags r:id="rId120"/>
              </p:custDataLst>
            </p:nvPr>
          </p:nvSpPr>
          <p:spPr>
            <a:xfrm>
              <a:off x="7105650" y="1000634"/>
              <a:ext cx="85479" cy="231424"/>
            </a:xfrm>
            <a:custGeom>
              <a:avLst/>
              <a:gdLst/>
              <a:ahLst/>
              <a:cxnLst/>
              <a:rect l="0" t="0" r="0" b="0"/>
              <a:pathLst>
                <a:path w="85479" h="231424">
                  <a:moveTo>
                    <a:pt x="38100" y="18541"/>
                  </a:moveTo>
                  <a:lnTo>
                    <a:pt x="38100" y="18541"/>
                  </a:lnTo>
                  <a:lnTo>
                    <a:pt x="43156" y="18541"/>
                  </a:lnTo>
                  <a:lnTo>
                    <a:pt x="48461" y="15719"/>
                  </a:lnTo>
                  <a:lnTo>
                    <a:pt x="51357" y="13484"/>
                  </a:lnTo>
                  <a:lnTo>
                    <a:pt x="54575" y="8180"/>
                  </a:lnTo>
                  <a:lnTo>
                    <a:pt x="55433" y="5284"/>
                  </a:lnTo>
                  <a:lnTo>
                    <a:pt x="53889" y="3353"/>
                  </a:lnTo>
                  <a:lnTo>
                    <a:pt x="46528" y="1207"/>
                  </a:lnTo>
                  <a:lnTo>
                    <a:pt x="35541" y="0"/>
                  </a:lnTo>
                  <a:lnTo>
                    <a:pt x="28849" y="2539"/>
                  </a:lnTo>
                  <a:lnTo>
                    <a:pt x="15928" y="12793"/>
                  </a:lnTo>
                  <a:lnTo>
                    <a:pt x="14853" y="16826"/>
                  </a:lnTo>
                  <a:lnTo>
                    <a:pt x="16479" y="26951"/>
                  </a:lnTo>
                  <a:lnTo>
                    <a:pt x="18394" y="30498"/>
                  </a:lnTo>
                  <a:lnTo>
                    <a:pt x="20730" y="32862"/>
                  </a:lnTo>
                  <a:lnTo>
                    <a:pt x="38247" y="44715"/>
                  </a:lnTo>
                  <a:lnTo>
                    <a:pt x="41373" y="45515"/>
                  </a:lnTo>
                  <a:lnTo>
                    <a:pt x="44515" y="44991"/>
                  </a:lnTo>
                  <a:lnTo>
                    <a:pt x="50829" y="41585"/>
                  </a:lnTo>
                  <a:lnTo>
                    <a:pt x="53994" y="41312"/>
                  </a:lnTo>
                  <a:lnTo>
                    <a:pt x="60334" y="43831"/>
                  </a:lnTo>
                  <a:lnTo>
                    <a:pt x="69852" y="51199"/>
                  </a:lnTo>
                  <a:lnTo>
                    <a:pt x="79376" y="65142"/>
                  </a:lnTo>
                  <a:lnTo>
                    <a:pt x="84471" y="102966"/>
                  </a:lnTo>
                  <a:lnTo>
                    <a:pt x="85478" y="147754"/>
                  </a:lnTo>
                  <a:lnTo>
                    <a:pt x="83498" y="174394"/>
                  </a:lnTo>
                  <a:lnTo>
                    <a:pt x="75564" y="196817"/>
                  </a:lnTo>
                  <a:lnTo>
                    <a:pt x="64981" y="211722"/>
                  </a:lnTo>
                  <a:lnTo>
                    <a:pt x="40940" y="229914"/>
                  </a:lnTo>
                  <a:lnTo>
                    <a:pt x="34702" y="231423"/>
                  </a:lnTo>
                  <a:lnTo>
                    <a:pt x="22126" y="230278"/>
                  </a:lnTo>
                  <a:lnTo>
                    <a:pt x="16867" y="227432"/>
                  </a:lnTo>
                  <a:lnTo>
                    <a:pt x="8202" y="218626"/>
                  </a:lnTo>
                  <a:lnTo>
                    <a:pt x="0" y="16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899"/>
            <p:cNvSpPr/>
            <p:nvPr>
              <p:custDataLst>
                <p:tags r:id="rId121"/>
              </p:custDataLst>
            </p:nvPr>
          </p:nvSpPr>
          <p:spPr>
            <a:xfrm>
              <a:off x="6619875" y="866775"/>
              <a:ext cx="85183" cy="257176"/>
            </a:xfrm>
            <a:custGeom>
              <a:avLst/>
              <a:gdLst/>
              <a:ahLst/>
              <a:cxnLst/>
              <a:rect l="0" t="0" r="0" b="0"/>
              <a:pathLst>
                <a:path w="85183" h="257176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73396" y="50419"/>
                  </a:lnTo>
                  <a:lnTo>
                    <a:pt x="82976" y="90785"/>
                  </a:lnTo>
                  <a:lnTo>
                    <a:pt x="85182" y="134937"/>
                  </a:lnTo>
                  <a:lnTo>
                    <a:pt x="78013" y="178349"/>
                  </a:lnTo>
                  <a:lnTo>
                    <a:pt x="72420" y="194272"/>
                  </a:lnTo>
                  <a:lnTo>
                    <a:pt x="53207" y="22019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900"/>
            <p:cNvSpPr/>
            <p:nvPr>
              <p:custDataLst>
                <p:tags r:id="rId122"/>
              </p:custDataLst>
            </p:nvPr>
          </p:nvSpPr>
          <p:spPr>
            <a:xfrm>
              <a:off x="6553200" y="9525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901"/>
            <p:cNvSpPr/>
            <p:nvPr>
              <p:custDataLst>
                <p:tags r:id="rId123"/>
              </p:custDataLst>
            </p:nvPr>
          </p:nvSpPr>
          <p:spPr>
            <a:xfrm>
              <a:off x="6915150" y="871243"/>
              <a:ext cx="9492" cy="233658"/>
            </a:xfrm>
            <a:custGeom>
              <a:avLst/>
              <a:gdLst/>
              <a:ahLst/>
              <a:cxnLst/>
              <a:rect l="0" t="0" r="0" b="0"/>
              <a:pathLst>
                <a:path w="9492" h="233658">
                  <a:moveTo>
                    <a:pt x="0" y="5057"/>
                  </a:moveTo>
                  <a:lnTo>
                    <a:pt x="0" y="5057"/>
                  </a:lnTo>
                  <a:lnTo>
                    <a:pt x="5056" y="0"/>
                  </a:lnTo>
                  <a:lnTo>
                    <a:pt x="6545" y="628"/>
                  </a:lnTo>
                  <a:lnTo>
                    <a:pt x="8200" y="6969"/>
                  </a:lnTo>
                  <a:lnTo>
                    <a:pt x="9351" y="47485"/>
                  </a:lnTo>
                  <a:lnTo>
                    <a:pt x="9491" y="84699"/>
                  </a:lnTo>
                  <a:lnTo>
                    <a:pt x="8460" y="132071"/>
                  </a:lnTo>
                  <a:lnTo>
                    <a:pt x="1984" y="170748"/>
                  </a:lnTo>
                  <a:lnTo>
                    <a:pt x="0" y="23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902"/>
            <p:cNvSpPr/>
            <p:nvPr>
              <p:custDataLst>
                <p:tags r:id="rId124"/>
              </p:custDataLst>
            </p:nvPr>
          </p:nvSpPr>
          <p:spPr>
            <a:xfrm>
              <a:off x="7534275" y="10096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6246" y="3862"/>
                  </a:lnTo>
                  <a:lnTo>
                    <a:pt x="22390" y="1716"/>
                  </a:lnTo>
                  <a:lnTo>
                    <a:pt x="25510" y="2203"/>
                  </a:lnTo>
                  <a:lnTo>
                    <a:pt x="38122" y="776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903"/>
            <p:cNvSpPr/>
            <p:nvPr>
              <p:custDataLst>
                <p:tags r:id="rId125"/>
              </p:custDataLst>
            </p:nvPr>
          </p:nvSpPr>
          <p:spPr>
            <a:xfrm>
              <a:off x="7003135" y="1004162"/>
              <a:ext cx="45366" cy="88781"/>
            </a:xfrm>
            <a:custGeom>
              <a:avLst/>
              <a:gdLst/>
              <a:ahLst/>
              <a:cxnLst/>
              <a:rect l="0" t="0" r="0" b="0"/>
              <a:pathLst>
                <a:path w="45366" h="88781">
                  <a:moveTo>
                    <a:pt x="45365" y="5488"/>
                  </a:moveTo>
                  <a:lnTo>
                    <a:pt x="45365" y="5488"/>
                  </a:lnTo>
                  <a:lnTo>
                    <a:pt x="40309" y="431"/>
                  </a:lnTo>
                  <a:lnTo>
                    <a:pt x="37761" y="0"/>
                  </a:lnTo>
                  <a:lnTo>
                    <a:pt x="35004" y="771"/>
                  </a:lnTo>
                  <a:lnTo>
                    <a:pt x="23245" y="9735"/>
                  </a:lnTo>
                  <a:lnTo>
                    <a:pt x="9177" y="25796"/>
                  </a:lnTo>
                  <a:lnTo>
                    <a:pt x="2823" y="37797"/>
                  </a:lnTo>
                  <a:lnTo>
                    <a:pt x="0" y="50187"/>
                  </a:lnTo>
                  <a:lnTo>
                    <a:pt x="1567" y="62749"/>
                  </a:lnTo>
                  <a:lnTo>
                    <a:pt x="3466" y="69062"/>
                  </a:lnTo>
                  <a:lnTo>
                    <a:pt x="11221" y="78899"/>
                  </a:lnTo>
                  <a:lnTo>
                    <a:pt x="21724" y="85740"/>
                  </a:lnTo>
                  <a:lnTo>
                    <a:pt x="33446" y="88780"/>
                  </a:lnTo>
                  <a:lnTo>
                    <a:pt x="37419" y="87475"/>
                  </a:lnTo>
                  <a:lnTo>
                    <a:pt x="40068" y="84487"/>
                  </a:lnTo>
                  <a:lnTo>
                    <a:pt x="43795" y="72993"/>
                  </a:lnTo>
                  <a:lnTo>
                    <a:pt x="44319" y="69541"/>
                  </a:lnTo>
                  <a:lnTo>
                    <a:pt x="39999" y="49514"/>
                  </a:lnTo>
                  <a:lnTo>
                    <a:pt x="32016" y="33585"/>
                  </a:lnTo>
                  <a:lnTo>
                    <a:pt x="1679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072"/>
          <p:cNvGrpSpPr/>
          <p:nvPr/>
        </p:nvGrpSpPr>
        <p:grpSpPr>
          <a:xfrm>
            <a:off x="1039063" y="1981339"/>
            <a:ext cx="1246938" cy="1173922"/>
            <a:chOff x="1039063" y="1981339"/>
            <a:chExt cx="1246938" cy="1173922"/>
          </a:xfrm>
        </p:grpSpPr>
        <p:sp>
          <p:nvSpPr>
            <p:cNvPr id="45" name="SMARTInkShape-5904"/>
            <p:cNvSpPr/>
            <p:nvPr>
              <p:custDataLst>
                <p:tags r:id="rId97"/>
              </p:custDataLst>
            </p:nvPr>
          </p:nvSpPr>
          <p:spPr>
            <a:xfrm>
              <a:off x="1409705" y="2866625"/>
              <a:ext cx="107446" cy="288636"/>
            </a:xfrm>
            <a:custGeom>
              <a:avLst/>
              <a:gdLst/>
              <a:ahLst/>
              <a:cxnLst/>
              <a:rect l="0" t="0" r="0" b="0"/>
              <a:pathLst>
                <a:path w="107446" h="288636">
                  <a:moveTo>
                    <a:pt x="9520" y="76600"/>
                  </a:moveTo>
                  <a:lnTo>
                    <a:pt x="9520" y="76600"/>
                  </a:lnTo>
                  <a:lnTo>
                    <a:pt x="9520" y="68399"/>
                  </a:lnTo>
                  <a:lnTo>
                    <a:pt x="14577" y="112870"/>
                  </a:lnTo>
                  <a:lnTo>
                    <a:pt x="17104" y="160043"/>
                  </a:lnTo>
                  <a:lnTo>
                    <a:pt x="12237" y="197515"/>
                  </a:lnTo>
                  <a:lnTo>
                    <a:pt x="10057" y="239636"/>
                  </a:lnTo>
                  <a:lnTo>
                    <a:pt x="6857" y="260727"/>
                  </a:lnTo>
                  <a:lnTo>
                    <a:pt x="899" y="288290"/>
                  </a:lnTo>
                  <a:lnTo>
                    <a:pt x="597" y="288635"/>
                  </a:lnTo>
                  <a:lnTo>
                    <a:pt x="174" y="278419"/>
                  </a:lnTo>
                  <a:lnTo>
                    <a:pt x="19" y="230961"/>
                  </a:lnTo>
                  <a:lnTo>
                    <a:pt x="0" y="185643"/>
                  </a:lnTo>
                  <a:lnTo>
                    <a:pt x="2819" y="138895"/>
                  </a:lnTo>
                  <a:lnTo>
                    <a:pt x="7534" y="96116"/>
                  </a:lnTo>
                  <a:lnTo>
                    <a:pt x="14184" y="52585"/>
                  </a:lnTo>
                  <a:lnTo>
                    <a:pt x="22661" y="20801"/>
                  </a:lnTo>
                  <a:lnTo>
                    <a:pt x="27806" y="12943"/>
                  </a:lnTo>
                  <a:lnTo>
                    <a:pt x="41989" y="1388"/>
                  </a:lnTo>
                  <a:lnTo>
                    <a:pt x="50216" y="0"/>
                  </a:lnTo>
                  <a:lnTo>
                    <a:pt x="67824" y="4103"/>
                  </a:lnTo>
                  <a:lnTo>
                    <a:pt x="90530" y="18313"/>
                  </a:lnTo>
                  <a:lnTo>
                    <a:pt x="101264" y="35525"/>
                  </a:lnTo>
                  <a:lnTo>
                    <a:pt x="107445" y="54111"/>
                  </a:lnTo>
                  <a:lnTo>
                    <a:pt x="106664" y="65899"/>
                  </a:lnTo>
                  <a:lnTo>
                    <a:pt x="96482" y="97299"/>
                  </a:lnTo>
                  <a:lnTo>
                    <a:pt x="74228" y="138436"/>
                  </a:lnTo>
                  <a:lnTo>
                    <a:pt x="61563" y="149238"/>
                  </a:lnTo>
                  <a:lnTo>
                    <a:pt x="53740" y="153600"/>
                  </a:lnTo>
                  <a:lnTo>
                    <a:pt x="19045" y="15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905"/>
            <p:cNvSpPr/>
            <p:nvPr>
              <p:custDataLst>
                <p:tags r:id="rId98"/>
              </p:custDataLst>
            </p:nvPr>
          </p:nvSpPr>
          <p:spPr>
            <a:xfrm>
              <a:off x="2057400" y="2553583"/>
              <a:ext cx="171451" cy="18168"/>
            </a:xfrm>
            <a:custGeom>
              <a:avLst/>
              <a:gdLst/>
              <a:ahLst/>
              <a:cxnLst/>
              <a:rect l="0" t="0" r="0" b="0"/>
              <a:pathLst>
                <a:path w="171451" h="18168">
                  <a:moveTo>
                    <a:pt x="0" y="8642"/>
                  </a:moveTo>
                  <a:lnTo>
                    <a:pt x="0" y="8642"/>
                  </a:lnTo>
                  <a:lnTo>
                    <a:pt x="40020" y="5820"/>
                  </a:lnTo>
                  <a:lnTo>
                    <a:pt x="85978" y="0"/>
                  </a:lnTo>
                  <a:lnTo>
                    <a:pt x="123875" y="2114"/>
                  </a:lnTo>
                  <a:lnTo>
                    <a:pt x="1714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906"/>
            <p:cNvSpPr/>
            <p:nvPr>
              <p:custDataLst>
                <p:tags r:id="rId99"/>
              </p:custDataLst>
            </p:nvPr>
          </p:nvSpPr>
          <p:spPr>
            <a:xfrm>
              <a:off x="2078399" y="2647950"/>
              <a:ext cx="207602" cy="35852"/>
            </a:xfrm>
            <a:custGeom>
              <a:avLst/>
              <a:gdLst/>
              <a:ahLst/>
              <a:cxnLst/>
              <a:rect l="0" t="0" r="0" b="0"/>
              <a:pathLst>
                <a:path w="207602" h="35852">
                  <a:moveTo>
                    <a:pt x="36151" y="0"/>
                  </a:moveTo>
                  <a:lnTo>
                    <a:pt x="36151" y="0"/>
                  </a:lnTo>
                  <a:lnTo>
                    <a:pt x="22001" y="13092"/>
                  </a:lnTo>
                  <a:lnTo>
                    <a:pt x="4628" y="23322"/>
                  </a:lnTo>
                  <a:lnTo>
                    <a:pt x="974" y="29063"/>
                  </a:lnTo>
                  <a:lnTo>
                    <a:pt x="0" y="32075"/>
                  </a:lnTo>
                  <a:lnTo>
                    <a:pt x="4642" y="34083"/>
                  </a:lnTo>
                  <a:lnTo>
                    <a:pt x="35399" y="35851"/>
                  </a:lnTo>
                  <a:lnTo>
                    <a:pt x="81433" y="27504"/>
                  </a:lnTo>
                  <a:lnTo>
                    <a:pt x="122946" y="21555"/>
                  </a:lnTo>
                  <a:lnTo>
                    <a:pt x="157276" y="19105"/>
                  </a:lnTo>
                  <a:lnTo>
                    <a:pt x="2076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907"/>
            <p:cNvSpPr/>
            <p:nvPr>
              <p:custDataLst>
                <p:tags r:id="rId100"/>
              </p:custDataLst>
            </p:nvPr>
          </p:nvSpPr>
          <p:spPr>
            <a:xfrm>
              <a:off x="1409700" y="1986692"/>
              <a:ext cx="133171" cy="356459"/>
            </a:xfrm>
            <a:custGeom>
              <a:avLst/>
              <a:gdLst/>
              <a:ahLst/>
              <a:cxnLst/>
              <a:rect l="0" t="0" r="0" b="0"/>
              <a:pathLst>
                <a:path w="133171" h="356459">
                  <a:moveTo>
                    <a:pt x="0" y="356458"/>
                  </a:moveTo>
                  <a:lnTo>
                    <a:pt x="0" y="356458"/>
                  </a:lnTo>
                  <a:lnTo>
                    <a:pt x="43849" y="310697"/>
                  </a:lnTo>
                  <a:lnTo>
                    <a:pt x="76121" y="264276"/>
                  </a:lnTo>
                  <a:lnTo>
                    <a:pt x="88865" y="246696"/>
                  </a:lnTo>
                  <a:lnTo>
                    <a:pt x="106881" y="207049"/>
                  </a:lnTo>
                  <a:lnTo>
                    <a:pt x="119393" y="163904"/>
                  </a:lnTo>
                  <a:lnTo>
                    <a:pt x="130279" y="119808"/>
                  </a:lnTo>
                  <a:lnTo>
                    <a:pt x="132440" y="84551"/>
                  </a:lnTo>
                  <a:lnTo>
                    <a:pt x="133170" y="40399"/>
                  </a:lnTo>
                  <a:lnTo>
                    <a:pt x="123184" y="13044"/>
                  </a:lnTo>
                  <a:lnTo>
                    <a:pt x="117048" y="6865"/>
                  </a:lnTo>
                  <a:lnTo>
                    <a:pt x="101763" y="0"/>
                  </a:lnTo>
                  <a:lnTo>
                    <a:pt x="93242" y="1345"/>
                  </a:lnTo>
                  <a:lnTo>
                    <a:pt x="75307" y="11305"/>
                  </a:lnTo>
                  <a:lnTo>
                    <a:pt x="62398" y="29137"/>
                  </a:lnTo>
                  <a:lnTo>
                    <a:pt x="49180" y="65799"/>
                  </a:lnTo>
                  <a:lnTo>
                    <a:pt x="44083" y="92868"/>
                  </a:lnTo>
                  <a:lnTo>
                    <a:pt x="47163" y="129132"/>
                  </a:lnTo>
                  <a:lnTo>
                    <a:pt x="52006" y="161233"/>
                  </a:lnTo>
                  <a:lnTo>
                    <a:pt x="57686" y="193844"/>
                  </a:lnTo>
                  <a:lnTo>
                    <a:pt x="66834" y="233487"/>
                  </a:lnTo>
                  <a:lnTo>
                    <a:pt x="84463" y="270901"/>
                  </a:lnTo>
                  <a:lnTo>
                    <a:pt x="123825" y="318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908"/>
            <p:cNvSpPr/>
            <p:nvPr>
              <p:custDataLst>
                <p:tags r:id="rId101"/>
              </p:custDataLst>
            </p:nvPr>
          </p:nvSpPr>
          <p:spPr>
            <a:xfrm>
              <a:off x="1106009" y="1981339"/>
              <a:ext cx="151292" cy="363820"/>
            </a:xfrm>
            <a:custGeom>
              <a:avLst/>
              <a:gdLst/>
              <a:ahLst/>
              <a:cxnLst/>
              <a:rect l="0" t="0" r="0" b="0"/>
              <a:pathLst>
                <a:path w="151292" h="363820">
                  <a:moveTo>
                    <a:pt x="84616" y="247511"/>
                  </a:moveTo>
                  <a:lnTo>
                    <a:pt x="84616" y="247511"/>
                  </a:lnTo>
                  <a:lnTo>
                    <a:pt x="84616" y="234253"/>
                  </a:lnTo>
                  <a:lnTo>
                    <a:pt x="81794" y="228214"/>
                  </a:lnTo>
                  <a:lnTo>
                    <a:pt x="79560" y="225121"/>
                  </a:lnTo>
                  <a:lnTo>
                    <a:pt x="75953" y="223059"/>
                  </a:lnTo>
                  <a:lnTo>
                    <a:pt x="60765" y="220158"/>
                  </a:lnTo>
                  <a:lnTo>
                    <a:pt x="48968" y="219479"/>
                  </a:lnTo>
                  <a:lnTo>
                    <a:pt x="36670" y="224822"/>
                  </a:lnTo>
                  <a:lnTo>
                    <a:pt x="11528" y="245499"/>
                  </a:lnTo>
                  <a:lnTo>
                    <a:pt x="4507" y="263197"/>
                  </a:lnTo>
                  <a:lnTo>
                    <a:pt x="0" y="309053"/>
                  </a:lnTo>
                  <a:lnTo>
                    <a:pt x="5029" y="330955"/>
                  </a:lnTo>
                  <a:lnTo>
                    <a:pt x="9333" y="341240"/>
                  </a:lnTo>
                  <a:lnTo>
                    <a:pt x="22582" y="355490"/>
                  </a:lnTo>
                  <a:lnTo>
                    <a:pt x="30560" y="360772"/>
                  </a:lnTo>
                  <a:lnTo>
                    <a:pt x="47891" y="363819"/>
                  </a:lnTo>
                  <a:lnTo>
                    <a:pt x="72676" y="359583"/>
                  </a:lnTo>
                  <a:lnTo>
                    <a:pt x="79831" y="357151"/>
                  </a:lnTo>
                  <a:lnTo>
                    <a:pt x="93426" y="345982"/>
                  </a:lnTo>
                  <a:lnTo>
                    <a:pt x="100014" y="338558"/>
                  </a:lnTo>
                  <a:lnTo>
                    <a:pt x="118193" y="291797"/>
                  </a:lnTo>
                  <a:lnTo>
                    <a:pt x="127608" y="260868"/>
                  </a:lnTo>
                  <a:lnTo>
                    <a:pt x="130182" y="226636"/>
                  </a:lnTo>
                  <a:lnTo>
                    <a:pt x="128504" y="189550"/>
                  </a:lnTo>
                  <a:lnTo>
                    <a:pt x="125288" y="155076"/>
                  </a:lnTo>
                  <a:lnTo>
                    <a:pt x="122420" y="117817"/>
                  </a:lnTo>
                  <a:lnTo>
                    <a:pt x="112505" y="76783"/>
                  </a:lnTo>
                  <a:lnTo>
                    <a:pt x="103772" y="35077"/>
                  </a:lnTo>
                  <a:lnTo>
                    <a:pt x="99127" y="17629"/>
                  </a:lnTo>
                  <a:lnTo>
                    <a:pt x="90712" y="4936"/>
                  </a:lnTo>
                  <a:lnTo>
                    <a:pt x="85505" y="69"/>
                  </a:lnTo>
                  <a:lnTo>
                    <a:pt x="80975" y="0"/>
                  </a:lnTo>
                  <a:lnTo>
                    <a:pt x="76897" y="3128"/>
                  </a:lnTo>
                  <a:lnTo>
                    <a:pt x="69544" y="16130"/>
                  </a:lnTo>
                  <a:lnTo>
                    <a:pt x="60512" y="48308"/>
                  </a:lnTo>
                  <a:lnTo>
                    <a:pt x="58424" y="88769"/>
                  </a:lnTo>
                  <a:lnTo>
                    <a:pt x="66664" y="131958"/>
                  </a:lnTo>
                  <a:lnTo>
                    <a:pt x="78483" y="171064"/>
                  </a:lnTo>
                  <a:lnTo>
                    <a:pt x="92067" y="210420"/>
                  </a:lnTo>
                  <a:lnTo>
                    <a:pt x="114036" y="252218"/>
                  </a:lnTo>
                  <a:lnTo>
                    <a:pt x="151291" y="304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909"/>
            <p:cNvSpPr/>
            <p:nvPr>
              <p:custDataLst>
                <p:tags r:id="rId102"/>
              </p:custDataLst>
            </p:nvPr>
          </p:nvSpPr>
          <p:spPr>
            <a:xfrm>
              <a:off x="1185137" y="2746224"/>
              <a:ext cx="167414" cy="273202"/>
            </a:xfrm>
            <a:custGeom>
              <a:avLst/>
              <a:gdLst/>
              <a:ahLst/>
              <a:cxnLst/>
              <a:rect l="0" t="0" r="0" b="0"/>
              <a:pathLst>
                <a:path w="167414" h="273202">
                  <a:moveTo>
                    <a:pt x="5488" y="235101"/>
                  </a:moveTo>
                  <a:lnTo>
                    <a:pt x="5488" y="235101"/>
                  </a:lnTo>
                  <a:lnTo>
                    <a:pt x="432" y="245214"/>
                  </a:lnTo>
                  <a:lnTo>
                    <a:pt x="0" y="248193"/>
                  </a:lnTo>
                  <a:lnTo>
                    <a:pt x="771" y="250179"/>
                  </a:lnTo>
                  <a:lnTo>
                    <a:pt x="2344" y="251503"/>
                  </a:lnTo>
                  <a:lnTo>
                    <a:pt x="6913" y="252974"/>
                  </a:lnTo>
                  <a:lnTo>
                    <a:pt x="9613" y="253366"/>
                  </a:lnTo>
                  <a:lnTo>
                    <a:pt x="23526" y="248862"/>
                  </a:lnTo>
                  <a:lnTo>
                    <a:pt x="64709" y="218483"/>
                  </a:lnTo>
                  <a:lnTo>
                    <a:pt x="93543" y="198108"/>
                  </a:lnTo>
                  <a:lnTo>
                    <a:pt x="119621" y="156611"/>
                  </a:lnTo>
                  <a:lnTo>
                    <a:pt x="133144" y="125767"/>
                  </a:lnTo>
                  <a:lnTo>
                    <a:pt x="142770" y="86269"/>
                  </a:lnTo>
                  <a:lnTo>
                    <a:pt x="141649" y="55183"/>
                  </a:lnTo>
                  <a:lnTo>
                    <a:pt x="131789" y="18351"/>
                  </a:lnTo>
                  <a:lnTo>
                    <a:pt x="125827" y="7182"/>
                  </a:lnTo>
                  <a:lnTo>
                    <a:pt x="121697" y="3780"/>
                  </a:lnTo>
                  <a:lnTo>
                    <a:pt x="111464" y="0"/>
                  </a:lnTo>
                  <a:lnTo>
                    <a:pt x="99861" y="1142"/>
                  </a:lnTo>
                  <a:lnTo>
                    <a:pt x="87648" y="6236"/>
                  </a:lnTo>
                  <a:lnTo>
                    <a:pt x="69931" y="21004"/>
                  </a:lnTo>
                  <a:lnTo>
                    <a:pt x="61293" y="32702"/>
                  </a:lnTo>
                  <a:lnTo>
                    <a:pt x="54729" y="79214"/>
                  </a:lnTo>
                  <a:lnTo>
                    <a:pt x="54650" y="116475"/>
                  </a:lnTo>
                  <a:lnTo>
                    <a:pt x="58382" y="137928"/>
                  </a:lnTo>
                  <a:lnTo>
                    <a:pt x="79978" y="179684"/>
                  </a:lnTo>
                  <a:lnTo>
                    <a:pt x="104942" y="224746"/>
                  </a:lnTo>
                  <a:lnTo>
                    <a:pt x="167413" y="273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910"/>
            <p:cNvSpPr/>
            <p:nvPr>
              <p:custDataLst>
                <p:tags r:id="rId103"/>
              </p:custDataLst>
            </p:nvPr>
          </p:nvSpPr>
          <p:spPr>
            <a:xfrm>
              <a:off x="1039063" y="2533650"/>
              <a:ext cx="723063" cy="56888"/>
            </a:xfrm>
            <a:custGeom>
              <a:avLst/>
              <a:gdLst/>
              <a:ahLst/>
              <a:cxnLst/>
              <a:rect l="0" t="0" r="0" b="0"/>
              <a:pathLst>
                <a:path w="723063" h="56888">
                  <a:moveTo>
                    <a:pt x="46787" y="0"/>
                  </a:moveTo>
                  <a:lnTo>
                    <a:pt x="46787" y="0"/>
                  </a:lnTo>
                  <a:lnTo>
                    <a:pt x="8191" y="22120"/>
                  </a:lnTo>
                  <a:lnTo>
                    <a:pt x="2007" y="27446"/>
                  </a:lnTo>
                  <a:lnTo>
                    <a:pt x="0" y="32056"/>
                  </a:lnTo>
                  <a:lnTo>
                    <a:pt x="779" y="36188"/>
                  </a:lnTo>
                  <a:lnTo>
                    <a:pt x="3415" y="40000"/>
                  </a:lnTo>
                  <a:lnTo>
                    <a:pt x="27351" y="50422"/>
                  </a:lnTo>
                  <a:lnTo>
                    <a:pt x="57904" y="54160"/>
                  </a:lnTo>
                  <a:lnTo>
                    <a:pt x="94061" y="55821"/>
                  </a:lnTo>
                  <a:lnTo>
                    <a:pt x="127770" y="56560"/>
                  </a:lnTo>
                  <a:lnTo>
                    <a:pt x="163213" y="56887"/>
                  </a:lnTo>
                  <a:lnTo>
                    <a:pt x="200132" y="55975"/>
                  </a:lnTo>
                  <a:lnTo>
                    <a:pt x="237707" y="52042"/>
                  </a:lnTo>
                  <a:lnTo>
                    <a:pt x="278396" y="49588"/>
                  </a:lnTo>
                  <a:lnTo>
                    <a:pt x="321174" y="48497"/>
                  </a:lnTo>
                  <a:lnTo>
                    <a:pt x="364881" y="48013"/>
                  </a:lnTo>
                  <a:lnTo>
                    <a:pt x="411823" y="47797"/>
                  </a:lnTo>
                  <a:lnTo>
                    <a:pt x="458792" y="47702"/>
                  </a:lnTo>
                  <a:lnTo>
                    <a:pt x="500834" y="47659"/>
                  </a:lnTo>
                  <a:lnTo>
                    <a:pt x="540686" y="47640"/>
                  </a:lnTo>
                  <a:lnTo>
                    <a:pt x="578506" y="47632"/>
                  </a:lnTo>
                  <a:lnTo>
                    <a:pt x="612954" y="47628"/>
                  </a:lnTo>
                  <a:lnTo>
                    <a:pt x="657041" y="47626"/>
                  </a:lnTo>
                  <a:lnTo>
                    <a:pt x="723062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911"/>
            <p:cNvSpPr/>
            <p:nvPr>
              <p:custDataLst>
                <p:tags r:id="rId104"/>
              </p:custDataLst>
            </p:nvPr>
          </p:nvSpPr>
          <p:spPr>
            <a:xfrm>
              <a:off x="1838325" y="1990725"/>
              <a:ext cx="92871" cy="314326"/>
            </a:xfrm>
            <a:custGeom>
              <a:avLst/>
              <a:gdLst/>
              <a:ahLst/>
              <a:cxnLst/>
              <a:rect l="0" t="0" r="0" b="0"/>
              <a:pathLst>
                <a:path w="92871" h="314326">
                  <a:moveTo>
                    <a:pt x="47625" y="0"/>
                  </a:moveTo>
                  <a:lnTo>
                    <a:pt x="47625" y="0"/>
                  </a:lnTo>
                  <a:lnTo>
                    <a:pt x="52681" y="0"/>
                  </a:lnTo>
                  <a:lnTo>
                    <a:pt x="65939" y="10113"/>
                  </a:lnTo>
                  <a:lnTo>
                    <a:pt x="78216" y="31571"/>
                  </a:lnTo>
                  <a:lnTo>
                    <a:pt x="90788" y="68325"/>
                  </a:lnTo>
                  <a:lnTo>
                    <a:pt x="92870" y="105146"/>
                  </a:lnTo>
                  <a:lnTo>
                    <a:pt x="89606" y="137748"/>
                  </a:lnTo>
                  <a:lnTo>
                    <a:pt x="81805" y="170583"/>
                  </a:lnTo>
                  <a:lnTo>
                    <a:pt x="68336" y="213174"/>
                  </a:lnTo>
                  <a:lnTo>
                    <a:pt x="51998" y="248724"/>
                  </a:lnTo>
                  <a:lnTo>
                    <a:pt x="22997" y="295024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912"/>
            <p:cNvSpPr/>
            <p:nvPr>
              <p:custDataLst>
                <p:tags r:id="rId105"/>
              </p:custDataLst>
            </p:nvPr>
          </p:nvSpPr>
          <p:spPr>
            <a:xfrm>
              <a:off x="1752603" y="2123964"/>
              <a:ext cx="82518" cy="309273"/>
            </a:xfrm>
            <a:custGeom>
              <a:avLst/>
              <a:gdLst/>
              <a:ahLst/>
              <a:cxnLst/>
              <a:rect l="0" t="0" r="0" b="0"/>
              <a:pathLst>
                <a:path w="82518" h="309273">
                  <a:moveTo>
                    <a:pt x="19047" y="66786"/>
                  </a:moveTo>
                  <a:lnTo>
                    <a:pt x="19047" y="66786"/>
                  </a:lnTo>
                  <a:lnTo>
                    <a:pt x="19047" y="61730"/>
                  </a:lnTo>
                  <a:lnTo>
                    <a:pt x="16225" y="88933"/>
                  </a:lnTo>
                  <a:lnTo>
                    <a:pt x="10846" y="129604"/>
                  </a:lnTo>
                  <a:lnTo>
                    <a:pt x="9784" y="176287"/>
                  </a:lnTo>
                  <a:lnTo>
                    <a:pt x="6751" y="213730"/>
                  </a:lnTo>
                  <a:lnTo>
                    <a:pt x="886" y="258488"/>
                  </a:lnTo>
                  <a:lnTo>
                    <a:pt x="75" y="302817"/>
                  </a:lnTo>
                  <a:lnTo>
                    <a:pt x="32" y="309272"/>
                  </a:lnTo>
                  <a:lnTo>
                    <a:pt x="0" y="272298"/>
                  </a:lnTo>
                  <a:lnTo>
                    <a:pt x="5054" y="229749"/>
                  </a:lnTo>
                  <a:lnTo>
                    <a:pt x="10359" y="193542"/>
                  </a:lnTo>
                  <a:lnTo>
                    <a:pt x="15185" y="156988"/>
                  </a:lnTo>
                  <a:lnTo>
                    <a:pt x="18961" y="118560"/>
                  </a:lnTo>
                  <a:lnTo>
                    <a:pt x="29182" y="71486"/>
                  </a:lnTo>
                  <a:lnTo>
                    <a:pt x="38278" y="32901"/>
                  </a:lnTo>
                  <a:lnTo>
                    <a:pt x="47676" y="7005"/>
                  </a:lnTo>
                  <a:lnTo>
                    <a:pt x="50833" y="1532"/>
                  </a:lnTo>
                  <a:lnTo>
                    <a:pt x="53996" y="0"/>
                  </a:lnTo>
                  <a:lnTo>
                    <a:pt x="57163" y="1095"/>
                  </a:lnTo>
                  <a:lnTo>
                    <a:pt x="74907" y="18062"/>
                  </a:lnTo>
                  <a:lnTo>
                    <a:pt x="80915" y="29609"/>
                  </a:lnTo>
                  <a:lnTo>
                    <a:pt x="82517" y="35651"/>
                  </a:lnTo>
                  <a:lnTo>
                    <a:pt x="77485" y="74708"/>
                  </a:lnTo>
                  <a:lnTo>
                    <a:pt x="66299" y="108450"/>
                  </a:lnTo>
                  <a:lnTo>
                    <a:pt x="38097" y="142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913"/>
            <p:cNvSpPr/>
            <p:nvPr>
              <p:custDataLst>
                <p:tags r:id="rId106"/>
              </p:custDataLst>
            </p:nvPr>
          </p:nvSpPr>
          <p:spPr>
            <a:xfrm>
              <a:off x="1639815" y="1994697"/>
              <a:ext cx="74686" cy="329404"/>
            </a:xfrm>
            <a:custGeom>
              <a:avLst/>
              <a:gdLst/>
              <a:ahLst/>
              <a:cxnLst/>
              <a:rect l="0" t="0" r="0" b="0"/>
              <a:pathLst>
                <a:path w="74686" h="329404">
                  <a:moveTo>
                    <a:pt x="74685" y="24603"/>
                  </a:moveTo>
                  <a:lnTo>
                    <a:pt x="74685" y="24603"/>
                  </a:lnTo>
                  <a:lnTo>
                    <a:pt x="74685" y="9434"/>
                  </a:lnTo>
                  <a:lnTo>
                    <a:pt x="72568" y="4965"/>
                  </a:lnTo>
                  <a:lnTo>
                    <a:pt x="69041" y="1986"/>
                  </a:lnTo>
                  <a:lnTo>
                    <a:pt x="64572" y="0"/>
                  </a:lnTo>
                  <a:lnTo>
                    <a:pt x="59476" y="793"/>
                  </a:lnTo>
                  <a:lnTo>
                    <a:pt x="48170" y="7318"/>
                  </a:lnTo>
                  <a:lnTo>
                    <a:pt x="38912" y="20096"/>
                  </a:lnTo>
                  <a:lnTo>
                    <a:pt x="19288" y="59226"/>
                  </a:lnTo>
                  <a:lnTo>
                    <a:pt x="3692" y="102233"/>
                  </a:lnTo>
                  <a:lnTo>
                    <a:pt x="28" y="142267"/>
                  </a:lnTo>
                  <a:lnTo>
                    <a:pt x="0" y="178352"/>
                  </a:lnTo>
                  <a:lnTo>
                    <a:pt x="6225" y="225733"/>
                  </a:lnTo>
                  <a:lnTo>
                    <a:pt x="13713" y="265407"/>
                  </a:lnTo>
                  <a:lnTo>
                    <a:pt x="18519" y="291509"/>
                  </a:lnTo>
                  <a:lnTo>
                    <a:pt x="27145" y="305858"/>
                  </a:lnTo>
                  <a:lnTo>
                    <a:pt x="65160" y="329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5914"/>
          <p:cNvSpPr/>
          <p:nvPr>
            <p:custDataLst>
              <p:tags r:id="rId1"/>
            </p:custDataLst>
          </p:nvPr>
        </p:nvSpPr>
        <p:spPr>
          <a:xfrm>
            <a:off x="2521809" y="2476500"/>
            <a:ext cx="171705" cy="202503"/>
          </a:xfrm>
          <a:custGeom>
            <a:avLst/>
            <a:gdLst/>
            <a:ahLst/>
            <a:cxnLst/>
            <a:rect l="0" t="0" r="0" b="0"/>
            <a:pathLst>
              <a:path w="171705" h="202503">
                <a:moveTo>
                  <a:pt x="145191" y="9525"/>
                </a:moveTo>
                <a:lnTo>
                  <a:pt x="145191" y="9525"/>
                </a:lnTo>
                <a:lnTo>
                  <a:pt x="130022" y="4469"/>
                </a:lnTo>
                <a:lnTo>
                  <a:pt x="114107" y="4808"/>
                </a:lnTo>
                <a:lnTo>
                  <a:pt x="72964" y="13650"/>
                </a:lnTo>
                <a:lnTo>
                  <a:pt x="51706" y="22506"/>
                </a:lnTo>
                <a:lnTo>
                  <a:pt x="28592" y="41946"/>
                </a:lnTo>
                <a:lnTo>
                  <a:pt x="3686" y="83409"/>
                </a:lnTo>
                <a:lnTo>
                  <a:pt x="54" y="90531"/>
                </a:lnTo>
                <a:lnTo>
                  <a:pt x="0" y="125837"/>
                </a:lnTo>
                <a:lnTo>
                  <a:pt x="6686" y="159699"/>
                </a:lnTo>
                <a:lnTo>
                  <a:pt x="18017" y="177163"/>
                </a:lnTo>
                <a:lnTo>
                  <a:pt x="41048" y="200565"/>
                </a:lnTo>
                <a:lnTo>
                  <a:pt x="48246" y="202502"/>
                </a:lnTo>
                <a:lnTo>
                  <a:pt x="77543" y="200171"/>
                </a:lnTo>
                <a:lnTo>
                  <a:pt x="120956" y="186926"/>
                </a:lnTo>
                <a:lnTo>
                  <a:pt x="141421" y="167569"/>
                </a:lnTo>
                <a:lnTo>
                  <a:pt x="163326" y="123314"/>
                </a:lnTo>
                <a:lnTo>
                  <a:pt x="171704" y="90681"/>
                </a:lnTo>
                <a:lnTo>
                  <a:pt x="165955" y="49846"/>
                </a:lnTo>
                <a:lnTo>
                  <a:pt x="165384" y="42755"/>
                </a:lnTo>
                <a:lnTo>
                  <a:pt x="156282" y="29233"/>
                </a:lnTo>
                <a:lnTo>
                  <a:pt x="140595" y="17226"/>
                </a:lnTo>
                <a:lnTo>
                  <a:pt x="7851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1074"/>
          <p:cNvGrpSpPr/>
          <p:nvPr/>
        </p:nvGrpSpPr>
        <p:grpSpPr>
          <a:xfrm>
            <a:off x="3238500" y="2562225"/>
            <a:ext cx="257176" cy="122889"/>
            <a:chOff x="3238500" y="2562225"/>
            <a:chExt cx="257176" cy="122889"/>
          </a:xfrm>
        </p:grpSpPr>
        <p:sp>
          <p:nvSpPr>
            <p:cNvPr id="57" name="SMARTInkShape-5915"/>
            <p:cNvSpPr/>
            <p:nvPr>
              <p:custDataLst>
                <p:tags r:id="rId95"/>
              </p:custDataLst>
            </p:nvPr>
          </p:nvSpPr>
          <p:spPr>
            <a:xfrm>
              <a:off x="3238500" y="2562225"/>
              <a:ext cx="190501" cy="17727"/>
            </a:xfrm>
            <a:custGeom>
              <a:avLst/>
              <a:gdLst/>
              <a:ahLst/>
              <a:cxnLst/>
              <a:rect l="0" t="0" r="0" b="0"/>
              <a:pathLst>
                <a:path w="190501" h="17727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0361" y="17064"/>
                  </a:lnTo>
                  <a:lnTo>
                    <a:pt x="13257" y="17726"/>
                  </a:lnTo>
                  <a:lnTo>
                    <a:pt x="59732" y="11337"/>
                  </a:lnTo>
                  <a:lnTo>
                    <a:pt x="98837" y="10062"/>
                  </a:lnTo>
                  <a:lnTo>
                    <a:pt x="139233" y="963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916"/>
            <p:cNvSpPr/>
            <p:nvPr>
              <p:custDataLst>
                <p:tags r:id="rId96"/>
              </p:custDataLst>
            </p:nvPr>
          </p:nvSpPr>
          <p:spPr>
            <a:xfrm>
              <a:off x="3273870" y="2657475"/>
              <a:ext cx="221806" cy="27639"/>
            </a:xfrm>
            <a:custGeom>
              <a:avLst/>
              <a:gdLst/>
              <a:ahLst/>
              <a:cxnLst/>
              <a:rect l="0" t="0" r="0" b="0"/>
              <a:pathLst>
                <a:path w="221806" h="27639">
                  <a:moveTo>
                    <a:pt x="12255" y="0"/>
                  </a:moveTo>
                  <a:lnTo>
                    <a:pt x="12255" y="0"/>
                  </a:lnTo>
                  <a:lnTo>
                    <a:pt x="2142" y="10113"/>
                  </a:lnTo>
                  <a:lnTo>
                    <a:pt x="221" y="14150"/>
                  </a:lnTo>
                  <a:lnTo>
                    <a:pt x="0" y="17900"/>
                  </a:lnTo>
                  <a:lnTo>
                    <a:pt x="910" y="21459"/>
                  </a:lnTo>
                  <a:lnTo>
                    <a:pt x="5750" y="23831"/>
                  </a:lnTo>
                  <a:lnTo>
                    <a:pt x="43935" y="27638"/>
                  </a:lnTo>
                  <a:lnTo>
                    <a:pt x="77028" y="25475"/>
                  </a:lnTo>
                  <a:lnTo>
                    <a:pt x="121711" y="20319"/>
                  </a:lnTo>
                  <a:lnTo>
                    <a:pt x="168825" y="11678"/>
                  </a:lnTo>
                  <a:lnTo>
                    <a:pt x="221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5917"/>
          <p:cNvSpPr/>
          <p:nvPr>
            <p:custDataLst>
              <p:tags r:id="rId2"/>
            </p:custDataLst>
          </p:nvPr>
        </p:nvSpPr>
        <p:spPr>
          <a:xfrm>
            <a:off x="2667010" y="1447800"/>
            <a:ext cx="1752591" cy="189141"/>
          </a:xfrm>
          <a:custGeom>
            <a:avLst/>
            <a:gdLst/>
            <a:ahLst/>
            <a:cxnLst/>
            <a:rect l="0" t="0" r="0" b="0"/>
            <a:pathLst>
              <a:path w="1752591" h="189141">
                <a:moveTo>
                  <a:pt x="9515" y="0"/>
                </a:moveTo>
                <a:lnTo>
                  <a:pt x="9515" y="0"/>
                </a:lnTo>
                <a:lnTo>
                  <a:pt x="4459" y="0"/>
                </a:lnTo>
                <a:lnTo>
                  <a:pt x="2969" y="1058"/>
                </a:lnTo>
                <a:lnTo>
                  <a:pt x="1976" y="2822"/>
                </a:lnTo>
                <a:lnTo>
                  <a:pt x="251" y="9701"/>
                </a:lnTo>
                <a:lnTo>
                  <a:pt x="0" y="31881"/>
                </a:lnTo>
                <a:lnTo>
                  <a:pt x="2817" y="38158"/>
                </a:lnTo>
                <a:lnTo>
                  <a:pt x="6538" y="44476"/>
                </a:lnTo>
                <a:lnTo>
                  <a:pt x="8192" y="50811"/>
                </a:lnTo>
                <a:lnTo>
                  <a:pt x="30857" y="78052"/>
                </a:lnTo>
                <a:lnTo>
                  <a:pt x="76403" y="112262"/>
                </a:lnTo>
                <a:lnTo>
                  <a:pt x="106688" y="126598"/>
                </a:lnTo>
                <a:lnTo>
                  <a:pt x="144303" y="133074"/>
                </a:lnTo>
                <a:lnTo>
                  <a:pt x="180215" y="139501"/>
                </a:lnTo>
                <a:lnTo>
                  <a:pt x="222841" y="141875"/>
                </a:lnTo>
                <a:lnTo>
                  <a:pt x="263811" y="141520"/>
                </a:lnTo>
                <a:lnTo>
                  <a:pt x="308994" y="136241"/>
                </a:lnTo>
                <a:lnTo>
                  <a:pt x="355895" y="133148"/>
                </a:lnTo>
                <a:lnTo>
                  <a:pt x="403305" y="126000"/>
                </a:lnTo>
                <a:lnTo>
                  <a:pt x="450867" y="117179"/>
                </a:lnTo>
                <a:lnTo>
                  <a:pt x="498473" y="107862"/>
                </a:lnTo>
                <a:lnTo>
                  <a:pt x="545034" y="98399"/>
                </a:lnTo>
                <a:lnTo>
                  <a:pt x="587170" y="88892"/>
                </a:lnTo>
                <a:lnTo>
                  <a:pt x="631639" y="79373"/>
                </a:lnTo>
                <a:lnTo>
                  <a:pt x="672097" y="69849"/>
                </a:lnTo>
                <a:lnTo>
                  <a:pt x="710896" y="60325"/>
                </a:lnTo>
                <a:lnTo>
                  <a:pt x="748144" y="51858"/>
                </a:lnTo>
                <a:lnTo>
                  <a:pt x="789712" y="48461"/>
                </a:lnTo>
                <a:lnTo>
                  <a:pt x="837019" y="47735"/>
                </a:lnTo>
                <a:lnTo>
                  <a:pt x="868729" y="50469"/>
                </a:lnTo>
                <a:lnTo>
                  <a:pt x="915241" y="64960"/>
                </a:lnTo>
                <a:lnTo>
                  <a:pt x="962172" y="85906"/>
                </a:lnTo>
                <a:lnTo>
                  <a:pt x="1002951" y="104791"/>
                </a:lnTo>
                <a:lnTo>
                  <a:pt x="1049975" y="123826"/>
                </a:lnTo>
                <a:lnTo>
                  <a:pt x="1095659" y="138642"/>
                </a:lnTo>
                <a:lnTo>
                  <a:pt x="1143029" y="147374"/>
                </a:lnTo>
                <a:lnTo>
                  <a:pt x="1190620" y="154560"/>
                </a:lnTo>
                <a:lnTo>
                  <a:pt x="1238241" y="167501"/>
                </a:lnTo>
                <a:lnTo>
                  <a:pt x="1285865" y="170930"/>
                </a:lnTo>
                <a:lnTo>
                  <a:pt x="1330668" y="178920"/>
                </a:lnTo>
                <a:lnTo>
                  <a:pt x="1372473" y="181763"/>
                </a:lnTo>
                <a:lnTo>
                  <a:pt x="1414275" y="189140"/>
                </a:lnTo>
                <a:lnTo>
                  <a:pt x="1455097" y="182782"/>
                </a:lnTo>
                <a:lnTo>
                  <a:pt x="1495319" y="181213"/>
                </a:lnTo>
                <a:lnTo>
                  <a:pt x="1526166" y="178200"/>
                </a:lnTo>
                <a:lnTo>
                  <a:pt x="1572633" y="167727"/>
                </a:lnTo>
                <a:lnTo>
                  <a:pt x="1617307" y="158588"/>
                </a:lnTo>
                <a:lnTo>
                  <a:pt x="1664058" y="149177"/>
                </a:lnTo>
                <a:lnTo>
                  <a:pt x="1705508" y="143061"/>
                </a:lnTo>
                <a:lnTo>
                  <a:pt x="1752590" y="1238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1076"/>
          <p:cNvGrpSpPr/>
          <p:nvPr/>
        </p:nvGrpSpPr>
        <p:grpSpPr>
          <a:xfrm>
            <a:off x="3812900" y="2373049"/>
            <a:ext cx="958122" cy="417777"/>
            <a:chOff x="3812900" y="2373049"/>
            <a:chExt cx="958122" cy="417777"/>
          </a:xfrm>
        </p:grpSpPr>
        <p:sp>
          <p:nvSpPr>
            <p:cNvPr id="61" name="SMARTInkShape-5918"/>
            <p:cNvSpPr/>
            <p:nvPr>
              <p:custDataLst>
                <p:tags r:id="rId88"/>
              </p:custDataLst>
            </p:nvPr>
          </p:nvSpPr>
          <p:spPr>
            <a:xfrm>
              <a:off x="3955841" y="2458925"/>
              <a:ext cx="235160" cy="290833"/>
            </a:xfrm>
            <a:custGeom>
              <a:avLst/>
              <a:gdLst/>
              <a:ahLst/>
              <a:cxnLst/>
              <a:rect l="0" t="0" r="0" b="0"/>
              <a:pathLst>
                <a:path w="235160" h="290833">
                  <a:moveTo>
                    <a:pt x="158959" y="27100"/>
                  </a:moveTo>
                  <a:lnTo>
                    <a:pt x="158959" y="27100"/>
                  </a:lnTo>
                  <a:lnTo>
                    <a:pt x="175206" y="11912"/>
                  </a:lnTo>
                  <a:lnTo>
                    <a:pt x="187607" y="5991"/>
                  </a:lnTo>
                  <a:lnTo>
                    <a:pt x="195192" y="0"/>
                  </a:lnTo>
                  <a:lnTo>
                    <a:pt x="191449" y="4018"/>
                  </a:lnTo>
                  <a:lnTo>
                    <a:pt x="147666" y="31665"/>
                  </a:lnTo>
                  <a:lnTo>
                    <a:pt x="101576" y="62208"/>
                  </a:lnTo>
                  <a:lnTo>
                    <a:pt x="61692" y="86260"/>
                  </a:lnTo>
                  <a:lnTo>
                    <a:pt x="18374" y="120617"/>
                  </a:lnTo>
                  <a:lnTo>
                    <a:pt x="5003" y="133596"/>
                  </a:lnTo>
                  <a:lnTo>
                    <a:pt x="3405" y="137255"/>
                  </a:lnTo>
                  <a:lnTo>
                    <a:pt x="3398" y="140754"/>
                  </a:lnTo>
                  <a:lnTo>
                    <a:pt x="4452" y="144144"/>
                  </a:lnTo>
                  <a:lnTo>
                    <a:pt x="19734" y="147911"/>
                  </a:lnTo>
                  <a:lnTo>
                    <a:pt x="55265" y="150032"/>
                  </a:lnTo>
                  <a:lnTo>
                    <a:pt x="95084" y="150748"/>
                  </a:lnTo>
                  <a:lnTo>
                    <a:pt x="137455" y="161263"/>
                  </a:lnTo>
                  <a:lnTo>
                    <a:pt x="144623" y="164167"/>
                  </a:lnTo>
                  <a:lnTo>
                    <a:pt x="147285" y="168220"/>
                  </a:lnTo>
                  <a:lnTo>
                    <a:pt x="146943" y="173038"/>
                  </a:lnTo>
                  <a:lnTo>
                    <a:pt x="140919" y="184037"/>
                  </a:lnTo>
                  <a:lnTo>
                    <a:pt x="131186" y="195980"/>
                  </a:lnTo>
                  <a:lnTo>
                    <a:pt x="86418" y="224382"/>
                  </a:lnTo>
                  <a:lnTo>
                    <a:pt x="43887" y="250243"/>
                  </a:lnTo>
                  <a:lnTo>
                    <a:pt x="12051" y="269282"/>
                  </a:lnTo>
                  <a:lnTo>
                    <a:pt x="7045" y="271104"/>
                  </a:lnTo>
                  <a:lnTo>
                    <a:pt x="3708" y="274436"/>
                  </a:lnTo>
                  <a:lnTo>
                    <a:pt x="0" y="283783"/>
                  </a:lnTo>
                  <a:lnTo>
                    <a:pt x="2187" y="287122"/>
                  </a:lnTo>
                  <a:lnTo>
                    <a:pt x="13082" y="290832"/>
                  </a:lnTo>
                  <a:lnTo>
                    <a:pt x="52494" y="286668"/>
                  </a:lnTo>
                  <a:lnTo>
                    <a:pt x="97595" y="281926"/>
                  </a:lnTo>
                  <a:lnTo>
                    <a:pt x="141482" y="271232"/>
                  </a:lnTo>
                  <a:lnTo>
                    <a:pt x="188550" y="258768"/>
                  </a:lnTo>
                  <a:lnTo>
                    <a:pt x="235159" y="246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919"/>
            <p:cNvSpPr/>
            <p:nvPr>
              <p:custDataLst>
                <p:tags r:id="rId89"/>
              </p:custDataLst>
            </p:nvPr>
          </p:nvSpPr>
          <p:spPr>
            <a:xfrm>
              <a:off x="4305300" y="2476500"/>
              <a:ext cx="171451" cy="219076"/>
            </a:xfrm>
            <a:custGeom>
              <a:avLst/>
              <a:gdLst/>
              <a:ahLst/>
              <a:cxnLst/>
              <a:rect l="0" t="0" r="0" b="0"/>
              <a:pathLst>
                <a:path w="171451" h="219076">
                  <a:moveTo>
                    <a:pt x="0" y="0"/>
                  </a:moveTo>
                  <a:lnTo>
                    <a:pt x="0" y="0"/>
                  </a:lnTo>
                  <a:lnTo>
                    <a:pt x="31435" y="33551"/>
                  </a:lnTo>
                  <a:lnTo>
                    <a:pt x="60215" y="79616"/>
                  </a:lnTo>
                  <a:lnTo>
                    <a:pt x="78374" y="117797"/>
                  </a:lnTo>
                  <a:lnTo>
                    <a:pt x="98716" y="150614"/>
                  </a:lnTo>
                  <a:lnTo>
                    <a:pt x="116386" y="174802"/>
                  </a:lnTo>
                  <a:lnTo>
                    <a:pt x="122636" y="185640"/>
                  </a:lnTo>
                  <a:lnTo>
                    <a:pt x="138054" y="202583"/>
                  </a:lnTo>
                  <a:lnTo>
                    <a:pt x="1714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920"/>
            <p:cNvSpPr/>
            <p:nvPr>
              <p:custDataLst>
                <p:tags r:id="rId90"/>
              </p:custDataLst>
            </p:nvPr>
          </p:nvSpPr>
          <p:spPr>
            <a:xfrm>
              <a:off x="4368113" y="2431523"/>
              <a:ext cx="156263" cy="292628"/>
            </a:xfrm>
            <a:custGeom>
              <a:avLst/>
              <a:gdLst/>
              <a:ahLst/>
              <a:cxnLst/>
              <a:rect l="0" t="0" r="0" b="0"/>
              <a:pathLst>
                <a:path w="156263" h="292628">
                  <a:moveTo>
                    <a:pt x="156262" y="16402"/>
                  </a:moveTo>
                  <a:lnTo>
                    <a:pt x="156262" y="16402"/>
                  </a:lnTo>
                  <a:lnTo>
                    <a:pt x="156262" y="0"/>
                  </a:lnTo>
                  <a:lnTo>
                    <a:pt x="141092" y="8250"/>
                  </a:lnTo>
                  <a:lnTo>
                    <a:pt x="121546" y="29156"/>
                  </a:lnTo>
                  <a:lnTo>
                    <a:pt x="95978" y="70152"/>
                  </a:lnTo>
                  <a:lnTo>
                    <a:pt x="70545" y="109295"/>
                  </a:lnTo>
                  <a:lnTo>
                    <a:pt x="51490" y="149054"/>
                  </a:lnTo>
                  <a:lnTo>
                    <a:pt x="26087" y="190301"/>
                  </a:lnTo>
                  <a:lnTo>
                    <a:pt x="8291" y="234040"/>
                  </a:lnTo>
                  <a:lnTo>
                    <a:pt x="0" y="267742"/>
                  </a:lnTo>
                  <a:lnTo>
                    <a:pt x="3862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921"/>
            <p:cNvSpPr/>
            <p:nvPr>
              <p:custDataLst>
                <p:tags r:id="rId91"/>
              </p:custDataLst>
            </p:nvPr>
          </p:nvSpPr>
          <p:spPr>
            <a:xfrm>
              <a:off x="4581525" y="26384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922"/>
            <p:cNvSpPr/>
            <p:nvPr>
              <p:custDataLst>
                <p:tags r:id="rId92"/>
              </p:custDataLst>
            </p:nvPr>
          </p:nvSpPr>
          <p:spPr>
            <a:xfrm>
              <a:off x="4610100" y="25431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8467" y="41942"/>
                  </a:lnTo>
                  <a:lnTo>
                    <a:pt x="883" y="137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923"/>
            <p:cNvSpPr/>
            <p:nvPr>
              <p:custDataLst>
                <p:tags r:id="rId93"/>
              </p:custDataLst>
            </p:nvPr>
          </p:nvSpPr>
          <p:spPr>
            <a:xfrm>
              <a:off x="3812900" y="2373049"/>
              <a:ext cx="139976" cy="398727"/>
            </a:xfrm>
            <a:custGeom>
              <a:avLst/>
              <a:gdLst/>
              <a:ahLst/>
              <a:cxnLst/>
              <a:rect l="0" t="0" r="0" b="0"/>
              <a:pathLst>
                <a:path w="139976" h="398727">
                  <a:moveTo>
                    <a:pt x="139975" y="8201"/>
                  </a:moveTo>
                  <a:lnTo>
                    <a:pt x="139975" y="8201"/>
                  </a:lnTo>
                  <a:lnTo>
                    <a:pt x="139975" y="3145"/>
                  </a:lnTo>
                  <a:lnTo>
                    <a:pt x="136800" y="1655"/>
                  </a:lnTo>
                  <a:lnTo>
                    <a:pt x="124806" y="0"/>
                  </a:lnTo>
                  <a:lnTo>
                    <a:pt x="111714" y="4909"/>
                  </a:lnTo>
                  <a:lnTo>
                    <a:pt x="81006" y="30364"/>
                  </a:lnTo>
                  <a:lnTo>
                    <a:pt x="58768" y="66862"/>
                  </a:lnTo>
                  <a:lnTo>
                    <a:pt x="33349" y="111393"/>
                  </a:lnTo>
                  <a:lnTo>
                    <a:pt x="17039" y="153586"/>
                  </a:lnTo>
                  <a:lnTo>
                    <a:pt x="6888" y="195564"/>
                  </a:lnTo>
                  <a:lnTo>
                    <a:pt x="0" y="239752"/>
                  </a:lnTo>
                  <a:lnTo>
                    <a:pt x="782" y="272953"/>
                  </a:lnTo>
                  <a:lnTo>
                    <a:pt x="10527" y="312617"/>
                  </a:lnTo>
                  <a:lnTo>
                    <a:pt x="24597" y="336406"/>
                  </a:lnTo>
                  <a:lnTo>
                    <a:pt x="48314" y="362349"/>
                  </a:lnTo>
                  <a:lnTo>
                    <a:pt x="92350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924"/>
            <p:cNvSpPr/>
            <p:nvPr>
              <p:custDataLst>
                <p:tags r:id="rId94"/>
              </p:custDataLst>
            </p:nvPr>
          </p:nvSpPr>
          <p:spPr>
            <a:xfrm>
              <a:off x="4600575" y="2390775"/>
              <a:ext cx="170447" cy="400051"/>
            </a:xfrm>
            <a:custGeom>
              <a:avLst/>
              <a:gdLst/>
              <a:ahLst/>
              <a:cxnLst/>
              <a:rect l="0" t="0" r="0" b="0"/>
              <a:pathLst>
                <a:path w="170447" h="400051">
                  <a:moveTo>
                    <a:pt x="123825" y="0"/>
                  </a:moveTo>
                  <a:lnTo>
                    <a:pt x="123825" y="0"/>
                  </a:lnTo>
                  <a:lnTo>
                    <a:pt x="128882" y="0"/>
                  </a:lnTo>
                  <a:lnTo>
                    <a:pt x="134186" y="2822"/>
                  </a:lnTo>
                  <a:lnTo>
                    <a:pt x="141130" y="9721"/>
                  </a:lnTo>
                  <a:lnTo>
                    <a:pt x="155881" y="32514"/>
                  </a:lnTo>
                  <a:lnTo>
                    <a:pt x="168061" y="71961"/>
                  </a:lnTo>
                  <a:lnTo>
                    <a:pt x="170446" y="105283"/>
                  </a:lnTo>
                  <a:lnTo>
                    <a:pt x="169945" y="137809"/>
                  </a:lnTo>
                  <a:lnTo>
                    <a:pt x="166195" y="173431"/>
                  </a:lnTo>
                  <a:lnTo>
                    <a:pt x="158134" y="214017"/>
                  </a:lnTo>
                  <a:lnTo>
                    <a:pt x="144870" y="255118"/>
                  </a:lnTo>
                  <a:lnTo>
                    <a:pt x="121958" y="296468"/>
                  </a:lnTo>
                  <a:lnTo>
                    <a:pt x="99546" y="332552"/>
                  </a:lnTo>
                  <a:lnTo>
                    <a:pt x="62820" y="363982"/>
                  </a:lnTo>
                  <a:lnTo>
                    <a:pt x="20170" y="390338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077"/>
          <p:cNvGrpSpPr/>
          <p:nvPr/>
        </p:nvGrpSpPr>
        <p:grpSpPr>
          <a:xfrm>
            <a:off x="3938293" y="3011841"/>
            <a:ext cx="776583" cy="516327"/>
            <a:chOff x="3938293" y="3011841"/>
            <a:chExt cx="776583" cy="516327"/>
          </a:xfrm>
        </p:grpSpPr>
        <p:sp>
          <p:nvSpPr>
            <p:cNvPr id="69" name="SMARTInkShape-5925"/>
            <p:cNvSpPr/>
            <p:nvPr>
              <p:custDataLst>
                <p:tags r:id="rId86"/>
              </p:custDataLst>
            </p:nvPr>
          </p:nvSpPr>
          <p:spPr>
            <a:xfrm>
              <a:off x="4324350" y="3178052"/>
              <a:ext cx="158455" cy="350116"/>
            </a:xfrm>
            <a:custGeom>
              <a:avLst/>
              <a:gdLst/>
              <a:ahLst/>
              <a:cxnLst/>
              <a:rect l="0" t="0" r="0" b="0"/>
              <a:pathLst>
                <a:path w="158455" h="350116">
                  <a:moveTo>
                    <a:pt x="0" y="69973"/>
                  </a:moveTo>
                  <a:lnTo>
                    <a:pt x="0" y="69973"/>
                  </a:lnTo>
                  <a:lnTo>
                    <a:pt x="5057" y="69973"/>
                  </a:lnTo>
                  <a:lnTo>
                    <a:pt x="6546" y="71031"/>
                  </a:lnTo>
                  <a:lnTo>
                    <a:pt x="7539" y="72795"/>
                  </a:lnTo>
                  <a:lnTo>
                    <a:pt x="17692" y="118174"/>
                  </a:lnTo>
                  <a:lnTo>
                    <a:pt x="26410" y="164567"/>
                  </a:lnTo>
                  <a:lnTo>
                    <a:pt x="25111" y="196426"/>
                  </a:lnTo>
                  <a:lnTo>
                    <a:pt x="20846" y="235499"/>
                  </a:lnTo>
                  <a:lnTo>
                    <a:pt x="19405" y="280940"/>
                  </a:lnTo>
                  <a:lnTo>
                    <a:pt x="11558" y="327334"/>
                  </a:lnTo>
                  <a:lnTo>
                    <a:pt x="9927" y="350115"/>
                  </a:lnTo>
                  <a:lnTo>
                    <a:pt x="9793" y="349868"/>
                  </a:lnTo>
                  <a:lnTo>
                    <a:pt x="6756" y="331440"/>
                  </a:lnTo>
                  <a:lnTo>
                    <a:pt x="1334" y="302596"/>
                  </a:lnTo>
                  <a:lnTo>
                    <a:pt x="264" y="255819"/>
                  </a:lnTo>
                  <a:lnTo>
                    <a:pt x="78" y="220641"/>
                  </a:lnTo>
                  <a:lnTo>
                    <a:pt x="1081" y="174588"/>
                  </a:lnTo>
                  <a:lnTo>
                    <a:pt x="6553" y="137306"/>
                  </a:lnTo>
                  <a:lnTo>
                    <a:pt x="9703" y="94745"/>
                  </a:lnTo>
                  <a:lnTo>
                    <a:pt x="17926" y="55911"/>
                  </a:lnTo>
                  <a:lnTo>
                    <a:pt x="40082" y="14068"/>
                  </a:lnTo>
                  <a:lnTo>
                    <a:pt x="55503" y="1433"/>
                  </a:lnTo>
                  <a:lnTo>
                    <a:pt x="75821" y="0"/>
                  </a:lnTo>
                  <a:lnTo>
                    <a:pt x="99315" y="3949"/>
                  </a:lnTo>
                  <a:lnTo>
                    <a:pt x="128822" y="20909"/>
                  </a:lnTo>
                  <a:lnTo>
                    <a:pt x="138746" y="30175"/>
                  </a:lnTo>
                  <a:lnTo>
                    <a:pt x="150212" y="44877"/>
                  </a:lnTo>
                  <a:lnTo>
                    <a:pt x="156719" y="61994"/>
                  </a:lnTo>
                  <a:lnTo>
                    <a:pt x="158454" y="71004"/>
                  </a:lnTo>
                  <a:lnTo>
                    <a:pt x="154738" y="89481"/>
                  </a:lnTo>
                  <a:lnTo>
                    <a:pt x="140162" y="117101"/>
                  </a:lnTo>
                  <a:lnTo>
                    <a:pt x="111883" y="145840"/>
                  </a:lnTo>
                  <a:lnTo>
                    <a:pt x="9525" y="174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926"/>
            <p:cNvSpPr/>
            <p:nvPr>
              <p:custDataLst>
                <p:tags r:id="rId87"/>
              </p:custDataLst>
            </p:nvPr>
          </p:nvSpPr>
          <p:spPr>
            <a:xfrm>
              <a:off x="3938293" y="3011841"/>
              <a:ext cx="776583" cy="26519"/>
            </a:xfrm>
            <a:custGeom>
              <a:avLst/>
              <a:gdLst/>
              <a:ahLst/>
              <a:cxnLst/>
              <a:rect l="0" t="0" r="0" b="0"/>
              <a:pathLst>
                <a:path w="776583" h="26519">
                  <a:moveTo>
                    <a:pt x="5057" y="17109"/>
                  </a:moveTo>
                  <a:lnTo>
                    <a:pt x="5057" y="17109"/>
                  </a:lnTo>
                  <a:lnTo>
                    <a:pt x="0" y="22165"/>
                  </a:lnTo>
                  <a:lnTo>
                    <a:pt x="627" y="23655"/>
                  </a:lnTo>
                  <a:lnTo>
                    <a:pt x="6969" y="25310"/>
                  </a:lnTo>
                  <a:lnTo>
                    <a:pt x="40124" y="26373"/>
                  </a:lnTo>
                  <a:lnTo>
                    <a:pt x="73912" y="26518"/>
                  </a:lnTo>
                  <a:lnTo>
                    <a:pt x="107979" y="23760"/>
                  </a:lnTo>
                  <a:lnTo>
                    <a:pt x="140758" y="20065"/>
                  </a:lnTo>
                  <a:lnTo>
                    <a:pt x="172966" y="18423"/>
                  </a:lnTo>
                  <a:lnTo>
                    <a:pt x="204920" y="17693"/>
                  </a:lnTo>
                  <a:lnTo>
                    <a:pt x="238876" y="17369"/>
                  </a:lnTo>
                  <a:lnTo>
                    <a:pt x="278663" y="17224"/>
                  </a:lnTo>
                  <a:lnTo>
                    <a:pt x="321040" y="14338"/>
                  </a:lnTo>
                  <a:lnTo>
                    <a:pt x="364569" y="10586"/>
                  </a:lnTo>
                  <a:lnTo>
                    <a:pt x="408609" y="8918"/>
                  </a:lnTo>
                  <a:lnTo>
                    <a:pt x="452877" y="8177"/>
                  </a:lnTo>
                  <a:lnTo>
                    <a:pt x="496188" y="7848"/>
                  </a:lnTo>
                  <a:lnTo>
                    <a:pt x="536604" y="7701"/>
                  </a:lnTo>
                  <a:lnTo>
                    <a:pt x="575734" y="7636"/>
                  </a:lnTo>
                  <a:lnTo>
                    <a:pt x="613233" y="7607"/>
                  </a:lnTo>
                  <a:lnTo>
                    <a:pt x="647538" y="7594"/>
                  </a:lnTo>
                  <a:lnTo>
                    <a:pt x="691545" y="7587"/>
                  </a:lnTo>
                  <a:lnTo>
                    <a:pt x="736736" y="1038"/>
                  </a:lnTo>
                  <a:lnTo>
                    <a:pt x="763365" y="0"/>
                  </a:lnTo>
                  <a:lnTo>
                    <a:pt x="767771" y="1470"/>
                  </a:lnTo>
                  <a:lnTo>
                    <a:pt x="776582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078"/>
          <p:cNvGrpSpPr/>
          <p:nvPr/>
        </p:nvGrpSpPr>
        <p:grpSpPr>
          <a:xfrm>
            <a:off x="6224294" y="2581275"/>
            <a:ext cx="1361511" cy="930400"/>
            <a:chOff x="6224294" y="2581275"/>
            <a:chExt cx="1361511" cy="930400"/>
          </a:xfrm>
        </p:grpSpPr>
        <p:sp>
          <p:nvSpPr>
            <p:cNvPr id="72" name="SMARTInkShape-5927"/>
            <p:cNvSpPr/>
            <p:nvPr>
              <p:custDataLst>
                <p:tags r:id="rId73"/>
              </p:custDataLst>
            </p:nvPr>
          </p:nvSpPr>
          <p:spPr>
            <a:xfrm>
              <a:off x="6278412" y="2630224"/>
              <a:ext cx="84289" cy="274990"/>
            </a:xfrm>
            <a:custGeom>
              <a:avLst/>
              <a:gdLst/>
              <a:ahLst/>
              <a:cxnLst/>
              <a:rect l="0" t="0" r="0" b="0"/>
              <a:pathLst>
                <a:path w="84289" h="274990">
                  <a:moveTo>
                    <a:pt x="84288" y="8201"/>
                  </a:moveTo>
                  <a:lnTo>
                    <a:pt x="84288" y="8201"/>
                  </a:lnTo>
                  <a:lnTo>
                    <a:pt x="79232" y="3145"/>
                  </a:lnTo>
                  <a:lnTo>
                    <a:pt x="73927" y="662"/>
                  </a:lnTo>
                  <a:lnTo>
                    <a:pt x="71031" y="0"/>
                  </a:lnTo>
                  <a:lnTo>
                    <a:pt x="68041" y="617"/>
                  </a:lnTo>
                  <a:lnTo>
                    <a:pt x="61898" y="4125"/>
                  </a:lnTo>
                  <a:lnTo>
                    <a:pt x="29118" y="46638"/>
                  </a:lnTo>
                  <a:lnTo>
                    <a:pt x="18199" y="71095"/>
                  </a:lnTo>
                  <a:lnTo>
                    <a:pt x="5029" y="117286"/>
                  </a:lnTo>
                  <a:lnTo>
                    <a:pt x="479" y="154587"/>
                  </a:lnTo>
                  <a:lnTo>
                    <a:pt x="0" y="192025"/>
                  </a:lnTo>
                  <a:lnTo>
                    <a:pt x="6814" y="235125"/>
                  </a:lnTo>
                  <a:lnTo>
                    <a:pt x="15989" y="246992"/>
                  </a:lnTo>
                  <a:lnTo>
                    <a:pt x="47749" y="271858"/>
                  </a:lnTo>
                  <a:lnTo>
                    <a:pt x="55695" y="274989"/>
                  </a:lnTo>
                  <a:lnTo>
                    <a:pt x="84288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928"/>
            <p:cNvSpPr/>
            <p:nvPr>
              <p:custDataLst>
                <p:tags r:id="rId74"/>
              </p:custDataLst>
            </p:nvPr>
          </p:nvSpPr>
          <p:spPr>
            <a:xfrm>
              <a:off x="6419850" y="2718560"/>
              <a:ext cx="102317" cy="160009"/>
            </a:xfrm>
            <a:custGeom>
              <a:avLst/>
              <a:gdLst/>
              <a:ahLst/>
              <a:cxnLst/>
              <a:rect l="0" t="0" r="0" b="0"/>
              <a:pathLst>
                <a:path w="102317" h="160009">
                  <a:moveTo>
                    <a:pt x="9525" y="53215"/>
                  </a:moveTo>
                  <a:lnTo>
                    <a:pt x="9525" y="53215"/>
                  </a:lnTo>
                  <a:lnTo>
                    <a:pt x="9525" y="34950"/>
                  </a:lnTo>
                  <a:lnTo>
                    <a:pt x="4469" y="44511"/>
                  </a:lnTo>
                  <a:lnTo>
                    <a:pt x="883" y="81913"/>
                  </a:lnTo>
                  <a:lnTo>
                    <a:pt x="175" y="127244"/>
                  </a:lnTo>
                  <a:lnTo>
                    <a:pt x="16" y="160008"/>
                  </a:lnTo>
                  <a:lnTo>
                    <a:pt x="0" y="113279"/>
                  </a:lnTo>
                  <a:lnTo>
                    <a:pt x="7604" y="72841"/>
                  </a:lnTo>
                  <a:lnTo>
                    <a:pt x="22390" y="29772"/>
                  </a:lnTo>
                  <a:lnTo>
                    <a:pt x="41912" y="9345"/>
                  </a:lnTo>
                  <a:lnTo>
                    <a:pt x="56023" y="1967"/>
                  </a:lnTo>
                  <a:lnTo>
                    <a:pt x="62748" y="0"/>
                  </a:lnTo>
                  <a:lnTo>
                    <a:pt x="69349" y="1863"/>
                  </a:lnTo>
                  <a:lnTo>
                    <a:pt x="82327" y="12400"/>
                  </a:lnTo>
                  <a:lnTo>
                    <a:pt x="96478" y="31126"/>
                  </a:lnTo>
                  <a:lnTo>
                    <a:pt x="102316" y="65250"/>
                  </a:lnTo>
                  <a:lnTo>
                    <a:pt x="97744" y="107921"/>
                  </a:lnTo>
                  <a:lnTo>
                    <a:pt x="95250" y="148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929"/>
            <p:cNvSpPr/>
            <p:nvPr>
              <p:custDataLst>
                <p:tags r:id="rId75"/>
              </p:custDataLst>
            </p:nvPr>
          </p:nvSpPr>
          <p:spPr>
            <a:xfrm>
              <a:off x="6619875" y="27717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2815" y="883"/>
                  </a:lnTo>
                  <a:lnTo>
                    <a:pt x="82776" y="2997"/>
                  </a:lnTo>
                  <a:lnTo>
                    <a:pt x="108755" y="556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930"/>
            <p:cNvSpPr/>
            <p:nvPr>
              <p:custDataLst>
                <p:tags r:id="rId76"/>
              </p:custDataLst>
            </p:nvPr>
          </p:nvSpPr>
          <p:spPr>
            <a:xfrm>
              <a:off x="6885046" y="2613965"/>
              <a:ext cx="182505" cy="222212"/>
            </a:xfrm>
            <a:custGeom>
              <a:avLst/>
              <a:gdLst/>
              <a:ahLst/>
              <a:cxnLst/>
              <a:rect l="0" t="0" r="0" b="0"/>
              <a:pathLst>
                <a:path w="182505" h="222212">
                  <a:moveTo>
                    <a:pt x="134879" y="14935"/>
                  </a:moveTo>
                  <a:lnTo>
                    <a:pt x="134879" y="14935"/>
                  </a:lnTo>
                  <a:lnTo>
                    <a:pt x="168410" y="6293"/>
                  </a:lnTo>
                  <a:lnTo>
                    <a:pt x="175535" y="5802"/>
                  </a:lnTo>
                  <a:lnTo>
                    <a:pt x="177858" y="4613"/>
                  </a:lnTo>
                  <a:lnTo>
                    <a:pt x="179406" y="2763"/>
                  </a:lnTo>
                  <a:lnTo>
                    <a:pt x="180438" y="470"/>
                  </a:lnTo>
                  <a:lnTo>
                    <a:pt x="180068" y="0"/>
                  </a:lnTo>
                  <a:lnTo>
                    <a:pt x="174491" y="4395"/>
                  </a:lnTo>
                  <a:lnTo>
                    <a:pt x="169065" y="9545"/>
                  </a:lnTo>
                  <a:lnTo>
                    <a:pt x="127600" y="21475"/>
                  </a:lnTo>
                  <a:lnTo>
                    <a:pt x="80368" y="36845"/>
                  </a:lnTo>
                  <a:lnTo>
                    <a:pt x="44602" y="59565"/>
                  </a:lnTo>
                  <a:lnTo>
                    <a:pt x="28638" y="75196"/>
                  </a:lnTo>
                  <a:lnTo>
                    <a:pt x="24161" y="83345"/>
                  </a:lnTo>
                  <a:lnTo>
                    <a:pt x="26141" y="87000"/>
                  </a:lnTo>
                  <a:lnTo>
                    <a:pt x="36810" y="93883"/>
                  </a:lnTo>
                  <a:lnTo>
                    <a:pt x="78612" y="110129"/>
                  </a:lnTo>
                  <a:lnTo>
                    <a:pt x="122998" y="124206"/>
                  </a:lnTo>
                  <a:lnTo>
                    <a:pt x="126958" y="126941"/>
                  </a:lnTo>
                  <a:lnTo>
                    <a:pt x="131358" y="132801"/>
                  </a:lnTo>
                  <a:lnTo>
                    <a:pt x="130415" y="134788"/>
                  </a:lnTo>
                  <a:lnTo>
                    <a:pt x="127669" y="136112"/>
                  </a:lnTo>
                  <a:lnTo>
                    <a:pt x="117916" y="139700"/>
                  </a:lnTo>
                  <a:lnTo>
                    <a:pt x="76749" y="160063"/>
                  </a:lnTo>
                  <a:lnTo>
                    <a:pt x="30606" y="179954"/>
                  </a:lnTo>
                  <a:lnTo>
                    <a:pt x="8408" y="193777"/>
                  </a:lnTo>
                  <a:lnTo>
                    <a:pt x="0" y="204134"/>
                  </a:lnTo>
                  <a:lnTo>
                    <a:pt x="510" y="208801"/>
                  </a:lnTo>
                  <a:lnTo>
                    <a:pt x="4025" y="212970"/>
                  </a:lnTo>
                  <a:lnTo>
                    <a:pt x="9543" y="216809"/>
                  </a:lnTo>
                  <a:lnTo>
                    <a:pt x="32478" y="222211"/>
                  </a:lnTo>
                  <a:lnTo>
                    <a:pt x="74161" y="217489"/>
                  </a:lnTo>
                  <a:lnTo>
                    <a:pt x="110616" y="212638"/>
                  </a:lnTo>
                  <a:lnTo>
                    <a:pt x="182504" y="20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931"/>
            <p:cNvSpPr/>
            <p:nvPr>
              <p:custDataLst>
                <p:tags r:id="rId77"/>
              </p:custDataLst>
            </p:nvPr>
          </p:nvSpPr>
          <p:spPr>
            <a:xfrm>
              <a:off x="7135550" y="2649274"/>
              <a:ext cx="160601" cy="179652"/>
            </a:xfrm>
            <a:custGeom>
              <a:avLst/>
              <a:gdLst/>
              <a:ahLst/>
              <a:cxnLst/>
              <a:rect l="0" t="0" r="0" b="0"/>
              <a:pathLst>
                <a:path w="160601" h="179652">
                  <a:moveTo>
                    <a:pt x="8200" y="8201"/>
                  </a:moveTo>
                  <a:lnTo>
                    <a:pt x="8200" y="8201"/>
                  </a:lnTo>
                  <a:lnTo>
                    <a:pt x="0" y="0"/>
                  </a:lnTo>
                  <a:lnTo>
                    <a:pt x="4124" y="9182"/>
                  </a:lnTo>
                  <a:lnTo>
                    <a:pt x="43814" y="55988"/>
                  </a:lnTo>
                  <a:lnTo>
                    <a:pt x="83032" y="101479"/>
                  </a:lnTo>
                  <a:lnTo>
                    <a:pt x="125202" y="148917"/>
                  </a:lnTo>
                  <a:lnTo>
                    <a:pt x="146231" y="169486"/>
                  </a:lnTo>
                  <a:lnTo>
                    <a:pt x="16060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932"/>
            <p:cNvSpPr/>
            <p:nvPr>
              <p:custDataLst>
                <p:tags r:id="rId78"/>
              </p:custDataLst>
            </p:nvPr>
          </p:nvSpPr>
          <p:spPr>
            <a:xfrm>
              <a:off x="7419975" y="27051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1703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933"/>
            <p:cNvSpPr/>
            <p:nvPr>
              <p:custDataLst>
                <p:tags r:id="rId79"/>
              </p:custDataLst>
            </p:nvPr>
          </p:nvSpPr>
          <p:spPr>
            <a:xfrm>
              <a:off x="7477125" y="2581275"/>
              <a:ext cx="108680" cy="314326"/>
            </a:xfrm>
            <a:custGeom>
              <a:avLst/>
              <a:gdLst/>
              <a:ahLst/>
              <a:cxnLst/>
              <a:rect l="0" t="0" r="0" b="0"/>
              <a:pathLst>
                <a:path w="108680" h="314326">
                  <a:moveTo>
                    <a:pt x="47625" y="0"/>
                  </a:moveTo>
                  <a:lnTo>
                    <a:pt x="47625" y="0"/>
                  </a:lnTo>
                  <a:lnTo>
                    <a:pt x="71475" y="42214"/>
                  </a:lnTo>
                  <a:lnTo>
                    <a:pt x="88324" y="82476"/>
                  </a:lnTo>
                  <a:lnTo>
                    <a:pt x="100488" y="125802"/>
                  </a:lnTo>
                  <a:lnTo>
                    <a:pt x="108679" y="161805"/>
                  </a:lnTo>
                  <a:lnTo>
                    <a:pt x="104286" y="203988"/>
                  </a:lnTo>
                  <a:lnTo>
                    <a:pt x="87196" y="248237"/>
                  </a:lnTo>
                  <a:lnTo>
                    <a:pt x="68260" y="273166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934"/>
            <p:cNvSpPr/>
            <p:nvPr>
              <p:custDataLst>
                <p:tags r:id="rId80"/>
              </p:custDataLst>
            </p:nvPr>
          </p:nvSpPr>
          <p:spPr>
            <a:xfrm>
              <a:off x="6224294" y="3009900"/>
              <a:ext cx="1300457" cy="95251"/>
            </a:xfrm>
            <a:custGeom>
              <a:avLst/>
              <a:gdLst/>
              <a:ahLst/>
              <a:cxnLst/>
              <a:rect l="0" t="0" r="0" b="0"/>
              <a:pathLst>
                <a:path w="1300457" h="95251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1685" y="7604"/>
                  </a:lnTo>
                  <a:lnTo>
                    <a:pt x="12025" y="13257"/>
                  </a:lnTo>
                  <a:lnTo>
                    <a:pt x="45809" y="22390"/>
                  </a:lnTo>
                  <a:lnTo>
                    <a:pt x="89333" y="26743"/>
                  </a:lnTo>
                  <a:lnTo>
                    <a:pt x="125768" y="27760"/>
                  </a:lnTo>
                  <a:lnTo>
                    <a:pt x="165597" y="28213"/>
                  </a:lnTo>
                  <a:lnTo>
                    <a:pt x="204467" y="28414"/>
                  </a:lnTo>
                  <a:lnTo>
                    <a:pt x="248552" y="28503"/>
                  </a:lnTo>
                  <a:lnTo>
                    <a:pt x="272162" y="28528"/>
                  </a:lnTo>
                  <a:lnTo>
                    <a:pt x="297427" y="28543"/>
                  </a:lnTo>
                  <a:lnTo>
                    <a:pt x="323794" y="28554"/>
                  </a:lnTo>
                  <a:lnTo>
                    <a:pt x="350898" y="28561"/>
                  </a:lnTo>
                  <a:lnTo>
                    <a:pt x="378493" y="29624"/>
                  </a:lnTo>
                  <a:lnTo>
                    <a:pt x="406414" y="31391"/>
                  </a:lnTo>
                  <a:lnTo>
                    <a:pt x="434552" y="33628"/>
                  </a:lnTo>
                  <a:lnTo>
                    <a:pt x="462837" y="35119"/>
                  </a:lnTo>
                  <a:lnTo>
                    <a:pt x="491218" y="36112"/>
                  </a:lnTo>
                  <a:lnTo>
                    <a:pt x="519663" y="36775"/>
                  </a:lnTo>
                  <a:lnTo>
                    <a:pt x="549211" y="38275"/>
                  </a:lnTo>
                  <a:lnTo>
                    <a:pt x="579493" y="40333"/>
                  </a:lnTo>
                  <a:lnTo>
                    <a:pt x="610265" y="42764"/>
                  </a:lnTo>
                  <a:lnTo>
                    <a:pt x="641361" y="45443"/>
                  </a:lnTo>
                  <a:lnTo>
                    <a:pt x="672676" y="48286"/>
                  </a:lnTo>
                  <a:lnTo>
                    <a:pt x="704136" y="51241"/>
                  </a:lnTo>
                  <a:lnTo>
                    <a:pt x="734635" y="53211"/>
                  </a:lnTo>
                  <a:lnTo>
                    <a:pt x="764492" y="54524"/>
                  </a:lnTo>
                  <a:lnTo>
                    <a:pt x="793922" y="55399"/>
                  </a:lnTo>
                  <a:lnTo>
                    <a:pt x="823067" y="57041"/>
                  </a:lnTo>
                  <a:lnTo>
                    <a:pt x="852021" y="59194"/>
                  </a:lnTo>
                  <a:lnTo>
                    <a:pt x="880850" y="61688"/>
                  </a:lnTo>
                  <a:lnTo>
                    <a:pt x="908535" y="64408"/>
                  </a:lnTo>
                  <a:lnTo>
                    <a:pt x="935459" y="67281"/>
                  </a:lnTo>
                  <a:lnTo>
                    <a:pt x="961875" y="70254"/>
                  </a:lnTo>
                  <a:lnTo>
                    <a:pt x="986894" y="73294"/>
                  </a:lnTo>
                  <a:lnTo>
                    <a:pt x="1034448" y="79495"/>
                  </a:lnTo>
                  <a:lnTo>
                    <a:pt x="1080277" y="82956"/>
                  </a:lnTo>
                  <a:lnTo>
                    <a:pt x="1123224" y="85553"/>
                  </a:lnTo>
                  <a:lnTo>
                    <a:pt x="1159950" y="90235"/>
                  </a:lnTo>
                  <a:lnTo>
                    <a:pt x="1193911" y="93021"/>
                  </a:lnTo>
                  <a:lnTo>
                    <a:pt x="1227703" y="94259"/>
                  </a:lnTo>
                  <a:lnTo>
                    <a:pt x="130045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935"/>
            <p:cNvSpPr/>
            <p:nvPr>
              <p:custDataLst>
                <p:tags r:id="rId81"/>
              </p:custDataLst>
            </p:nvPr>
          </p:nvSpPr>
          <p:spPr>
            <a:xfrm>
              <a:off x="6610350" y="3162692"/>
              <a:ext cx="9526" cy="266309"/>
            </a:xfrm>
            <a:custGeom>
              <a:avLst/>
              <a:gdLst/>
              <a:ahLst/>
              <a:cxnLst/>
              <a:rect l="0" t="0" r="0" b="0"/>
              <a:pathLst>
                <a:path w="9526" h="2663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2822" y="18488"/>
                  </a:lnTo>
                  <a:lnTo>
                    <a:pt x="8200" y="56724"/>
                  </a:lnTo>
                  <a:lnTo>
                    <a:pt x="9264" y="103514"/>
                  </a:lnTo>
                  <a:lnTo>
                    <a:pt x="9447" y="144107"/>
                  </a:lnTo>
                  <a:lnTo>
                    <a:pt x="6687" y="184040"/>
                  </a:lnTo>
                  <a:lnTo>
                    <a:pt x="881" y="229329"/>
                  </a:lnTo>
                  <a:lnTo>
                    <a:pt x="1319" y="248766"/>
                  </a:lnTo>
                  <a:lnTo>
                    <a:pt x="9525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936"/>
            <p:cNvSpPr/>
            <p:nvPr>
              <p:custDataLst>
                <p:tags r:id="rId82"/>
              </p:custDataLst>
            </p:nvPr>
          </p:nvSpPr>
          <p:spPr>
            <a:xfrm>
              <a:off x="6715125" y="33051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86068" y="670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937"/>
            <p:cNvSpPr/>
            <p:nvPr>
              <p:custDataLst>
                <p:tags r:id="rId83"/>
              </p:custDataLst>
            </p:nvPr>
          </p:nvSpPr>
          <p:spPr>
            <a:xfrm>
              <a:off x="6925068" y="3185619"/>
              <a:ext cx="122598" cy="326056"/>
            </a:xfrm>
            <a:custGeom>
              <a:avLst/>
              <a:gdLst/>
              <a:ahLst/>
              <a:cxnLst/>
              <a:rect l="0" t="0" r="0" b="0"/>
              <a:pathLst>
                <a:path w="122598" h="326056">
                  <a:moveTo>
                    <a:pt x="37707" y="62406"/>
                  </a:moveTo>
                  <a:lnTo>
                    <a:pt x="37707" y="62406"/>
                  </a:lnTo>
                  <a:lnTo>
                    <a:pt x="32651" y="67463"/>
                  </a:lnTo>
                  <a:lnTo>
                    <a:pt x="30169" y="72767"/>
                  </a:lnTo>
                  <a:lnTo>
                    <a:pt x="21713" y="112572"/>
                  </a:lnTo>
                  <a:lnTo>
                    <a:pt x="19261" y="151455"/>
                  </a:lnTo>
                  <a:lnTo>
                    <a:pt x="16014" y="181571"/>
                  </a:lnTo>
                  <a:lnTo>
                    <a:pt x="10491" y="220824"/>
                  </a:lnTo>
                  <a:lnTo>
                    <a:pt x="9311" y="259238"/>
                  </a:lnTo>
                  <a:lnTo>
                    <a:pt x="9167" y="299900"/>
                  </a:lnTo>
                  <a:lnTo>
                    <a:pt x="6325" y="313656"/>
                  </a:lnTo>
                  <a:lnTo>
                    <a:pt x="934" y="326055"/>
                  </a:lnTo>
                  <a:lnTo>
                    <a:pt x="491" y="326013"/>
                  </a:lnTo>
                  <a:lnTo>
                    <a:pt x="0" y="323146"/>
                  </a:lnTo>
                  <a:lnTo>
                    <a:pt x="2480" y="286145"/>
                  </a:lnTo>
                  <a:lnTo>
                    <a:pt x="7818" y="249359"/>
                  </a:lnTo>
                  <a:lnTo>
                    <a:pt x="13799" y="208111"/>
                  </a:lnTo>
                  <a:lnTo>
                    <a:pt x="18755" y="163467"/>
                  </a:lnTo>
                  <a:lnTo>
                    <a:pt x="25977" y="117750"/>
                  </a:lnTo>
                  <a:lnTo>
                    <a:pt x="34820" y="78569"/>
                  </a:lnTo>
                  <a:lnTo>
                    <a:pt x="55502" y="33242"/>
                  </a:lnTo>
                  <a:lnTo>
                    <a:pt x="73202" y="10138"/>
                  </a:lnTo>
                  <a:lnTo>
                    <a:pt x="88407" y="2134"/>
                  </a:lnTo>
                  <a:lnTo>
                    <a:pt x="96907" y="0"/>
                  </a:lnTo>
                  <a:lnTo>
                    <a:pt x="103632" y="693"/>
                  </a:lnTo>
                  <a:lnTo>
                    <a:pt x="109174" y="3273"/>
                  </a:lnTo>
                  <a:lnTo>
                    <a:pt x="113926" y="7109"/>
                  </a:lnTo>
                  <a:lnTo>
                    <a:pt x="119207" y="22660"/>
                  </a:lnTo>
                  <a:lnTo>
                    <a:pt x="122597" y="57025"/>
                  </a:lnTo>
                  <a:lnTo>
                    <a:pt x="115663" y="90741"/>
                  </a:lnTo>
                  <a:lnTo>
                    <a:pt x="110101" y="105338"/>
                  </a:lnTo>
                  <a:lnTo>
                    <a:pt x="64639" y="150159"/>
                  </a:lnTo>
                  <a:lnTo>
                    <a:pt x="55674" y="158910"/>
                  </a:lnTo>
                  <a:lnTo>
                    <a:pt x="9132" y="16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938"/>
            <p:cNvSpPr/>
            <p:nvPr>
              <p:custDataLst>
                <p:tags r:id="rId84"/>
              </p:custDataLst>
            </p:nvPr>
          </p:nvSpPr>
          <p:spPr>
            <a:xfrm>
              <a:off x="7191375" y="2638425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52400" y="0"/>
                  </a:lnTo>
                  <a:lnTo>
                    <a:pt x="134086" y="0"/>
                  </a:lnTo>
                  <a:lnTo>
                    <a:pt x="122741" y="5644"/>
                  </a:lnTo>
                  <a:lnTo>
                    <a:pt x="110644" y="16267"/>
                  </a:lnTo>
                  <a:lnTo>
                    <a:pt x="85630" y="43313"/>
                  </a:lnTo>
                  <a:lnTo>
                    <a:pt x="72982" y="54175"/>
                  </a:lnTo>
                  <a:lnTo>
                    <a:pt x="41270" y="101169"/>
                  </a:lnTo>
                  <a:lnTo>
                    <a:pt x="12347" y="144386"/>
                  </a:lnTo>
                  <a:lnTo>
                    <a:pt x="3658" y="16907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939"/>
            <p:cNvSpPr/>
            <p:nvPr>
              <p:custDataLst>
                <p:tags r:id="rId85"/>
              </p:custDataLst>
            </p:nvPr>
          </p:nvSpPr>
          <p:spPr>
            <a:xfrm>
              <a:off x="7372350" y="2781300"/>
              <a:ext cx="15013" cy="76201"/>
            </a:xfrm>
            <a:custGeom>
              <a:avLst/>
              <a:gdLst/>
              <a:ahLst/>
              <a:cxnLst/>
              <a:rect l="0" t="0" r="0" b="0"/>
              <a:pathLst>
                <a:path w="15013" h="76201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5012" y="7604"/>
                  </a:lnTo>
                  <a:lnTo>
                    <a:pt x="14242" y="10361"/>
                  </a:lnTo>
                  <a:lnTo>
                    <a:pt x="12670" y="13257"/>
                  </a:lnTo>
                  <a:lnTo>
                    <a:pt x="3163" y="5878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5940"/>
          <p:cNvSpPr/>
          <p:nvPr>
            <p:custDataLst>
              <p:tags r:id="rId3"/>
            </p:custDataLst>
          </p:nvPr>
        </p:nvSpPr>
        <p:spPr>
          <a:xfrm>
            <a:off x="5452337" y="2971800"/>
            <a:ext cx="215039" cy="28576"/>
          </a:xfrm>
          <a:custGeom>
            <a:avLst/>
            <a:gdLst/>
            <a:ahLst/>
            <a:cxnLst/>
            <a:rect l="0" t="0" r="0" b="0"/>
            <a:pathLst>
              <a:path w="215039" h="28576">
                <a:moveTo>
                  <a:pt x="5488" y="28575"/>
                </a:moveTo>
                <a:lnTo>
                  <a:pt x="5488" y="28575"/>
                </a:lnTo>
                <a:lnTo>
                  <a:pt x="0" y="28575"/>
                </a:lnTo>
                <a:lnTo>
                  <a:pt x="46896" y="28575"/>
                </a:lnTo>
                <a:lnTo>
                  <a:pt x="84902" y="23519"/>
                </a:lnTo>
                <a:lnTo>
                  <a:pt x="129125" y="12329"/>
                </a:lnTo>
                <a:lnTo>
                  <a:pt x="165123" y="4123"/>
                </a:lnTo>
                <a:lnTo>
                  <a:pt x="21503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1080"/>
          <p:cNvGrpSpPr/>
          <p:nvPr/>
        </p:nvGrpSpPr>
        <p:grpSpPr>
          <a:xfrm>
            <a:off x="8258175" y="2943225"/>
            <a:ext cx="492709" cy="159961"/>
            <a:chOff x="8258175" y="2943225"/>
            <a:chExt cx="492709" cy="159961"/>
          </a:xfrm>
        </p:grpSpPr>
        <p:sp>
          <p:nvSpPr>
            <p:cNvPr id="87" name="SMARTInkShape-5941"/>
            <p:cNvSpPr/>
            <p:nvPr>
              <p:custDataLst>
                <p:tags r:id="rId70"/>
              </p:custDataLst>
            </p:nvPr>
          </p:nvSpPr>
          <p:spPr>
            <a:xfrm>
              <a:off x="8258175" y="29813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36628" y="9525"/>
                  </a:lnTo>
                  <a:lnTo>
                    <a:pt x="82455" y="2979"/>
                  </a:lnTo>
                  <a:lnTo>
                    <a:pt x="128824" y="58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942"/>
            <p:cNvSpPr/>
            <p:nvPr>
              <p:custDataLst>
                <p:tags r:id="rId71"/>
              </p:custDataLst>
            </p:nvPr>
          </p:nvSpPr>
          <p:spPr>
            <a:xfrm>
              <a:off x="8305055" y="3048000"/>
              <a:ext cx="115046" cy="27675"/>
            </a:xfrm>
            <a:custGeom>
              <a:avLst/>
              <a:gdLst/>
              <a:ahLst/>
              <a:cxnLst/>
              <a:rect l="0" t="0" r="0" b="0"/>
              <a:pathLst>
                <a:path w="115046" h="27675">
                  <a:moveTo>
                    <a:pt x="19795" y="0"/>
                  </a:moveTo>
                  <a:lnTo>
                    <a:pt x="19795" y="0"/>
                  </a:lnTo>
                  <a:lnTo>
                    <a:pt x="4625" y="5056"/>
                  </a:lnTo>
                  <a:lnTo>
                    <a:pt x="1216" y="8663"/>
                  </a:lnTo>
                  <a:lnTo>
                    <a:pt x="0" y="13183"/>
                  </a:lnTo>
                  <a:lnTo>
                    <a:pt x="249" y="18314"/>
                  </a:lnTo>
                  <a:lnTo>
                    <a:pt x="3589" y="21734"/>
                  </a:lnTo>
                  <a:lnTo>
                    <a:pt x="15767" y="25535"/>
                  </a:lnTo>
                  <a:lnTo>
                    <a:pt x="50587" y="27674"/>
                  </a:lnTo>
                  <a:lnTo>
                    <a:pt x="11504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943"/>
            <p:cNvSpPr/>
            <p:nvPr>
              <p:custDataLst>
                <p:tags r:id="rId72"/>
              </p:custDataLst>
            </p:nvPr>
          </p:nvSpPr>
          <p:spPr>
            <a:xfrm>
              <a:off x="8584357" y="2943225"/>
              <a:ext cx="166527" cy="159961"/>
            </a:xfrm>
            <a:custGeom>
              <a:avLst/>
              <a:gdLst/>
              <a:ahLst/>
              <a:cxnLst/>
              <a:rect l="0" t="0" r="0" b="0"/>
              <a:pathLst>
                <a:path w="166527" h="159961">
                  <a:moveTo>
                    <a:pt x="121493" y="9525"/>
                  </a:moveTo>
                  <a:lnTo>
                    <a:pt x="121493" y="9525"/>
                  </a:lnTo>
                  <a:lnTo>
                    <a:pt x="80075" y="9525"/>
                  </a:lnTo>
                  <a:lnTo>
                    <a:pt x="71657" y="9525"/>
                  </a:lnTo>
                  <a:lnTo>
                    <a:pt x="56657" y="15169"/>
                  </a:lnTo>
                  <a:lnTo>
                    <a:pt x="34838" y="30984"/>
                  </a:lnTo>
                  <a:lnTo>
                    <a:pt x="5540" y="72191"/>
                  </a:lnTo>
                  <a:lnTo>
                    <a:pt x="0" y="91828"/>
                  </a:lnTo>
                  <a:lnTo>
                    <a:pt x="3416" y="116108"/>
                  </a:lnTo>
                  <a:lnTo>
                    <a:pt x="11130" y="133298"/>
                  </a:lnTo>
                  <a:lnTo>
                    <a:pt x="25175" y="145094"/>
                  </a:lnTo>
                  <a:lnTo>
                    <a:pt x="55430" y="157503"/>
                  </a:lnTo>
                  <a:lnTo>
                    <a:pt x="69553" y="159960"/>
                  </a:lnTo>
                  <a:lnTo>
                    <a:pt x="94462" y="156286"/>
                  </a:lnTo>
                  <a:lnTo>
                    <a:pt x="121951" y="143439"/>
                  </a:lnTo>
                  <a:lnTo>
                    <a:pt x="145147" y="121170"/>
                  </a:lnTo>
                  <a:lnTo>
                    <a:pt x="160370" y="99520"/>
                  </a:lnTo>
                  <a:lnTo>
                    <a:pt x="166526" y="64530"/>
                  </a:lnTo>
                  <a:lnTo>
                    <a:pt x="162322" y="41380"/>
                  </a:lnTo>
                  <a:lnTo>
                    <a:pt x="158237" y="30762"/>
                  </a:lnTo>
                  <a:lnTo>
                    <a:pt x="145232" y="16141"/>
                  </a:lnTo>
                  <a:lnTo>
                    <a:pt x="129927" y="7174"/>
                  </a:lnTo>
                  <a:lnTo>
                    <a:pt x="106235" y="2126"/>
                  </a:lnTo>
                  <a:lnTo>
                    <a:pt x="54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081"/>
          <p:cNvGrpSpPr/>
          <p:nvPr/>
        </p:nvGrpSpPr>
        <p:grpSpPr>
          <a:xfrm>
            <a:off x="2764751" y="4404587"/>
            <a:ext cx="401350" cy="222732"/>
            <a:chOff x="2764751" y="4404587"/>
            <a:chExt cx="401350" cy="222732"/>
          </a:xfrm>
        </p:grpSpPr>
        <p:sp>
          <p:nvSpPr>
            <p:cNvPr id="91" name="SMARTInkShape-5944"/>
            <p:cNvSpPr/>
            <p:nvPr>
              <p:custDataLst>
                <p:tags r:id="rId67"/>
              </p:custDataLst>
            </p:nvPr>
          </p:nvSpPr>
          <p:spPr>
            <a:xfrm>
              <a:off x="2771775" y="45148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44240" y="16228"/>
                  </a:lnTo>
                  <a:lnTo>
                    <a:pt x="90113" y="10849"/>
                  </a:lnTo>
                  <a:lnTo>
                    <a:pt x="127906" y="3240"/>
                  </a:lnTo>
                  <a:lnTo>
                    <a:pt x="174569" y="64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945"/>
            <p:cNvSpPr/>
            <p:nvPr>
              <p:custDataLst>
                <p:tags r:id="rId68"/>
              </p:custDataLst>
            </p:nvPr>
          </p:nvSpPr>
          <p:spPr>
            <a:xfrm>
              <a:off x="2764751" y="4581525"/>
              <a:ext cx="264200" cy="45794"/>
            </a:xfrm>
            <a:custGeom>
              <a:avLst/>
              <a:gdLst/>
              <a:ahLst/>
              <a:cxnLst/>
              <a:rect l="0" t="0" r="0" b="0"/>
              <a:pathLst>
                <a:path w="264200" h="45794">
                  <a:moveTo>
                    <a:pt x="35599" y="19050"/>
                  </a:moveTo>
                  <a:lnTo>
                    <a:pt x="35599" y="19050"/>
                  </a:lnTo>
                  <a:lnTo>
                    <a:pt x="10160" y="29411"/>
                  </a:lnTo>
                  <a:lnTo>
                    <a:pt x="3126" y="35297"/>
                  </a:lnTo>
                  <a:lnTo>
                    <a:pt x="0" y="41440"/>
                  </a:lnTo>
                  <a:lnTo>
                    <a:pt x="3400" y="43502"/>
                  </a:lnTo>
                  <a:lnTo>
                    <a:pt x="18466" y="45793"/>
                  </a:lnTo>
                  <a:lnTo>
                    <a:pt x="64749" y="39658"/>
                  </a:lnTo>
                  <a:lnTo>
                    <a:pt x="111617" y="32329"/>
                  </a:lnTo>
                  <a:lnTo>
                    <a:pt x="157506" y="26495"/>
                  </a:lnTo>
                  <a:lnTo>
                    <a:pt x="203425" y="12426"/>
                  </a:lnTo>
                  <a:lnTo>
                    <a:pt x="264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946"/>
            <p:cNvSpPr/>
            <p:nvPr>
              <p:custDataLst>
                <p:tags r:id="rId69"/>
              </p:custDataLst>
            </p:nvPr>
          </p:nvSpPr>
          <p:spPr>
            <a:xfrm>
              <a:off x="2963649" y="4404587"/>
              <a:ext cx="202452" cy="215039"/>
            </a:xfrm>
            <a:custGeom>
              <a:avLst/>
              <a:gdLst/>
              <a:ahLst/>
              <a:cxnLst/>
              <a:rect l="0" t="0" r="0" b="0"/>
              <a:pathLst>
                <a:path w="202452" h="215039">
                  <a:moveTo>
                    <a:pt x="27201" y="5488"/>
                  </a:moveTo>
                  <a:lnTo>
                    <a:pt x="27201" y="5488"/>
                  </a:lnTo>
                  <a:lnTo>
                    <a:pt x="11993" y="4430"/>
                  </a:lnTo>
                  <a:lnTo>
                    <a:pt x="686" y="431"/>
                  </a:lnTo>
                  <a:lnTo>
                    <a:pt x="0" y="0"/>
                  </a:lnTo>
                  <a:lnTo>
                    <a:pt x="47446" y="15435"/>
                  </a:lnTo>
                  <a:lnTo>
                    <a:pt x="89644" y="32853"/>
                  </a:lnTo>
                  <a:lnTo>
                    <a:pt x="136628" y="50130"/>
                  </a:lnTo>
                  <a:lnTo>
                    <a:pt x="175366" y="78956"/>
                  </a:lnTo>
                  <a:lnTo>
                    <a:pt x="201176" y="119797"/>
                  </a:lnTo>
                  <a:lnTo>
                    <a:pt x="202451" y="125085"/>
                  </a:lnTo>
                  <a:lnTo>
                    <a:pt x="199189" y="143700"/>
                  </a:lnTo>
                  <a:lnTo>
                    <a:pt x="185783" y="177898"/>
                  </a:lnTo>
                  <a:lnTo>
                    <a:pt x="174940" y="194298"/>
                  </a:lnTo>
                  <a:lnTo>
                    <a:pt x="151026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082"/>
          <p:cNvGrpSpPr/>
          <p:nvPr/>
        </p:nvGrpSpPr>
        <p:grpSpPr>
          <a:xfrm>
            <a:off x="3759121" y="4295775"/>
            <a:ext cx="840990" cy="831295"/>
            <a:chOff x="3759121" y="4295775"/>
            <a:chExt cx="840990" cy="831295"/>
          </a:xfrm>
        </p:grpSpPr>
        <p:sp>
          <p:nvSpPr>
            <p:cNvPr id="95" name="SMARTInkShape-5947"/>
            <p:cNvSpPr/>
            <p:nvPr>
              <p:custDataLst>
                <p:tags r:id="rId58"/>
              </p:custDataLst>
            </p:nvPr>
          </p:nvSpPr>
          <p:spPr>
            <a:xfrm>
              <a:off x="3901717" y="4333875"/>
              <a:ext cx="222609" cy="264296"/>
            </a:xfrm>
            <a:custGeom>
              <a:avLst/>
              <a:gdLst/>
              <a:ahLst/>
              <a:cxnLst/>
              <a:rect l="0" t="0" r="0" b="0"/>
              <a:pathLst>
                <a:path w="222609" h="264296">
                  <a:moveTo>
                    <a:pt x="222608" y="0"/>
                  </a:moveTo>
                  <a:lnTo>
                    <a:pt x="222608" y="0"/>
                  </a:lnTo>
                  <a:lnTo>
                    <a:pt x="209351" y="0"/>
                  </a:lnTo>
                  <a:lnTo>
                    <a:pt x="165698" y="17900"/>
                  </a:lnTo>
                  <a:lnTo>
                    <a:pt x="122349" y="36580"/>
                  </a:lnTo>
                  <a:lnTo>
                    <a:pt x="83058" y="56531"/>
                  </a:lnTo>
                  <a:lnTo>
                    <a:pt x="65336" y="63225"/>
                  </a:lnTo>
                  <a:lnTo>
                    <a:pt x="38252" y="83584"/>
                  </a:lnTo>
                  <a:lnTo>
                    <a:pt x="30253" y="93946"/>
                  </a:lnTo>
                  <a:lnTo>
                    <a:pt x="30871" y="98614"/>
                  </a:lnTo>
                  <a:lnTo>
                    <a:pt x="34458" y="102784"/>
                  </a:lnTo>
                  <a:lnTo>
                    <a:pt x="40025" y="106623"/>
                  </a:lnTo>
                  <a:lnTo>
                    <a:pt x="83597" y="116111"/>
                  </a:lnTo>
                  <a:lnTo>
                    <a:pt x="129591" y="122809"/>
                  </a:lnTo>
                  <a:lnTo>
                    <a:pt x="147401" y="123373"/>
                  </a:lnTo>
                  <a:lnTo>
                    <a:pt x="163077" y="129268"/>
                  </a:lnTo>
                  <a:lnTo>
                    <a:pt x="180275" y="140187"/>
                  </a:lnTo>
                  <a:lnTo>
                    <a:pt x="179569" y="144259"/>
                  </a:lnTo>
                  <a:lnTo>
                    <a:pt x="173141" y="157248"/>
                  </a:lnTo>
                  <a:lnTo>
                    <a:pt x="147508" y="177355"/>
                  </a:lnTo>
                  <a:lnTo>
                    <a:pt x="108046" y="196718"/>
                  </a:lnTo>
                  <a:lnTo>
                    <a:pt x="68000" y="215678"/>
                  </a:lnTo>
                  <a:lnTo>
                    <a:pt x="24342" y="238708"/>
                  </a:lnTo>
                  <a:lnTo>
                    <a:pt x="7490" y="250026"/>
                  </a:lnTo>
                  <a:lnTo>
                    <a:pt x="0" y="258584"/>
                  </a:lnTo>
                  <a:lnTo>
                    <a:pt x="119" y="261288"/>
                  </a:lnTo>
                  <a:lnTo>
                    <a:pt x="2316" y="263092"/>
                  </a:lnTo>
                  <a:lnTo>
                    <a:pt x="5896" y="264295"/>
                  </a:lnTo>
                  <a:lnTo>
                    <a:pt x="47915" y="258845"/>
                  </a:lnTo>
                  <a:lnTo>
                    <a:pt x="80536" y="254848"/>
                  </a:lnTo>
                  <a:lnTo>
                    <a:pt x="121952" y="249782"/>
                  </a:lnTo>
                  <a:lnTo>
                    <a:pt x="164390" y="243015"/>
                  </a:lnTo>
                  <a:lnTo>
                    <a:pt x="21308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948"/>
            <p:cNvSpPr/>
            <p:nvPr>
              <p:custDataLst>
                <p:tags r:id="rId59"/>
              </p:custDataLst>
            </p:nvPr>
          </p:nvSpPr>
          <p:spPr>
            <a:xfrm>
              <a:off x="4229493" y="4391025"/>
              <a:ext cx="152008" cy="161926"/>
            </a:xfrm>
            <a:custGeom>
              <a:avLst/>
              <a:gdLst/>
              <a:ahLst/>
              <a:cxnLst/>
              <a:rect l="0" t="0" r="0" b="0"/>
              <a:pathLst>
                <a:path w="152008" h="16192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15951" y="9721"/>
                  </a:lnTo>
                  <a:lnTo>
                    <a:pt x="54847" y="44911"/>
                  </a:lnTo>
                  <a:lnTo>
                    <a:pt x="94166" y="77546"/>
                  </a:lnTo>
                  <a:lnTo>
                    <a:pt x="127182" y="110910"/>
                  </a:lnTo>
                  <a:lnTo>
                    <a:pt x="152007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949"/>
            <p:cNvSpPr/>
            <p:nvPr>
              <p:custDataLst>
                <p:tags r:id="rId60"/>
              </p:custDataLst>
            </p:nvPr>
          </p:nvSpPr>
          <p:spPr>
            <a:xfrm>
              <a:off x="4257675" y="4328819"/>
              <a:ext cx="142876" cy="233657"/>
            </a:xfrm>
            <a:custGeom>
              <a:avLst/>
              <a:gdLst/>
              <a:ahLst/>
              <a:cxnLst/>
              <a:rect l="0" t="0" r="0" b="0"/>
              <a:pathLst>
                <a:path w="142876" h="233657">
                  <a:moveTo>
                    <a:pt x="142875" y="5056"/>
                  </a:moveTo>
                  <a:lnTo>
                    <a:pt x="142875" y="5056"/>
                  </a:lnTo>
                  <a:lnTo>
                    <a:pt x="137818" y="5056"/>
                  </a:lnTo>
                  <a:lnTo>
                    <a:pt x="136329" y="3998"/>
                  </a:lnTo>
                  <a:lnTo>
                    <a:pt x="135336" y="2234"/>
                  </a:lnTo>
                  <a:lnTo>
                    <a:pt x="134674" y="0"/>
                  </a:lnTo>
                  <a:lnTo>
                    <a:pt x="133174" y="627"/>
                  </a:lnTo>
                  <a:lnTo>
                    <a:pt x="103743" y="44662"/>
                  </a:lnTo>
                  <a:lnTo>
                    <a:pt x="74123" y="90077"/>
                  </a:lnTo>
                  <a:lnTo>
                    <a:pt x="39830" y="135190"/>
                  </a:lnTo>
                  <a:lnTo>
                    <a:pt x="16647" y="174774"/>
                  </a:lnTo>
                  <a:lnTo>
                    <a:pt x="0" y="23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950"/>
            <p:cNvSpPr/>
            <p:nvPr>
              <p:custDataLst>
                <p:tags r:id="rId61"/>
              </p:custDataLst>
            </p:nvPr>
          </p:nvSpPr>
          <p:spPr>
            <a:xfrm>
              <a:off x="4429125" y="45053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324" y="2337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951"/>
            <p:cNvSpPr/>
            <p:nvPr>
              <p:custDataLst>
                <p:tags r:id="rId62"/>
              </p:custDataLst>
            </p:nvPr>
          </p:nvSpPr>
          <p:spPr>
            <a:xfrm>
              <a:off x="4438650" y="4381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8937"/>
                  </a:lnTo>
                  <a:lnTo>
                    <a:pt x="8467" y="5958"/>
                  </a:lnTo>
                  <a:lnTo>
                    <a:pt x="6703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952"/>
            <p:cNvSpPr/>
            <p:nvPr>
              <p:custDataLst>
                <p:tags r:id="rId63"/>
              </p:custDataLst>
            </p:nvPr>
          </p:nvSpPr>
          <p:spPr>
            <a:xfrm>
              <a:off x="4476750" y="4295775"/>
              <a:ext cx="123361" cy="323851"/>
            </a:xfrm>
            <a:custGeom>
              <a:avLst/>
              <a:gdLst/>
              <a:ahLst/>
              <a:cxnLst/>
              <a:rect l="0" t="0" r="0" b="0"/>
              <a:pathLst>
                <a:path w="123361" h="323851">
                  <a:moveTo>
                    <a:pt x="114300" y="0"/>
                  </a:moveTo>
                  <a:lnTo>
                    <a:pt x="114300" y="0"/>
                  </a:lnTo>
                  <a:lnTo>
                    <a:pt x="115358" y="9721"/>
                  </a:lnTo>
                  <a:lnTo>
                    <a:pt x="119357" y="23370"/>
                  </a:lnTo>
                  <a:lnTo>
                    <a:pt x="117455" y="63491"/>
                  </a:lnTo>
                  <a:lnTo>
                    <a:pt x="122253" y="102460"/>
                  </a:lnTo>
                  <a:lnTo>
                    <a:pt x="123360" y="145011"/>
                  </a:lnTo>
                  <a:lnTo>
                    <a:pt x="120865" y="185488"/>
                  </a:lnTo>
                  <a:lnTo>
                    <a:pt x="105483" y="232666"/>
                  </a:lnTo>
                  <a:lnTo>
                    <a:pt x="75876" y="274670"/>
                  </a:lnTo>
                  <a:lnTo>
                    <a:pt x="45679" y="30131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953"/>
            <p:cNvSpPr/>
            <p:nvPr>
              <p:custDataLst>
                <p:tags r:id="rId64"/>
              </p:custDataLst>
            </p:nvPr>
          </p:nvSpPr>
          <p:spPr>
            <a:xfrm>
              <a:off x="3759121" y="4297099"/>
              <a:ext cx="241380" cy="417777"/>
            </a:xfrm>
            <a:custGeom>
              <a:avLst/>
              <a:gdLst/>
              <a:ahLst/>
              <a:cxnLst/>
              <a:rect l="0" t="0" r="0" b="0"/>
              <a:pathLst>
                <a:path w="241380" h="417777">
                  <a:moveTo>
                    <a:pt x="155654" y="8201"/>
                  </a:moveTo>
                  <a:lnTo>
                    <a:pt x="155654" y="8201"/>
                  </a:lnTo>
                  <a:lnTo>
                    <a:pt x="155654" y="3145"/>
                  </a:lnTo>
                  <a:lnTo>
                    <a:pt x="154596" y="1655"/>
                  </a:lnTo>
                  <a:lnTo>
                    <a:pt x="152832" y="662"/>
                  </a:lnTo>
                  <a:lnTo>
                    <a:pt x="150597" y="0"/>
                  </a:lnTo>
                  <a:lnTo>
                    <a:pt x="132284" y="4125"/>
                  </a:lnTo>
                  <a:lnTo>
                    <a:pt x="106749" y="17106"/>
                  </a:lnTo>
                  <a:lnTo>
                    <a:pt x="71793" y="60094"/>
                  </a:lnTo>
                  <a:lnTo>
                    <a:pt x="49679" y="97904"/>
                  </a:lnTo>
                  <a:lnTo>
                    <a:pt x="30298" y="140455"/>
                  </a:lnTo>
                  <a:lnTo>
                    <a:pt x="14560" y="174858"/>
                  </a:lnTo>
                  <a:lnTo>
                    <a:pt x="5457" y="207860"/>
                  </a:lnTo>
                  <a:lnTo>
                    <a:pt x="0" y="246163"/>
                  </a:lnTo>
                  <a:lnTo>
                    <a:pt x="1102" y="284354"/>
                  </a:lnTo>
                  <a:lnTo>
                    <a:pt x="4946" y="330194"/>
                  </a:lnTo>
                  <a:lnTo>
                    <a:pt x="18336" y="352785"/>
                  </a:lnTo>
                  <a:lnTo>
                    <a:pt x="29713" y="366314"/>
                  </a:lnTo>
                  <a:lnTo>
                    <a:pt x="53074" y="380773"/>
                  </a:lnTo>
                  <a:lnTo>
                    <a:pt x="98793" y="398452"/>
                  </a:lnTo>
                  <a:lnTo>
                    <a:pt x="141718" y="411372"/>
                  </a:lnTo>
                  <a:lnTo>
                    <a:pt x="185474" y="416511"/>
                  </a:lnTo>
                  <a:lnTo>
                    <a:pt x="241379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954"/>
            <p:cNvSpPr/>
            <p:nvPr>
              <p:custDataLst>
                <p:tags r:id="rId65"/>
              </p:custDataLst>
            </p:nvPr>
          </p:nvSpPr>
          <p:spPr>
            <a:xfrm>
              <a:off x="3898373" y="4743450"/>
              <a:ext cx="473603" cy="61756"/>
            </a:xfrm>
            <a:custGeom>
              <a:avLst/>
              <a:gdLst/>
              <a:ahLst/>
              <a:cxnLst/>
              <a:rect l="0" t="0" r="0" b="0"/>
              <a:pathLst>
                <a:path w="473603" h="61756">
                  <a:moveTo>
                    <a:pt x="16402" y="47625"/>
                  </a:moveTo>
                  <a:lnTo>
                    <a:pt x="16402" y="47625"/>
                  </a:lnTo>
                  <a:lnTo>
                    <a:pt x="6289" y="52681"/>
                  </a:lnTo>
                  <a:lnTo>
                    <a:pt x="3310" y="55229"/>
                  </a:lnTo>
                  <a:lnTo>
                    <a:pt x="0" y="60882"/>
                  </a:lnTo>
                  <a:lnTo>
                    <a:pt x="4409" y="61755"/>
                  </a:lnTo>
                  <a:lnTo>
                    <a:pt x="38013" y="57926"/>
                  </a:lnTo>
                  <a:lnTo>
                    <a:pt x="73985" y="52909"/>
                  </a:lnTo>
                  <a:lnTo>
                    <a:pt x="120717" y="44134"/>
                  </a:lnTo>
                  <a:lnTo>
                    <a:pt x="166432" y="39888"/>
                  </a:lnTo>
                  <a:lnTo>
                    <a:pt x="213490" y="33574"/>
                  </a:lnTo>
                  <a:lnTo>
                    <a:pt x="260948" y="24999"/>
                  </a:lnTo>
                  <a:lnTo>
                    <a:pt x="308523" y="20813"/>
                  </a:lnTo>
                  <a:lnTo>
                    <a:pt x="351077" y="14516"/>
                  </a:lnTo>
                  <a:lnTo>
                    <a:pt x="390496" y="11004"/>
                  </a:lnTo>
                  <a:lnTo>
                    <a:pt x="434138" y="8759"/>
                  </a:lnTo>
                  <a:lnTo>
                    <a:pt x="473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955"/>
            <p:cNvSpPr/>
            <p:nvPr>
              <p:custDataLst>
                <p:tags r:id="rId66"/>
              </p:custDataLst>
            </p:nvPr>
          </p:nvSpPr>
          <p:spPr>
            <a:xfrm>
              <a:off x="4095750" y="4898784"/>
              <a:ext cx="121379" cy="228286"/>
            </a:xfrm>
            <a:custGeom>
              <a:avLst/>
              <a:gdLst/>
              <a:ahLst/>
              <a:cxnLst/>
              <a:rect l="0" t="0" r="0" b="0"/>
              <a:pathLst>
                <a:path w="121379" h="228286">
                  <a:moveTo>
                    <a:pt x="19050" y="25641"/>
                  </a:moveTo>
                  <a:lnTo>
                    <a:pt x="19050" y="25641"/>
                  </a:lnTo>
                  <a:lnTo>
                    <a:pt x="13993" y="25641"/>
                  </a:lnTo>
                  <a:lnTo>
                    <a:pt x="8689" y="31286"/>
                  </a:lnTo>
                  <a:lnTo>
                    <a:pt x="5793" y="35754"/>
                  </a:lnTo>
                  <a:lnTo>
                    <a:pt x="5397" y="49186"/>
                  </a:lnTo>
                  <a:lnTo>
                    <a:pt x="6632" y="66797"/>
                  </a:lnTo>
                  <a:lnTo>
                    <a:pt x="4446" y="109775"/>
                  </a:lnTo>
                  <a:lnTo>
                    <a:pt x="8522" y="149151"/>
                  </a:lnTo>
                  <a:lnTo>
                    <a:pt x="9327" y="192992"/>
                  </a:lnTo>
                  <a:lnTo>
                    <a:pt x="9499" y="226001"/>
                  </a:lnTo>
                  <a:lnTo>
                    <a:pt x="8449" y="228007"/>
                  </a:lnTo>
                  <a:lnTo>
                    <a:pt x="6691" y="228285"/>
                  </a:lnTo>
                  <a:lnTo>
                    <a:pt x="4461" y="227412"/>
                  </a:lnTo>
                  <a:lnTo>
                    <a:pt x="1982" y="215153"/>
                  </a:lnTo>
                  <a:lnTo>
                    <a:pt x="587" y="178806"/>
                  </a:lnTo>
                  <a:lnTo>
                    <a:pt x="174" y="133465"/>
                  </a:lnTo>
                  <a:lnTo>
                    <a:pt x="2874" y="93219"/>
                  </a:lnTo>
                  <a:lnTo>
                    <a:pt x="8211" y="51807"/>
                  </a:lnTo>
                  <a:lnTo>
                    <a:pt x="19248" y="24927"/>
                  </a:lnTo>
                  <a:lnTo>
                    <a:pt x="32896" y="11919"/>
                  </a:lnTo>
                  <a:lnTo>
                    <a:pt x="48487" y="3667"/>
                  </a:lnTo>
                  <a:lnTo>
                    <a:pt x="62472" y="0"/>
                  </a:lnTo>
                  <a:lnTo>
                    <a:pt x="69165" y="1139"/>
                  </a:lnTo>
                  <a:lnTo>
                    <a:pt x="82246" y="8048"/>
                  </a:lnTo>
                  <a:lnTo>
                    <a:pt x="115567" y="36866"/>
                  </a:lnTo>
                  <a:lnTo>
                    <a:pt x="120154" y="52503"/>
                  </a:lnTo>
                  <a:lnTo>
                    <a:pt x="121378" y="62598"/>
                  </a:lnTo>
                  <a:lnTo>
                    <a:pt x="117093" y="79461"/>
                  </a:lnTo>
                  <a:lnTo>
                    <a:pt x="112987" y="86921"/>
                  </a:lnTo>
                  <a:lnTo>
                    <a:pt x="94314" y="98032"/>
                  </a:lnTo>
                  <a:lnTo>
                    <a:pt x="0" y="111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083"/>
          <p:cNvGrpSpPr/>
          <p:nvPr/>
        </p:nvGrpSpPr>
        <p:grpSpPr>
          <a:xfrm>
            <a:off x="4943475" y="4648200"/>
            <a:ext cx="180976" cy="112469"/>
            <a:chOff x="4943475" y="4648200"/>
            <a:chExt cx="180976" cy="112469"/>
          </a:xfrm>
        </p:grpSpPr>
        <p:sp>
          <p:nvSpPr>
            <p:cNvPr id="105" name="SMARTInkShape-5956"/>
            <p:cNvSpPr/>
            <p:nvPr>
              <p:custDataLst>
                <p:tags r:id="rId56"/>
              </p:custDataLst>
            </p:nvPr>
          </p:nvSpPr>
          <p:spPr>
            <a:xfrm>
              <a:off x="4943475" y="46482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23370" y="8201"/>
                  </a:lnTo>
                  <a:lnTo>
                    <a:pt x="62527" y="9350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957"/>
            <p:cNvSpPr/>
            <p:nvPr>
              <p:custDataLst>
                <p:tags r:id="rId57"/>
              </p:custDataLst>
            </p:nvPr>
          </p:nvSpPr>
          <p:spPr>
            <a:xfrm>
              <a:off x="4957920" y="4733925"/>
              <a:ext cx="166531" cy="26744"/>
            </a:xfrm>
            <a:custGeom>
              <a:avLst/>
              <a:gdLst/>
              <a:ahLst/>
              <a:cxnLst/>
              <a:rect l="0" t="0" r="0" b="0"/>
              <a:pathLst>
                <a:path w="166531" h="26744">
                  <a:moveTo>
                    <a:pt x="14130" y="0"/>
                  </a:moveTo>
                  <a:lnTo>
                    <a:pt x="14130" y="0"/>
                  </a:lnTo>
                  <a:lnTo>
                    <a:pt x="873" y="13257"/>
                  </a:lnTo>
                  <a:lnTo>
                    <a:pt x="0" y="16247"/>
                  </a:lnTo>
                  <a:lnTo>
                    <a:pt x="477" y="19298"/>
                  </a:lnTo>
                  <a:lnTo>
                    <a:pt x="1853" y="22390"/>
                  </a:lnTo>
                  <a:lnTo>
                    <a:pt x="5946" y="24452"/>
                  </a:lnTo>
                  <a:lnTo>
                    <a:pt x="18959" y="26743"/>
                  </a:lnTo>
                  <a:lnTo>
                    <a:pt x="58671" y="21667"/>
                  </a:lnTo>
                  <a:lnTo>
                    <a:pt x="100912" y="14338"/>
                  </a:lnTo>
                  <a:lnTo>
                    <a:pt x="1665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084"/>
          <p:cNvGrpSpPr/>
          <p:nvPr/>
        </p:nvGrpSpPr>
        <p:grpSpPr>
          <a:xfrm>
            <a:off x="5516775" y="4267200"/>
            <a:ext cx="1063124" cy="863311"/>
            <a:chOff x="5516775" y="4267200"/>
            <a:chExt cx="1063124" cy="863311"/>
          </a:xfrm>
        </p:grpSpPr>
        <p:sp>
          <p:nvSpPr>
            <p:cNvPr id="108" name="SMARTInkShape-5958"/>
            <p:cNvSpPr/>
            <p:nvPr>
              <p:custDataLst>
                <p:tags r:id="rId43"/>
              </p:custDataLst>
            </p:nvPr>
          </p:nvSpPr>
          <p:spPr>
            <a:xfrm>
              <a:off x="5516775" y="4372483"/>
              <a:ext cx="74401" cy="256668"/>
            </a:xfrm>
            <a:custGeom>
              <a:avLst/>
              <a:gdLst/>
              <a:ahLst/>
              <a:cxnLst/>
              <a:rect l="0" t="0" r="0" b="0"/>
              <a:pathLst>
                <a:path w="74401" h="256668">
                  <a:moveTo>
                    <a:pt x="74400" y="18542"/>
                  </a:moveTo>
                  <a:lnTo>
                    <a:pt x="74400" y="18542"/>
                  </a:lnTo>
                  <a:lnTo>
                    <a:pt x="74400" y="1209"/>
                  </a:lnTo>
                  <a:lnTo>
                    <a:pt x="64287" y="0"/>
                  </a:lnTo>
                  <a:lnTo>
                    <a:pt x="60249" y="1948"/>
                  </a:lnTo>
                  <a:lnTo>
                    <a:pt x="52941" y="9755"/>
                  </a:lnTo>
                  <a:lnTo>
                    <a:pt x="28136" y="54399"/>
                  </a:lnTo>
                  <a:lnTo>
                    <a:pt x="15862" y="99255"/>
                  </a:lnTo>
                  <a:lnTo>
                    <a:pt x="2251" y="143627"/>
                  </a:lnTo>
                  <a:lnTo>
                    <a:pt x="0" y="157391"/>
                  </a:lnTo>
                  <a:lnTo>
                    <a:pt x="6159" y="196566"/>
                  </a:lnTo>
                  <a:lnTo>
                    <a:pt x="15610" y="219927"/>
                  </a:lnTo>
                  <a:lnTo>
                    <a:pt x="31346" y="239196"/>
                  </a:lnTo>
                  <a:lnTo>
                    <a:pt x="55350" y="25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959"/>
            <p:cNvSpPr/>
            <p:nvPr>
              <p:custDataLst>
                <p:tags r:id="rId44"/>
              </p:custDataLst>
            </p:nvPr>
          </p:nvSpPr>
          <p:spPr>
            <a:xfrm>
              <a:off x="5648500" y="4455664"/>
              <a:ext cx="76026" cy="138229"/>
            </a:xfrm>
            <a:custGeom>
              <a:avLst/>
              <a:gdLst/>
              <a:ahLst/>
              <a:cxnLst/>
              <a:rect l="0" t="0" r="0" b="0"/>
              <a:pathLst>
                <a:path w="76026" h="138229">
                  <a:moveTo>
                    <a:pt x="9350" y="40136"/>
                  </a:moveTo>
                  <a:lnTo>
                    <a:pt x="9350" y="40136"/>
                  </a:lnTo>
                  <a:lnTo>
                    <a:pt x="4294" y="45192"/>
                  </a:lnTo>
                  <a:lnTo>
                    <a:pt x="1811" y="50497"/>
                  </a:lnTo>
                  <a:lnTo>
                    <a:pt x="0" y="89507"/>
                  </a:lnTo>
                  <a:lnTo>
                    <a:pt x="906" y="126954"/>
                  </a:lnTo>
                  <a:lnTo>
                    <a:pt x="4891" y="136224"/>
                  </a:lnTo>
                  <a:lnTo>
                    <a:pt x="6378" y="138061"/>
                  </a:lnTo>
                  <a:lnTo>
                    <a:pt x="7369" y="138228"/>
                  </a:lnTo>
                  <a:lnTo>
                    <a:pt x="8029" y="137280"/>
                  </a:lnTo>
                  <a:lnTo>
                    <a:pt x="9175" y="97013"/>
                  </a:lnTo>
                  <a:lnTo>
                    <a:pt x="9316" y="54075"/>
                  </a:lnTo>
                  <a:lnTo>
                    <a:pt x="16948" y="14550"/>
                  </a:lnTo>
                  <a:lnTo>
                    <a:pt x="22605" y="3011"/>
                  </a:lnTo>
                  <a:lnTo>
                    <a:pt x="26652" y="570"/>
                  </a:lnTo>
                  <a:lnTo>
                    <a:pt x="31468" y="0"/>
                  </a:lnTo>
                  <a:lnTo>
                    <a:pt x="36795" y="678"/>
                  </a:lnTo>
                  <a:lnTo>
                    <a:pt x="48360" y="7077"/>
                  </a:lnTo>
                  <a:lnTo>
                    <a:pt x="59496" y="16977"/>
                  </a:lnTo>
                  <a:lnTo>
                    <a:pt x="67973" y="28432"/>
                  </a:lnTo>
                  <a:lnTo>
                    <a:pt x="74435" y="73729"/>
                  </a:lnTo>
                  <a:lnTo>
                    <a:pt x="76025" y="12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960"/>
            <p:cNvSpPr/>
            <p:nvPr>
              <p:custDataLst>
                <p:tags r:id="rId45"/>
              </p:custDataLst>
            </p:nvPr>
          </p:nvSpPr>
          <p:spPr>
            <a:xfrm>
              <a:off x="5838825" y="45148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4189" y="392"/>
                  </a:lnTo>
                  <a:lnTo>
                    <a:pt x="60959" y="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961"/>
            <p:cNvSpPr/>
            <p:nvPr>
              <p:custDataLst>
                <p:tags r:id="rId46"/>
              </p:custDataLst>
            </p:nvPr>
          </p:nvSpPr>
          <p:spPr>
            <a:xfrm>
              <a:off x="5993459" y="4381617"/>
              <a:ext cx="169217" cy="188502"/>
            </a:xfrm>
            <a:custGeom>
              <a:avLst/>
              <a:gdLst/>
              <a:ahLst/>
              <a:cxnLst/>
              <a:rect l="0" t="0" r="0" b="0"/>
              <a:pathLst>
                <a:path w="169217" h="188502">
                  <a:moveTo>
                    <a:pt x="140641" y="9408"/>
                  </a:moveTo>
                  <a:lnTo>
                    <a:pt x="140641" y="9408"/>
                  </a:lnTo>
                  <a:lnTo>
                    <a:pt x="150050" y="0"/>
                  </a:lnTo>
                  <a:lnTo>
                    <a:pt x="128389" y="964"/>
                  </a:lnTo>
                  <a:lnTo>
                    <a:pt x="107965" y="8553"/>
                  </a:lnTo>
                  <a:lnTo>
                    <a:pt x="75977" y="23899"/>
                  </a:lnTo>
                  <a:lnTo>
                    <a:pt x="61102" y="28548"/>
                  </a:lnTo>
                  <a:lnTo>
                    <a:pt x="31546" y="44593"/>
                  </a:lnTo>
                  <a:lnTo>
                    <a:pt x="22827" y="56757"/>
                  </a:lnTo>
                  <a:lnTo>
                    <a:pt x="21881" y="61082"/>
                  </a:lnTo>
                  <a:lnTo>
                    <a:pt x="22310" y="65024"/>
                  </a:lnTo>
                  <a:lnTo>
                    <a:pt x="23654" y="68710"/>
                  </a:lnTo>
                  <a:lnTo>
                    <a:pt x="30792" y="75629"/>
                  </a:lnTo>
                  <a:lnTo>
                    <a:pt x="57677" y="88693"/>
                  </a:lnTo>
                  <a:lnTo>
                    <a:pt x="80469" y="93861"/>
                  </a:lnTo>
                  <a:lnTo>
                    <a:pt x="102351" y="95815"/>
                  </a:lnTo>
                  <a:lnTo>
                    <a:pt x="112335" y="100022"/>
                  </a:lnTo>
                  <a:lnTo>
                    <a:pt x="114362" y="102626"/>
                  </a:lnTo>
                  <a:lnTo>
                    <a:pt x="114655" y="105420"/>
                  </a:lnTo>
                  <a:lnTo>
                    <a:pt x="113792" y="108341"/>
                  </a:lnTo>
                  <a:lnTo>
                    <a:pt x="97408" y="122565"/>
                  </a:lnTo>
                  <a:lnTo>
                    <a:pt x="56881" y="138730"/>
                  </a:lnTo>
                  <a:lnTo>
                    <a:pt x="22849" y="152114"/>
                  </a:lnTo>
                  <a:lnTo>
                    <a:pt x="5308" y="164950"/>
                  </a:lnTo>
                  <a:lnTo>
                    <a:pt x="1117" y="171319"/>
                  </a:lnTo>
                  <a:lnTo>
                    <a:pt x="0" y="174499"/>
                  </a:lnTo>
                  <a:lnTo>
                    <a:pt x="1372" y="177677"/>
                  </a:lnTo>
                  <a:lnTo>
                    <a:pt x="8541" y="184030"/>
                  </a:lnTo>
                  <a:lnTo>
                    <a:pt x="39647" y="188501"/>
                  </a:lnTo>
                  <a:lnTo>
                    <a:pt x="77320" y="184769"/>
                  </a:lnTo>
                  <a:lnTo>
                    <a:pt x="120351" y="176960"/>
                  </a:lnTo>
                  <a:lnTo>
                    <a:pt x="169216" y="16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962"/>
            <p:cNvSpPr/>
            <p:nvPr>
              <p:custDataLst>
                <p:tags r:id="rId47"/>
              </p:custDataLst>
            </p:nvPr>
          </p:nvSpPr>
          <p:spPr>
            <a:xfrm>
              <a:off x="6211624" y="4410075"/>
              <a:ext cx="151077" cy="123826"/>
            </a:xfrm>
            <a:custGeom>
              <a:avLst/>
              <a:gdLst/>
              <a:ahLst/>
              <a:cxnLst/>
              <a:rect l="0" t="0" r="0" b="0"/>
              <a:pathLst>
                <a:path w="151077" h="1238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7"/>
                  </a:lnTo>
                  <a:lnTo>
                    <a:pt x="28386" y="26837"/>
                  </a:lnTo>
                  <a:lnTo>
                    <a:pt x="68273" y="57834"/>
                  </a:lnTo>
                  <a:lnTo>
                    <a:pt x="111244" y="87931"/>
                  </a:lnTo>
                  <a:lnTo>
                    <a:pt x="15107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963"/>
            <p:cNvSpPr/>
            <p:nvPr>
              <p:custDataLst>
                <p:tags r:id="rId48"/>
              </p:custDataLst>
            </p:nvPr>
          </p:nvSpPr>
          <p:spPr>
            <a:xfrm>
              <a:off x="6270677" y="4381500"/>
              <a:ext cx="101549" cy="152401"/>
            </a:xfrm>
            <a:custGeom>
              <a:avLst/>
              <a:gdLst/>
              <a:ahLst/>
              <a:cxnLst/>
              <a:rect l="0" t="0" r="0" b="0"/>
              <a:pathLst>
                <a:path w="101549" h="152401">
                  <a:moveTo>
                    <a:pt x="101548" y="0"/>
                  </a:moveTo>
                  <a:lnTo>
                    <a:pt x="101548" y="0"/>
                  </a:lnTo>
                  <a:lnTo>
                    <a:pt x="65900" y="40704"/>
                  </a:lnTo>
                  <a:lnTo>
                    <a:pt x="33516" y="85366"/>
                  </a:lnTo>
                  <a:lnTo>
                    <a:pt x="1652" y="130637"/>
                  </a:lnTo>
                  <a:lnTo>
                    <a:pt x="25" y="134717"/>
                  </a:lnTo>
                  <a:lnTo>
                    <a:pt x="0" y="138494"/>
                  </a:lnTo>
                  <a:lnTo>
                    <a:pt x="629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964"/>
            <p:cNvSpPr/>
            <p:nvPr>
              <p:custDataLst>
                <p:tags r:id="rId49"/>
              </p:custDataLst>
            </p:nvPr>
          </p:nvSpPr>
          <p:spPr>
            <a:xfrm>
              <a:off x="6391275" y="44958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553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965"/>
            <p:cNvSpPr/>
            <p:nvPr>
              <p:custDataLst>
                <p:tags r:id="rId50"/>
              </p:custDataLst>
            </p:nvPr>
          </p:nvSpPr>
          <p:spPr>
            <a:xfrm>
              <a:off x="6448425" y="4267200"/>
              <a:ext cx="131474" cy="314326"/>
            </a:xfrm>
            <a:custGeom>
              <a:avLst/>
              <a:gdLst/>
              <a:ahLst/>
              <a:cxnLst/>
              <a:rect l="0" t="0" r="0" b="0"/>
              <a:pathLst>
                <a:path w="131474" h="314326">
                  <a:moveTo>
                    <a:pt x="85725" y="0"/>
                  </a:moveTo>
                  <a:lnTo>
                    <a:pt x="85725" y="0"/>
                  </a:lnTo>
                  <a:lnTo>
                    <a:pt x="90781" y="0"/>
                  </a:lnTo>
                  <a:lnTo>
                    <a:pt x="96086" y="2822"/>
                  </a:lnTo>
                  <a:lnTo>
                    <a:pt x="98982" y="5056"/>
                  </a:lnTo>
                  <a:lnTo>
                    <a:pt x="114374" y="50381"/>
                  </a:lnTo>
                  <a:lnTo>
                    <a:pt x="123847" y="89364"/>
                  </a:lnTo>
                  <a:lnTo>
                    <a:pt x="131473" y="134775"/>
                  </a:lnTo>
                  <a:lnTo>
                    <a:pt x="127737" y="177516"/>
                  </a:lnTo>
                  <a:lnTo>
                    <a:pt x="119928" y="220285"/>
                  </a:lnTo>
                  <a:lnTo>
                    <a:pt x="110911" y="249655"/>
                  </a:lnTo>
                  <a:lnTo>
                    <a:pt x="96481" y="271762"/>
                  </a:lnTo>
                  <a:lnTo>
                    <a:pt x="84861" y="279533"/>
                  </a:lnTo>
                  <a:lnTo>
                    <a:pt x="39711" y="299081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966"/>
            <p:cNvSpPr/>
            <p:nvPr>
              <p:custDataLst>
                <p:tags r:id="rId51"/>
              </p:custDataLst>
            </p:nvPr>
          </p:nvSpPr>
          <p:spPr>
            <a:xfrm>
              <a:off x="6362700" y="4401874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90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967"/>
            <p:cNvSpPr/>
            <p:nvPr>
              <p:custDataLst>
                <p:tags r:id="rId52"/>
              </p:custDataLst>
            </p:nvPr>
          </p:nvSpPr>
          <p:spPr>
            <a:xfrm>
              <a:off x="5605169" y="4743458"/>
              <a:ext cx="633707" cy="38093"/>
            </a:xfrm>
            <a:custGeom>
              <a:avLst/>
              <a:gdLst/>
              <a:ahLst/>
              <a:cxnLst/>
              <a:rect l="0" t="0" r="0" b="0"/>
              <a:pathLst>
                <a:path w="633707" h="38093">
                  <a:moveTo>
                    <a:pt x="5056" y="38092"/>
                  </a:moveTo>
                  <a:lnTo>
                    <a:pt x="5056" y="38092"/>
                  </a:lnTo>
                  <a:lnTo>
                    <a:pt x="0" y="38092"/>
                  </a:lnTo>
                  <a:lnTo>
                    <a:pt x="627" y="37034"/>
                  </a:lnTo>
                  <a:lnTo>
                    <a:pt x="6968" y="33036"/>
                  </a:lnTo>
                  <a:lnTo>
                    <a:pt x="46670" y="22904"/>
                  </a:lnTo>
                  <a:lnTo>
                    <a:pt x="82112" y="20759"/>
                  </a:lnTo>
                  <a:lnTo>
                    <a:pt x="128547" y="14494"/>
                  </a:lnTo>
                  <a:lnTo>
                    <a:pt x="161541" y="11729"/>
                  </a:lnTo>
                  <a:lnTo>
                    <a:pt x="197371" y="9441"/>
                  </a:lnTo>
                  <a:lnTo>
                    <a:pt x="234463" y="4898"/>
                  </a:lnTo>
                  <a:lnTo>
                    <a:pt x="272115" y="2172"/>
                  </a:lnTo>
                  <a:lnTo>
                    <a:pt x="310016" y="961"/>
                  </a:lnTo>
                  <a:lnTo>
                    <a:pt x="348027" y="423"/>
                  </a:lnTo>
                  <a:lnTo>
                    <a:pt x="386088" y="183"/>
                  </a:lnTo>
                  <a:lnTo>
                    <a:pt x="423112" y="77"/>
                  </a:lnTo>
                  <a:lnTo>
                    <a:pt x="457206" y="30"/>
                  </a:lnTo>
                  <a:lnTo>
                    <a:pt x="492820" y="9"/>
                  </a:lnTo>
                  <a:lnTo>
                    <a:pt x="527698" y="0"/>
                  </a:lnTo>
                  <a:lnTo>
                    <a:pt x="570076" y="1052"/>
                  </a:lnTo>
                  <a:lnTo>
                    <a:pt x="633706" y="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968"/>
            <p:cNvSpPr/>
            <p:nvPr>
              <p:custDataLst>
                <p:tags r:id="rId53"/>
              </p:custDataLst>
            </p:nvPr>
          </p:nvSpPr>
          <p:spPr>
            <a:xfrm>
              <a:off x="5706799" y="4886325"/>
              <a:ext cx="17727" cy="161926"/>
            </a:xfrm>
            <a:custGeom>
              <a:avLst/>
              <a:gdLst/>
              <a:ahLst/>
              <a:cxnLst/>
              <a:rect l="0" t="0" r="0" b="0"/>
              <a:pathLst>
                <a:path w="17727" h="1619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9701"/>
                  </a:lnTo>
                  <a:lnTo>
                    <a:pt x="4125" y="14189"/>
                  </a:lnTo>
                  <a:lnTo>
                    <a:pt x="12900" y="58396"/>
                  </a:lnTo>
                  <a:lnTo>
                    <a:pt x="16773" y="96554"/>
                  </a:lnTo>
                  <a:lnTo>
                    <a:pt x="1772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969"/>
            <p:cNvSpPr/>
            <p:nvPr>
              <p:custDataLst>
                <p:tags r:id="rId54"/>
              </p:custDataLst>
            </p:nvPr>
          </p:nvSpPr>
          <p:spPr>
            <a:xfrm>
              <a:off x="5838825" y="49625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4189" y="3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970"/>
            <p:cNvSpPr/>
            <p:nvPr>
              <p:custDataLst>
                <p:tags r:id="rId55"/>
              </p:custDataLst>
            </p:nvPr>
          </p:nvSpPr>
          <p:spPr>
            <a:xfrm>
              <a:off x="6029516" y="4864043"/>
              <a:ext cx="126119" cy="266468"/>
            </a:xfrm>
            <a:custGeom>
              <a:avLst/>
              <a:gdLst/>
              <a:ahLst/>
              <a:cxnLst/>
              <a:rect l="0" t="0" r="0" b="0"/>
              <a:pathLst>
                <a:path w="126119" h="266468">
                  <a:moveTo>
                    <a:pt x="47434" y="69907"/>
                  </a:moveTo>
                  <a:lnTo>
                    <a:pt x="47434" y="69907"/>
                  </a:lnTo>
                  <a:lnTo>
                    <a:pt x="47434" y="74963"/>
                  </a:lnTo>
                  <a:lnTo>
                    <a:pt x="32246" y="118210"/>
                  </a:lnTo>
                  <a:lnTo>
                    <a:pt x="23837" y="157185"/>
                  </a:lnTo>
                  <a:lnTo>
                    <a:pt x="20333" y="194780"/>
                  </a:lnTo>
                  <a:lnTo>
                    <a:pt x="14240" y="234376"/>
                  </a:lnTo>
                  <a:lnTo>
                    <a:pt x="9245" y="261811"/>
                  </a:lnTo>
                  <a:lnTo>
                    <a:pt x="7158" y="264518"/>
                  </a:lnTo>
                  <a:lnTo>
                    <a:pt x="4708" y="266323"/>
                  </a:lnTo>
                  <a:lnTo>
                    <a:pt x="3075" y="266467"/>
                  </a:lnTo>
                  <a:lnTo>
                    <a:pt x="1986" y="265506"/>
                  </a:lnTo>
                  <a:lnTo>
                    <a:pt x="1260" y="263806"/>
                  </a:lnTo>
                  <a:lnTo>
                    <a:pt x="0" y="226949"/>
                  </a:lnTo>
                  <a:lnTo>
                    <a:pt x="892" y="181840"/>
                  </a:lnTo>
                  <a:lnTo>
                    <a:pt x="8013" y="136270"/>
                  </a:lnTo>
                  <a:lnTo>
                    <a:pt x="13999" y="97802"/>
                  </a:lnTo>
                  <a:lnTo>
                    <a:pt x="20016" y="58092"/>
                  </a:lnTo>
                  <a:lnTo>
                    <a:pt x="36570" y="20144"/>
                  </a:lnTo>
                  <a:lnTo>
                    <a:pt x="44722" y="9691"/>
                  </a:lnTo>
                  <a:lnTo>
                    <a:pt x="55401" y="1516"/>
                  </a:lnTo>
                  <a:lnTo>
                    <a:pt x="72847" y="0"/>
                  </a:lnTo>
                  <a:lnTo>
                    <a:pt x="92595" y="3912"/>
                  </a:lnTo>
                  <a:lnTo>
                    <a:pt x="108427" y="12706"/>
                  </a:lnTo>
                  <a:lnTo>
                    <a:pt x="119698" y="29315"/>
                  </a:lnTo>
                  <a:lnTo>
                    <a:pt x="126118" y="48691"/>
                  </a:lnTo>
                  <a:lnTo>
                    <a:pt x="125443" y="64358"/>
                  </a:lnTo>
                  <a:lnTo>
                    <a:pt x="115971" y="78377"/>
                  </a:lnTo>
                  <a:lnTo>
                    <a:pt x="101178" y="90605"/>
                  </a:lnTo>
                  <a:lnTo>
                    <a:pt x="76059" y="102381"/>
                  </a:lnTo>
                  <a:lnTo>
                    <a:pt x="18859" y="108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085"/>
          <p:cNvGrpSpPr/>
          <p:nvPr/>
        </p:nvGrpSpPr>
        <p:grpSpPr>
          <a:xfrm>
            <a:off x="7124700" y="4620949"/>
            <a:ext cx="360835" cy="236802"/>
            <a:chOff x="7124700" y="4620949"/>
            <a:chExt cx="360835" cy="236802"/>
          </a:xfrm>
        </p:grpSpPr>
        <p:sp>
          <p:nvSpPr>
            <p:cNvPr id="122" name="SMARTInkShape-5971"/>
            <p:cNvSpPr/>
            <p:nvPr>
              <p:custDataLst>
                <p:tags r:id="rId40"/>
              </p:custDataLst>
            </p:nvPr>
          </p:nvSpPr>
          <p:spPr>
            <a:xfrm>
              <a:off x="7124700" y="4743450"/>
              <a:ext cx="276226" cy="1"/>
            </a:xfrm>
            <a:custGeom>
              <a:avLst/>
              <a:gdLst/>
              <a:ahLst/>
              <a:cxnLst/>
              <a:rect l="0" t="0" r="0" b="0"/>
              <a:pathLst>
                <a:path w="276226" h="1">
                  <a:moveTo>
                    <a:pt x="0" y="0"/>
                  </a:moveTo>
                  <a:lnTo>
                    <a:pt x="0" y="0"/>
                  </a:lnTo>
                  <a:lnTo>
                    <a:pt x="42842" y="0"/>
                  </a:lnTo>
                  <a:lnTo>
                    <a:pt x="83249" y="0"/>
                  </a:lnTo>
                  <a:lnTo>
                    <a:pt x="118491" y="0"/>
                  </a:lnTo>
                  <a:lnTo>
                    <a:pt x="158849" y="0"/>
                  </a:lnTo>
                  <a:lnTo>
                    <a:pt x="202995" y="0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972"/>
            <p:cNvSpPr/>
            <p:nvPr>
              <p:custDataLst>
                <p:tags r:id="rId41"/>
              </p:custDataLst>
            </p:nvPr>
          </p:nvSpPr>
          <p:spPr>
            <a:xfrm>
              <a:off x="7180296" y="4800600"/>
              <a:ext cx="230155" cy="24493"/>
            </a:xfrm>
            <a:custGeom>
              <a:avLst/>
              <a:gdLst/>
              <a:ahLst/>
              <a:cxnLst/>
              <a:rect l="0" t="0" r="0" b="0"/>
              <a:pathLst>
                <a:path w="230155" h="24493">
                  <a:moveTo>
                    <a:pt x="30129" y="0"/>
                  </a:moveTo>
                  <a:lnTo>
                    <a:pt x="30129" y="0"/>
                  </a:lnTo>
                  <a:lnTo>
                    <a:pt x="20016" y="0"/>
                  </a:lnTo>
                  <a:lnTo>
                    <a:pt x="9406" y="5645"/>
                  </a:lnTo>
                  <a:lnTo>
                    <a:pt x="811" y="13092"/>
                  </a:lnTo>
                  <a:lnTo>
                    <a:pt x="0" y="15078"/>
                  </a:lnTo>
                  <a:lnTo>
                    <a:pt x="518" y="16402"/>
                  </a:lnTo>
                  <a:lnTo>
                    <a:pt x="45684" y="18701"/>
                  </a:lnTo>
                  <a:lnTo>
                    <a:pt x="83421" y="21768"/>
                  </a:lnTo>
                  <a:lnTo>
                    <a:pt x="104614" y="24492"/>
                  </a:lnTo>
                  <a:lnTo>
                    <a:pt x="144090" y="20438"/>
                  </a:lnTo>
                  <a:lnTo>
                    <a:pt x="182462" y="14268"/>
                  </a:lnTo>
                  <a:lnTo>
                    <a:pt x="23015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973"/>
            <p:cNvSpPr/>
            <p:nvPr>
              <p:custDataLst>
                <p:tags r:id="rId42"/>
              </p:custDataLst>
            </p:nvPr>
          </p:nvSpPr>
          <p:spPr>
            <a:xfrm>
              <a:off x="7331887" y="4620949"/>
              <a:ext cx="153648" cy="236802"/>
            </a:xfrm>
            <a:custGeom>
              <a:avLst/>
              <a:gdLst/>
              <a:ahLst/>
              <a:cxnLst/>
              <a:rect l="0" t="0" r="0" b="0"/>
              <a:pathLst>
                <a:path w="153648" h="236802">
                  <a:moveTo>
                    <a:pt x="40463" y="8201"/>
                  </a:moveTo>
                  <a:lnTo>
                    <a:pt x="40463" y="8201"/>
                  </a:lnTo>
                  <a:lnTo>
                    <a:pt x="2603" y="0"/>
                  </a:lnTo>
                  <a:lnTo>
                    <a:pt x="406" y="617"/>
                  </a:lnTo>
                  <a:lnTo>
                    <a:pt x="0" y="2087"/>
                  </a:lnTo>
                  <a:lnTo>
                    <a:pt x="788" y="4125"/>
                  </a:lnTo>
                  <a:lnTo>
                    <a:pt x="24865" y="15000"/>
                  </a:lnTo>
                  <a:lnTo>
                    <a:pt x="49952" y="25268"/>
                  </a:lnTo>
                  <a:lnTo>
                    <a:pt x="97425" y="58068"/>
                  </a:lnTo>
                  <a:lnTo>
                    <a:pt x="142052" y="105464"/>
                  </a:lnTo>
                  <a:lnTo>
                    <a:pt x="149114" y="120574"/>
                  </a:lnTo>
                  <a:lnTo>
                    <a:pt x="153647" y="157633"/>
                  </a:lnTo>
                  <a:lnTo>
                    <a:pt x="151445" y="172687"/>
                  </a:lnTo>
                  <a:lnTo>
                    <a:pt x="149377" y="178183"/>
                  </a:lnTo>
                  <a:lnTo>
                    <a:pt x="131295" y="201088"/>
                  </a:lnTo>
                  <a:lnTo>
                    <a:pt x="78563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086"/>
          <p:cNvGrpSpPr/>
          <p:nvPr/>
        </p:nvGrpSpPr>
        <p:grpSpPr>
          <a:xfrm>
            <a:off x="7957861" y="4467652"/>
            <a:ext cx="976590" cy="319376"/>
            <a:chOff x="7957861" y="4467652"/>
            <a:chExt cx="976590" cy="319376"/>
          </a:xfrm>
        </p:grpSpPr>
        <p:sp>
          <p:nvSpPr>
            <p:cNvPr id="126" name="SMARTInkShape-5974"/>
            <p:cNvSpPr/>
            <p:nvPr>
              <p:custDataLst>
                <p:tags r:id="rId30"/>
              </p:custDataLst>
            </p:nvPr>
          </p:nvSpPr>
          <p:spPr>
            <a:xfrm>
              <a:off x="7957861" y="4509362"/>
              <a:ext cx="71715" cy="218797"/>
            </a:xfrm>
            <a:custGeom>
              <a:avLst/>
              <a:gdLst/>
              <a:ahLst/>
              <a:cxnLst/>
              <a:rect l="0" t="0" r="0" b="0"/>
              <a:pathLst>
                <a:path w="71715" h="218797">
                  <a:moveTo>
                    <a:pt x="71714" y="5488"/>
                  </a:moveTo>
                  <a:lnTo>
                    <a:pt x="71714" y="5488"/>
                  </a:lnTo>
                  <a:lnTo>
                    <a:pt x="63514" y="5488"/>
                  </a:lnTo>
                  <a:lnTo>
                    <a:pt x="63072" y="4430"/>
                  </a:lnTo>
                  <a:lnTo>
                    <a:pt x="62582" y="432"/>
                  </a:lnTo>
                  <a:lnTo>
                    <a:pt x="61393" y="0"/>
                  </a:lnTo>
                  <a:lnTo>
                    <a:pt x="57249" y="2344"/>
                  </a:lnTo>
                  <a:lnTo>
                    <a:pt x="48966" y="9613"/>
                  </a:lnTo>
                  <a:lnTo>
                    <a:pt x="30723" y="48208"/>
                  </a:lnTo>
                  <a:lnTo>
                    <a:pt x="12700" y="90244"/>
                  </a:lnTo>
                  <a:lnTo>
                    <a:pt x="3226" y="131171"/>
                  </a:lnTo>
                  <a:lnTo>
                    <a:pt x="0" y="149189"/>
                  </a:lnTo>
                  <a:lnTo>
                    <a:pt x="4167" y="191040"/>
                  </a:lnTo>
                  <a:lnTo>
                    <a:pt x="7474" y="201903"/>
                  </a:lnTo>
                  <a:lnTo>
                    <a:pt x="9838" y="206281"/>
                  </a:lnTo>
                  <a:lnTo>
                    <a:pt x="20930" y="213968"/>
                  </a:lnTo>
                  <a:lnTo>
                    <a:pt x="28334" y="217500"/>
                  </a:lnTo>
                  <a:lnTo>
                    <a:pt x="34326" y="218796"/>
                  </a:lnTo>
                  <a:lnTo>
                    <a:pt x="62189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975"/>
            <p:cNvSpPr/>
            <p:nvPr>
              <p:custDataLst>
                <p:tags r:id="rId31"/>
              </p:custDataLst>
            </p:nvPr>
          </p:nvSpPr>
          <p:spPr>
            <a:xfrm>
              <a:off x="8048625" y="4595087"/>
              <a:ext cx="38101" cy="110264"/>
            </a:xfrm>
            <a:custGeom>
              <a:avLst/>
              <a:gdLst/>
              <a:ahLst/>
              <a:cxnLst/>
              <a:rect l="0" t="0" r="0" b="0"/>
              <a:pathLst>
                <a:path w="38101" h="11026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2"/>
                  </a:lnTo>
                  <a:lnTo>
                    <a:pt x="13257" y="2344"/>
                  </a:lnTo>
                  <a:lnTo>
                    <a:pt x="22390" y="19726"/>
                  </a:lnTo>
                  <a:lnTo>
                    <a:pt x="27353" y="46439"/>
                  </a:lnTo>
                  <a:lnTo>
                    <a:pt x="3810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976"/>
            <p:cNvSpPr/>
            <p:nvPr>
              <p:custDataLst>
                <p:tags r:id="rId32"/>
              </p:custDataLst>
            </p:nvPr>
          </p:nvSpPr>
          <p:spPr>
            <a:xfrm>
              <a:off x="8134350" y="46291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8" y="6703"/>
                  </a:lnTo>
                  <a:lnTo>
                    <a:pt x="8200" y="4469"/>
                  </a:lnTo>
                  <a:lnTo>
                    <a:pt x="9701" y="2980"/>
                  </a:lnTo>
                  <a:lnTo>
                    <a:pt x="14189" y="1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977"/>
            <p:cNvSpPr/>
            <p:nvPr>
              <p:custDataLst>
                <p:tags r:id="rId33"/>
              </p:custDataLst>
            </p:nvPr>
          </p:nvSpPr>
          <p:spPr>
            <a:xfrm>
              <a:off x="8248650" y="4538044"/>
              <a:ext cx="72883" cy="248984"/>
            </a:xfrm>
            <a:custGeom>
              <a:avLst/>
              <a:gdLst/>
              <a:ahLst/>
              <a:cxnLst/>
              <a:rect l="0" t="0" r="0" b="0"/>
              <a:pathLst>
                <a:path w="72883" h="248984">
                  <a:moveTo>
                    <a:pt x="19050" y="81581"/>
                  </a:moveTo>
                  <a:lnTo>
                    <a:pt x="19050" y="81581"/>
                  </a:lnTo>
                  <a:lnTo>
                    <a:pt x="13994" y="86637"/>
                  </a:lnTo>
                  <a:lnTo>
                    <a:pt x="11512" y="94764"/>
                  </a:lnTo>
                  <a:lnTo>
                    <a:pt x="3241" y="137488"/>
                  </a:lnTo>
                  <a:lnTo>
                    <a:pt x="640" y="179408"/>
                  </a:lnTo>
                  <a:lnTo>
                    <a:pt x="84" y="225462"/>
                  </a:lnTo>
                  <a:lnTo>
                    <a:pt x="11" y="248983"/>
                  </a:lnTo>
                  <a:lnTo>
                    <a:pt x="0" y="211638"/>
                  </a:lnTo>
                  <a:lnTo>
                    <a:pt x="0" y="171673"/>
                  </a:lnTo>
                  <a:lnTo>
                    <a:pt x="5056" y="127599"/>
                  </a:lnTo>
                  <a:lnTo>
                    <a:pt x="9701" y="87575"/>
                  </a:lnTo>
                  <a:lnTo>
                    <a:pt x="19711" y="40471"/>
                  </a:lnTo>
                  <a:lnTo>
                    <a:pt x="26753" y="24152"/>
                  </a:lnTo>
                  <a:lnTo>
                    <a:pt x="41558" y="5181"/>
                  </a:lnTo>
                  <a:lnTo>
                    <a:pt x="49514" y="0"/>
                  </a:lnTo>
                  <a:lnTo>
                    <a:pt x="54177" y="735"/>
                  </a:lnTo>
                  <a:lnTo>
                    <a:pt x="65001" y="7197"/>
                  </a:lnTo>
                  <a:lnTo>
                    <a:pt x="68734" y="14000"/>
                  </a:lnTo>
                  <a:lnTo>
                    <a:pt x="72882" y="32848"/>
                  </a:lnTo>
                  <a:lnTo>
                    <a:pt x="71903" y="49691"/>
                  </a:lnTo>
                  <a:lnTo>
                    <a:pt x="66882" y="65292"/>
                  </a:lnTo>
                  <a:lnTo>
                    <a:pt x="45522" y="100407"/>
                  </a:lnTo>
                  <a:lnTo>
                    <a:pt x="41990" y="102598"/>
                  </a:lnTo>
                  <a:lnTo>
                    <a:pt x="38577" y="103001"/>
                  </a:lnTo>
                  <a:lnTo>
                    <a:pt x="35243" y="10221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978"/>
            <p:cNvSpPr/>
            <p:nvPr>
              <p:custDataLst>
                <p:tags r:id="rId34"/>
              </p:custDataLst>
            </p:nvPr>
          </p:nvSpPr>
          <p:spPr>
            <a:xfrm>
              <a:off x="8315325" y="4487599"/>
              <a:ext cx="66085" cy="189177"/>
            </a:xfrm>
            <a:custGeom>
              <a:avLst/>
              <a:gdLst/>
              <a:ahLst/>
              <a:cxnLst/>
              <a:rect l="0" t="0" r="0" b="0"/>
              <a:pathLst>
                <a:path w="66085" h="189177">
                  <a:moveTo>
                    <a:pt x="9525" y="8201"/>
                  </a:moveTo>
                  <a:lnTo>
                    <a:pt x="9525" y="8201"/>
                  </a:lnTo>
                  <a:lnTo>
                    <a:pt x="14581" y="3144"/>
                  </a:lnTo>
                  <a:lnTo>
                    <a:pt x="19886" y="662"/>
                  </a:lnTo>
                  <a:lnTo>
                    <a:pt x="22782" y="0"/>
                  </a:lnTo>
                  <a:lnTo>
                    <a:pt x="31645" y="7731"/>
                  </a:lnTo>
                  <a:lnTo>
                    <a:pt x="49526" y="33508"/>
                  </a:lnTo>
                  <a:lnTo>
                    <a:pt x="63685" y="70056"/>
                  </a:lnTo>
                  <a:lnTo>
                    <a:pt x="66084" y="106850"/>
                  </a:lnTo>
                  <a:lnTo>
                    <a:pt x="61444" y="134679"/>
                  </a:lnTo>
                  <a:lnTo>
                    <a:pt x="50591" y="149433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979"/>
            <p:cNvSpPr/>
            <p:nvPr>
              <p:custDataLst>
                <p:tags r:id="rId35"/>
              </p:custDataLst>
            </p:nvPr>
          </p:nvSpPr>
          <p:spPr>
            <a:xfrm>
              <a:off x="8559832" y="4467652"/>
              <a:ext cx="165069" cy="189963"/>
            </a:xfrm>
            <a:custGeom>
              <a:avLst/>
              <a:gdLst/>
              <a:ahLst/>
              <a:cxnLst/>
              <a:rect l="0" t="0" r="0" b="0"/>
              <a:pathLst>
                <a:path w="165069" h="189963">
                  <a:moveTo>
                    <a:pt x="98393" y="18623"/>
                  </a:moveTo>
                  <a:lnTo>
                    <a:pt x="98393" y="18623"/>
                  </a:lnTo>
                  <a:lnTo>
                    <a:pt x="103449" y="13566"/>
                  </a:lnTo>
                  <a:lnTo>
                    <a:pt x="108754" y="11084"/>
                  </a:lnTo>
                  <a:lnTo>
                    <a:pt x="111650" y="10422"/>
                  </a:lnTo>
                  <a:lnTo>
                    <a:pt x="126425" y="0"/>
                  </a:lnTo>
                  <a:lnTo>
                    <a:pt x="85529" y="18888"/>
                  </a:lnTo>
                  <a:lnTo>
                    <a:pt x="64948" y="28227"/>
                  </a:lnTo>
                  <a:lnTo>
                    <a:pt x="17789" y="53551"/>
                  </a:lnTo>
                  <a:lnTo>
                    <a:pt x="225" y="69423"/>
                  </a:lnTo>
                  <a:lnTo>
                    <a:pt x="139" y="72598"/>
                  </a:lnTo>
                  <a:lnTo>
                    <a:pt x="2198" y="75773"/>
                  </a:lnTo>
                  <a:lnTo>
                    <a:pt x="11190" y="82123"/>
                  </a:lnTo>
                  <a:lnTo>
                    <a:pt x="35160" y="90590"/>
                  </a:lnTo>
                  <a:lnTo>
                    <a:pt x="77828" y="96809"/>
                  </a:lnTo>
                  <a:lnTo>
                    <a:pt x="101825" y="104936"/>
                  </a:lnTo>
                  <a:lnTo>
                    <a:pt x="107030" y="107915"/>
                  </a:lnTo>
                  <a:lnTo>
                    <a:pt x="108385" y="112018"/>
                  </a:lnTo>
                  <a:lnTo>
                    <a:pt x="107171" y="116870"/>
                  </a:lnTo>
                  <a:lnTo>
                    <a:pt x="104245" y="122221"/>
                  </a:lnTo>
                  <a:lnTo>
                    <a:pt x="79901" y="139865"/>
                  </a:lnTo>
                  <a:lnTo>
                    <a:pt x="32354" y="164168"/>
                  </a:lnTo>
                  <a:lnTo>
                    <a:pt x="1626" y="183678"/>
                  </a:lnTo>
                  <a:lnTo>
                    <a:pt x="16" y="185811"/>
                  </a:lnTo>
                  <a:lnTo>
                    <a:pt x="0" y="187231"/>
                  </a:lnTo>
                  <a:lnTo>
                    <a:pt x="1048" y="188179"/>
                  </a:lnTo>
                  <a:lnTo>
                    <a:pt x="48605" y="189962"/>
                  </a:lnTo>
                  <a:lnTo>
                    <a:pt x="81110" y="187229"/>
                  </a:lnTo>
                  <a:lnTo>
                    <a:pt x="120655" y="179311"/>
                  </a:lnTo>
                  <a:lnTo>
                    <a:pt x="165068" y="16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980"/>
            <p:cNvSpPr/>
            <p:nvPr>
              <p:custDataLst>
                <p:tags r:id="rId36"/>
              </p:custDataLst>
            </p:nvPr>
          </p:nvSpPr>
          <p:spPr>
            <a:xfrm>
              <a:off x="8753475" y="4468549"/>
              <a:ext cx="114301" cy="160602"/>
            </a:xfrm>
            <a:custGeom>
              <a:avLst/>
              <a:gdLst/>
              <a:ahLst/>
              <a:cxnLst/>
              <a:rect l="0" t="0" r="0" b="0"/>
              <a:pathLst>
                <a:path w="114301" h="1606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57297" y="46637"/>
                  </a:lnTo>
                  <a:lnTo>
                    <a:pt x="96552" y="90771"/>
                  </a:lnTo>
                  <a:lnTo>
                    <a:pt x="109110" y="133909"/>
                  </a:lnTo>
                  <a:lnTo>
                    <a:pt x="11430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981"/>
            <p:cNvSpPr/>
            <p:nvPr>
              <p:custDataLst>
                <p:tags r:id="rId37"/>
              </p:custDataLst>
            </p:nvPr>
          </p:nvSpPr>
          <p:spPr>
            <a:xfrm>
              <a:off x="8772525" y="4481931"/>
              <a:ext cx="123826" cy="175795"/>
            </a:xfrm>
            <a:custGeom>
              <a:avLst/>
              <a:gdLst/>
              <a:ahLst/>
              <a:cxnLst/>
              <a:rect l="0" t="0" r="0" b="0"/>
              <a:pathLst>
                <a:path w="123826" h="175795">
                  <a:moveTo>
                    <a:pt x="123825" y="23394"/>
                  </a:moveTo>
                  <a:lnTo>
                    <a:pt x="123825" y="23394"/>
                  </a:lnTo>
                  <a:lnTo>
                    <a:pt x="123825" y="1004"/>
                  </a:lnTo>
                  <a:lnTo>
                    <a:pt x="122767" y="0"/>
                  </a:lnTo>
                  <a:lnTo>
                    <a:pt x="121003" y="390"/>
                  </a:lnTo>
                  <a:lnTo>
                    <a:pt x="110641" y="8817"/>
                  </a:lnTo>
                  <a:lnTo>
                    <a:pt x="63357" y="55319"/>
                  </a:lnTo>
                  <a:lnTo>
                    <a:pt x="20896" y="97750"/>
                  </a:lnTo>
                  <a:lnTo>
                    <a:pt x="7838" y="120920"/>
                  </a:lnTo>
                  <a:lnTo>
                    <a:pt x="1548" y="149589"/>
                  </a:lnTo>
                  <a:lnTo>
                    <a:pt x="0" y="17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982"/>
            <p:cNvSpPr/>
            <p:nvPr>
              <p:custDataLst>
                <p:tags r:id="rId38"/>
              </p:custDataLst>
            </p:nvPr>
          </p:nvSpPr>
          <p:spPr>
            <a:xfrm>
              <a:off x="8905875" y="4610100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5488" y="7604"/>
                  </a:lnTo>
                  <a:lnTo>
                    <a:pt x="4717" y="10361"/>
                  </a:lnTo>
                  <a:lnTo>
                    <a:pt x="3145" y="13257"/>
                  </a:lnTo>
                  <a:lnTo>
                    <a:pt x="276" y="3999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983"/>
            <p:cNvSpPr/>
            <p:nvPr>
              <p:custDataLst>
                <p:tags r:id="rId39"/>
              </p:custDataLst>
            </p:nvPr>
          </p:nvSpPr>
          <p:spPr>
            <a:xfrm>
              <a:off x="8924925" y="45243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5793"/>
                  </a:lnTo>
                  <a:lnTo>
                    <a:pt x="8467" y="3862"/>
                  </a:lnTo>
                  <a:lnTo>
                    <a:pt x="6703" y="2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087"/>
          <p:cNvGrpSpPr/>
          <p:nvPr/>
        </p:nvGrpSpPr>
        <p:grpSpPr>
          <a:xfrm>
            <a:off x="9204539" y="4371975"/>
            <a:ext cx="1633069" cy="448226"/>
            <a:chOff x="9204539" y="4371975"/>
            <a:chExt cx="1633069" cy="448226"/>
          </a:xfrm>
        </p:grpSpPr>
        <p:sp>
          <p:nvSpPr>
            <p:cNvPr id="137" name="SMARTInkShape-5984"/>
            <p:cNvSpPr/>
            <p:nvPr>
              <p:custDataLst>
                <p:tags r:id="rId19"/>
              </p:custDataLst>
            </p:nvPr>
          </p:nvSpPr>
          <p:spPr>
            <a:xfrm>
              <a:off x="9210675" y="4547540"/>
              <a:ext cx="114301" cy="14936"/>
            </a:xfrm>
            <a:custGeom>
              <a:avLst/>
              <a:gdLst/>
              <a:ahLst/>
              <a:cxnLst/>
              <a:rect l="0" t="0" r="0" b="0"/>
              <a:pathLst>
                <a:path w="114301" h="14936">
                  <a:moveTo>
                    <a:pt x="0" y="14935"/>
                  </a:moveTo>
                  <a:lnTo>
                    <a:pt x="0" y="14935"/>
                  </a:lnTo>
                  <a:lnTo>
                    <a:pt x="5057" y="9879"/>
                  </a:lnTo>
                  <a:lnTo>
                    <a:pt x="13184" y="7396"/>
                  </a:lnTo>
                  <a:lnTo>
                    <a:pt x="58307" y="2762"/>
                  </a:lnTo>
                  <a:lnTo>
                    <a:pt x="76715" y="0"/>
                  </a:lnTo>
                  <a:lnTo>
                    <a:pt x="114300" y="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985"/>
            <p:cNvSpPr/>
            <p:nvPr>
              <p:custDataLst>
                <p:tags r:id="rId20"/>
              </p:custDataLst>
            </p:nvPr>
          </p:nvSpPr>
          <p:spPr>
            <a:xfrm>
              <a:off x="9204539" y="4600575"/>
              <a:ext cx="196637" cy="37944"/>
            </a:xfrm>
            <a:custGeom>
              <a:avLst/>
              <a:gdLst/>
              <a:ahLst/>
              <a:cxnLst/>
              <a:rect l="0" t="0" r="0" b="0"/>
              <a:pathLst>
                <a:path w="196637" h="37944">
                  <a:moveTo>
                    <a:pt x="53761" y="0"/>
                  </a:moveTo>
                  <a:lnTo>
                    <a:pt x="53761" y="0"/>
                  </a:lnTo>
                  <a:lnTo>
                    <a:pt x="28321" y="15078"/>
                  </a:lnTo>
                  <a:lnTo>
                    <a:pt x="8049" y="23321"/>
                  </a:lnTo>
                  <a:lnTo>
                    <a:pt x="1695" y="29062"/>
                  </a:lnTo>
                  <a:lnTo>
                    <a:pt x="0" y="32074"/>
                  </a:lnTo>
                  <a:lnTo>
                    <a:pt x="3104" y="34083"/>
                  </a:lnTo>
                  <a:lnTo>
                    <a:pt x="49939" y="37571"/>
                  </a:lnTo>
                  <a:lnTo>
                    <a:pt x="86261" y="37943"/>
                  </a:lnTo>
                  <a:lnTo>
                    <a:pt x="129914" y="37011"/>
                  </a:lnTo>
                  <a:lnTo>
                    <a:pt x="19663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986"/>
            <p:cNvSpPr/>
            <p:nvPr>
              <p:custDataLst>
                <p:tags r:id="rId21"/>
              </p:custDataLst>
            </p:nvPr>
          </p:nvSpPr>
          <p:spPr>
            <a:xfrm>
              <a:off x="9603218" y="4509593"/>
              <a:ext cx="101133" cy="310608"/>
            </a:xfrm>
            <a:custGeom>
              <a:avLst/>
              <a:gdLst/>
              <a:ahLst/>
              <a:cxnLst/>
              <a:rect l="0" t="0" r="0" b="0"/>
              <a:pathLst>
                <a:path w="101133" h="310608">
                  <a:moveTo>
                    <a:pt x="7507" y="71932"/>
                  </a:moveTo>
                  <a:lnTo>
                    <a:pt x="7507" y="71932"/>
                  </a:lnTo>
                  <a:lnTo>
                    <a:pt x="8565" y="112030"/>
                  </a:lnTo>
                  <a:lnTo>
                    <a:pt x="15708" y="152863"/>
                  </a:lnTo>
                  <a:lnTo>
                    <a:pt x="16641" y="188222"/>
                  </a:lnTo>
                  <a:lnTo>
                    <a:pt x="16917" y="227155"/>
                  </a:lnTo>
                  <a:lnTo>
                    <a:pt x="15951" y="270633"/>
                  </a:lnTo>
                  <a:lnTo>
                    <a:pt x="8829" y="309295"/>
                  </a:lnTo>
                  <a:lnTo>
                    <a:pt x="7329" y="310607"/>
                  </a:lnTo>
                  <a:lnTo>
                    <a:pt x="5272" y="309366"/>
                  </a:lnTo>
                  <a:lnTo>
                    <a:pt x="2841" y="306421"/>
                  </a:lnTo>
                  <a:lnTo>
                    <a:pt x="142" y="297505"/>
                  </a:lnTo>
                  <a:lnTo>
                    <a:pt x="0" y="284370"/>
                  </a:lnTo>
                  <a:lnTo>
                    <a:pt x="6309" y="239503"/>
                  </a:lnTo>
                  <a:lnTo>
                    <a:pt x="7269" y="192482"/>
                  </a:lnTo>
                  <a:lnTo>
                    <a:pt x="7460" y="148230"/>
                  </a:lnTo>
                  <a:lnTo>
                    <a:pt x="10316" y="103358"/>
                  </a:lnTo>
                  <a:lnTo>
                    <a:pt x="15706" y="60383"/>
                  </a:lnTo>
                  <a:lnTo>
                    <a:pt x="27218" y="17338"/>
                  </a:lnTo>
                  <a:lnTo>
                    <a:pt x="30173" y="10136"/>
                  </a:lnTo>
                  <a:lnTo>
                    <a:pt x="35317" y="5335"/>
                  </a:lnTo>
                  <a:lnTo>
                    <a:pt x="49501" y="0"/>
                  </a:lnTo>
                  <a:lnTo>
                    <a:pt x="55612" y="694"/>
                  </a:lnTo>
                  <a:lnTo>
                    <a:pt x="60743" y="3274"/>
                  </a:lnTo>
                  <a:lnTo>
                    <a:pt x="85505" y="27417"/>
                  </a:lnTo>
                  <a:lnTo>
                    <a:pt x="97271" y="56218"/>
                  </a:lnTo>
                  <a:lnTo>
                    <a:pt x="101132" y="77389"/>
                  </a:lnTo>
                  <a:lnTo>
                    <a:pt x="97219" y="97067"/>
                  </a:lnTo>
                  <a:lnTo>
                    <a:pt x="79868" y="121622"/>
                  </a:lnTo>
                  <a:lnTo>
                    <a:pt x="72123" y="130352"/>
                  </a:lnTo>
                  <a:lnTo>
                    <a:pt x="59509" y="134939"/>
                  </a:lnTo>
                  <a:lnTo>
                    <a:pt x="51700" y="136161"/>
                  </a:lnTo>
                  <a:lnTo>
                    <a:pt x="7507" y="119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987"/>
            <p:cNvSpPr/>
            <p:nvPr>
              <p:custDataLst>
                <p:tags r:id="rId22"/>
              </p:custDataLst>
            </p:nvPr>
          </p:nvSpPr>
          <p:spPr>
            <a:xfrm>
              <a:off x="9872935" y="4421317"/>
              <a:ext cx="80691" cy="226884"/>
            </a:xfrm>
            <a:custGeom>
              <a:avLst/>
              <a:gdLst/>
              <a:ahLst/>
              <a:cxnLst/>
              <a:rect l="0" t="0" r="0" b="0"/>
              <a:pathLst>
                <a:path w="80691" h="226884">
                  <a:moveTo>
                    <a:pt x="80690" y="17333"/>
                  </a:moveTo>
                  <a:lnTo>
                    <a:pt x="80690" y="17333"/>
                  </a:lnTo>
                  <a:lnTo>
                    <a:pt x="80690" y="12276"/>
                  </a:lnTo>
                  <a:lnTo>
                    <a:pt x="77866" y="6972"/>
                  </a:lnTo>
                  <a:lnTo>
                    <a:pt x="72488" y="0"/>
                  </a:lnTo>
                  <a:lnTo>
                    <a:pt x="70988" y="486"/>
                  </a:lnTo>
                  <a:lnTo>
                    <a:pt x="43753" y="25775"/>
                  </a:lnTo>
                  <a:lnTo>
                    <a:pt x="20746" y="73312"/>
                  </a:lnTo>
                  <a:lnTo>
                    <a:pt x="8799" y="110196"/>
                  </a:lnTo>
                  <a:lnTo>
                    <a:pt x="0" y="151832"/>
                  </a:lnTo>
                  <a:lnTo>
                    <a:pt x="25" y="170243"/>
                  </a:lnTo>
                  <a:lnTo>
                    <a:pt x="3607" y="197821"/>
                  </a:lnTo>
                  <a:lnTo>
                    <a:pt x="6019" y="202216"/>
                  </a:lnTo>
                  <a:lnTo>
                    <a:pt x="14341" y="209923"/>
                  </a:lnTo>
                  <a:lnTo>
                    <a:pt x="42419" y="222436"/>
                  </a:lnTo>
                  <a:lnTo>
                    <a:pt x="61640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988"/>
            <p:cNvSpPr/>
            <p:nvPr>
              <p:custDataLst>
                <p:tags r:id="rId23"/>
              </p:custDataLst>
            </p:nvPr>
          </p:nvSpPr>
          <p:spPr>
            <a:xfrm>
              <a:off x="9963277" y="4504796"/>
              <a:ext cx="75188" cy="136708"/>
            </a:xfrm>
            <a:custGeom>
              <a:avLst/>
              <a:gdLst/>
              <a:ahLst/>
              <a:cxnLst/>
              <a:rect l="0" t="0" r="0" b="0"/>
              <a:pathLst>
                <a:path w="75188" h="136708">
                  <a:moveTo>
                    <a:pt x="9398" y="67204"/>
                  </a:moveTo>
                  <a:lnTo>
                    <a:pt x="9398" y="67204"/>
                  </a:lnTo>
                  <a:lnTo>
                    <a:pt x="15944" y="51995"/>
                  </a:lnTo>
                  <a:lnTo>
                    <a:pt x="18532" y="32537"/>
                  </a:lnTo>
                  <a:lnTo>
                    <a:pt x="18663" y="32451"/>
                  </a:lnTo>
                  <a:lnTo>
                    <a:pt x="18808" y="35178"/>
                  </a:lnTo>
                  <a:lnTo>
                    <a:pt x="9216" y="78525"/>
                  </a:lnTo>
                  <a:lnTo>
                    <a:pt x="832" y="125374"/>
                  </a:lnTo>
                  <a:lnTo>
                    <a:pt x="158" y="136533"/>
                  </a:lnTo>
                  <a:lnTo>
                    <a:pt x="63" y="136707"/>
                  </a:lnTo>
                  <a:lnTo>
                    <a:pt x="0" y="135764"/>
                  </a:lnTo>
                  <a:lnTo>
                    <a:pt x="7428" y="110583"/>
                  </a:lnTo>
                  <a:lnTo>
                    <a:pt x="14065" y="70834"/>
                  </a:lnTo>
                  <a:lnTo>
                    <a:pt x="23553" y="26774"/>
                  </a:lnTo>
                  <a:lnTo>
                    <a:pt x="32055" y="4896"/>
                  </a:lnTo>
                  <a:lnTo>
                    <a:pt x="36144" y="1323"/>
                  </a:lnTo>
                  <a:lnTo>
                    <a:pt x="40987" y="0"/>
                  </a:lnTo>
                  <a:lnTo>
                    <a:pt x="50954" y="1352"/>
                  </a:lnTo>
                  <a:lnTo>
                    <a:pt x="58911" y="5481"/>
                  </a:lnTo>
                  <a:lnTo>
                    <a:pt x="69342" y="28925"/>
                  </a:lnTo>
                  <a:lnTo>
                    <a:pt x="75187" y="74811"/>
                  </a:lnTo>
                  <a:lnTo>
                    <a:pt x="72989" y="108616"/>
                  </a:lnTo>
                  <a:lnTo>
                    <a:pt x="66548" y="13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989"/>
            <p:cNvSpPr/>
            <p:nvPr>
              <p:custDataLst>
                <p:tags r:id="rId24"/>
              </p:custDataLst>
            </p:nvPr>
          </p:nvSpPr>
          <p:spPr>
            <a:xfrm>
              <a:off x="10144125" y="45720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990"/>
            <p:cNvSpPr/>
            <p:nvPr>
              <p:custDataLst>
                <p:tags r:id="rId25"/>
              </p:custDataLst>
            </p:nvPr>
          </p:nvSpPr>
          <p:spPr>
            <a:xfrm>
              <a:off x="10677525" y="45910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6226" y="192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991"/>
            <p:cNvSpPr/>
            <p:nvPr>
              <p:custDataLst>
                <p:tags r:id="rId26"/>
              </p:custDataLst>
            </p:nvPr>
          </p:nvSpPr>
          <p:spPr>
            <a:xfrm>
              <a:off x="10734675" y="4371975"/>
              <a:ext cx="102933" cy="304801"/>
            </a:xfrm>
            <a:custGeom>
              <a:avLst/>
              <a:gdLst/>
              <a:ahLst/>
              <a:cxnLst/>
              <a:rect l="0" t="0" r="0" b="0"/>
              <a:pathLst>
                <a:path w="102933" h="304801">
                  <a:moveTo>
                    <a:pt x="76200" y="0"/>
                  </a:moveTo>
                  <a:lnTo>
                    <a:pt x="76200" y="0"/>
                  </a:lnTo>
                  <a:lnTo>
                    <a:pt x="77258" y="9721"/>
                  </a:lnTo>
                  <a:lnTo>
                    <a:pt x="90781" y="54988"/>
                  </a:lnTo>
                  <a:lnTo>
                    <a:pt x="98555" y="77355"/>
                  </a:lnTo>
                  <a:lnTo>
                    <a:pt x="102932" y="117582"/>
                  </a:lnTo>
                  <a:lnTo>
                    <a:pt x="102112" y="152668"/>
                  </a:lnTo>
                  <a:lnTo>
                    <a:pt x="89405" y="194577"/>
                  </a:lnTo>
                  <a:lnTo>
                    <a:pt x="68970" y="238734"/>
                  </a:lnTo>
                  <a:lnTo>
                    <a:pt x="44314" y="26870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992"/>
            <p:cNvSpPr/>
            <p:nvPr>
              <p:custDataLst>
                <p:tags r:id="rId27"/>
              </p:custDataLst>
            </p:nvPr>
          </p:nvSpPr>
          <p:spPr>
            <a:xfrm>
              <a:off x="10534650" y="4457700"/>
              <a:ext cx="133351" cy="161926"/>
            </a:xfrm>
            <a:custGeom>
              <a:avLst/>
              <a:gdLst/>
              <a:ahLst/>
              <a:cxnLst/>
              <a:rect l="0" t="0" r="0" b="0"/>
              <a:pathLst>
                <a:path w="133351" h="161926">
                  <a:moveTo>
                    <a:pt x="133350" y="0"/>
                  </a:moveTo>
                  <a:lnTo>
                    <a:pt x="133350" y="0"/>
                  </a:lnTo>
                  <a:lnTo>
                    <a:pt x="123238" y="5057"/>
                  </a:lnTo>
                  <a:lnTo>
                    <a:pt x="101779" y="28427"/>
                  </a:lnTo>
                  <a:lnTo>
                    <a:pt x="71832" y="73358"/>
                  </a:lnTo>
                  <a:lnTo>
                    <a:pt x="51976" y="94408"/>
                  </a:lnTo>
                  <a:lnTo>
                    <a:pt x="18595" y="13609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993"/>
            <p:cNvSpPr/>
            <p:nvPr>
              <p:custDataLst>
                <p:tags r:id="rId28"/>
              </p:custDataLst>
            </p:nvPr>
          </p:nvSpPr>
          <p:spPr>
            <a:xfrm>
              <a:off x="10534650" y="4476750"/>
              <a:ext cx="114301" cy="142876"/>
            </a:xfrm>
            <a:custGeom>
              <a:avLst/>
              <a:gdLst/>
              <a:ahLst/>
              <a:cxnLst/>
              <a:rect l="0" t="0" r="0" b="0"/>
              <a:pathLst>
                <a:path w="114301" h="1428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4" y="10361"/>
                  </a:lnTo>
                  <a:lnTo>
                    <a:pt x="35647" y="53257"/>
                  </a:lnTo>
                  <a:lnTo>
                    <a:pt x="66770" y="95992"/>
                  </a:lnTo>
                  <a:lnTo>
                    <a:pt x="101798" y="139745"/>
                  </a:lnTo>
                  <a:lnTo>
                    <a:pt x="1143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994"/>
            <p:cNvSpPr/>
            <p:nvPr>
              <p:custDataLst>
                <p:tags r:id="rId29"/>
              </p:custDataLst>
            </p:nvPr>
          </p:nvSpPr>
          <p:spPr>
            <a:xfrm>
              <a:off x="10328253" y="4439974"/>
              <a:ext cx="139215" cy="177736"/>
            </a:xfrm>
            <a:custGeom>
              <a:avLst/>
              <a:gdLst/>
              <a:ahLst/>
              <a:cxnLst/>
              <a:rect l="0" t="0" r="0" b="0"/>
              <a:pathLst>
                <a:path w="139215" h="177736">
                  <a:moveTo>
                    <a:pt x="120672" y="8201"/>
                  </a:moveTo>
                  <a:lnTo>
                    <a:pt x="120672" y="8201"/>
                  </a:lnTo>
                  <a:lnTo>
                    <a:pt x="125729" y="8201"/>
                  </a:lnTo>
                  <a:lnTo>
                    <a:pt x="131033" y="5379"/>
                  </a:lnTo>
                  <a:lnTo>
                    <a:pt x="138007" y="0"/>
                  </a:lnTo>
                  <a:lnTo>
                    <a:pt x="138578" y="617"/>
                  </a:lnTo>
                  <a:lnTo>
                    <a:pt x="139214" y="4125"/>
                  </a:lnTo>
                  <a:lnTo>
                    <a:pt x="137266" y="5483"/>
                  </a:lnTo>
                  <a:lnTo>
                    <a:pt x="125472" y="8454"/>
                  </a:lnTo>
                  <a:lnTo>
                    <a:pt x="91847" y="23319"/>
                  </a:lnTo>
                  <a:lnTo>
                    <a:pt x="65620" y="31790"/>
                  </a:lnTo>
                  <a:lnTo>
                    <a:pt x="36655" y="49941"/>
                  </a:lnTo>
                  <a:lnTo>
                    <a:pt x="30415" y="57797"/>
                  </a:lnTo>
                  <a:lnTo>
                    <a:pt x="26902" y="68169"/>
                  </a:lnTo>
                  <a:lnTo>
                    <a:pt x="28526" y="71463"/>
                  </a:lnTo>
                  <a:lnTo>
                    <a:pt x="51457" y="90730"/>
                  </a:lnTo>
                  <a:lnTo>
                    <a:pt x="65708" y="100270"/>
                  </a:lnTo>
                  <a:lnTo>
                    <a:pt x="69785" y="106623"/>
                  </a:lnTo>
                  <a:lnTo>
                    <a:pt x="69814" y="109799"/>
                  </a:lnTo>
                  <a:lnTo>
                    <a:pt x="67023" y="116150"/>
                  </a:lnTo>
                  <a:lnTo>
                    <a:pt x="54446" y="125676"/>
                  </a:lnTo>
                  <a:lnTo>
                    <a:pt x="7487" y="152927"/>
                  </a:lnTo>
                  <a:lnTo>
                    <a:pt x="1576" y="160013"/>
                  </a:lnTo>
                  <a:lnTo>
                    <a:pt x="0" y="163383"/>
                  </a:lnTo>
                  <a:lnTo>
                    <a:pt x="7" y="166689"/>
                  </a:lnTo>
                  <a:lnTo>
                    <a:pt x="2838" y="173185"/>
                  </a:lnTo>
                  <a:lnTo>
                    <a:pt x="6133" y="175340"/>
                  </a:lnTo>
                  <a:lnTo>
                    <a:pt x="15438" y="177735"/>
                  </a:lnTo>
                  <a:lnTo>
                    <a:pt x="111147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088"/>
          <p:cNvGrpSpPr/>
          <p:nvPr/>
        </p:nvGrpSpPr>
        <p:grpSpPr>
          <a:xfrm>
            <a:off x="7258050" y="5356091"/>
            <a:ext cx="321652" cy="216035"/>
            <a:chOff x="7258050" y="5356091"/>
            <a:chExt cx="321652" cy="216035"/>
          </a:xfrm>
        </p:grpSpPr>
        <p:sp>
          <p:nvSpPr>
            <p:cNvPr id="149" name="SMARTInkShape-5995"/>
            <p:cNvSpPr/>
            <p:nvPr>
              <p:custDataLst>
                <p:tags r:id="rId16"/>
              </p:custDataLst>
            </p:nvPr>
          </p:nvSpPr>
          <p:spPr>
            <a:xfrm>
              <a:off x="7442458" y="5356091"/>
              <a:ext cx="137244" cy="216035"/>
            </a:xfrm>
            <a:custGeom>
              <a:avLst/>
              <a:gdLst/>
              <a:ahLst/>
              <a:cxnLst/>
              <a:rect l="0" t="0" r="0" b="0"/>
              <a:pathLst>
                <a:path w="137244" h="216035">
                  <a:moveTo>
                    <a:pt x="34667" y="25534"/>
                  </a:moveTo>
                  <a:lnTo>
                    <a:pt x="34667" y="25534"/>
                  </a:lnTo>
                  <a:lnTo>
                    <a:pt x="13944" y="12351"/>
                  </a:lnTo>
                  <a:lnTo>
                    <a:pt x="0" y="0"/>
                  </a:lnTo>
                  <a:lnTo>
                    <a:pt x="972" y="44"/>
                  </a:lnTo>
                  <a:lnTo>
                    <a:pt x="42835" y="16375"/>
                  </a:lnTo>
                  <a:lnTo>
                    <a:pt x="83367" y="39537"/>
                  </a:lnTo>
                  <a:lnTo>
                    <a:pt x="119946" y="65099"/>
                  </a:lnTo>
                  <a:lnTo>
                    <a:pt x="132018" y="85940"/>
                  </a:lnTo>
                  <a:lnTo>
                    <a:pt x="137243" y="107167"/>
                  </a:lnTo>
                  <a:lnTo>
                    <a:pt x="133735" y="131919"/>
                  </a:lnTo>
                  <a:lnTo>
                    <a:pt x="120935" y="154304"/>
                  </a:lnTo>
                  <a:lnTo>
                    <a:pt x="78963" y="199018"/>
                  </a:lnTo>
                  <a:lnTo>
                    <a:pt x="61079" y="210522"/>
                  </a:lnTo>
                  <a:lnTo>
                    <a:pt x="44192" y="21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996"/>
            <p:cNvSpPr/>
            <p:nvPr>
              <p:custDataLst>
                <p:tags r:id="rId17"/>
              </p:custDataLst>
            </p:nvPr>
          </p:nvSpPr>
          <p:spPr>
            <a:xfrm>
              <a:off x="7292166" y="5495925"/>
              <a:ext cx="223060" cy="28476"/>
            </a:xfrm>
            <a:custGeom>
              <a:avLst/>
              <a:gdLst/>
              <a:ahLst/>
              <a:cxnLst/>
              <a:rect l="0" t="0" r="0" b="0"/>
              <a:pathLst>
                <a:path w="223060" h="28476">
                  <a:moveTo>
                    <a:pt x="61134" y="9525"/>
                  </a:moveTo>
                  <a:lnTo>
                    <a:pt x="61134" y="9525"/>
                  </a:lnTo>
                  <a:lnTo>
                    <a:pt x="22512" y="19886"/>
                  </a:lnTo>
                  <a:lnTo>
                    <a:pt x="0" y="26858"/>
                  </a:lnTo>
                  <a:lnTo>
                    <a:pt x="269" y="27430"/>
                  </a:lnTo>
                  <a:lnTo>
                    <a:pt x="40369" y="28475"/>
                  </a:lnTo>
                  <a:lnTo>
                    <a:pt x="78160" y="25733"/>
                  </a:lnTo>
                  <a:lnTo>
                    <a:pt x="120506" y="18208"/>
                  </a:lnTo>
                  <a:lnTo>
                    <a:pt x="167054" y="11240"/>
                  </a:lnTo>
                  <a:lnTo>
                    <a:pt x="223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997"/>
            <p:cNvSpPr/>
            <p:nvPr>
              <p:custDataLst>
                <p:tags r:id="rId18"/>
              </p:custDataLst>
            </p:nvPr>
          </p:nvSpPr>
          <p:spPr>
            <a:xfrm>
              <a:off x="7258050" y="542925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80704" y="0"/>
                  </a:lnTo>
                  <a:lnTo>
                    <a:pt x="122925" y="0"/>
                  </a:lnTo>
                  <a:lnTo>
                    <a:pt x="163902" y="0"/>
                  </a:lnTo>
                  <a:lnTo>
                    <a:pt x="195202" y="1058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089"/>
          <p:cNvGrpSpPr/>
          <p:nvPr/>
        </p:nvGrpSpPr>
        <p:grpSpPr>
          <a:xfrm>
            <a:off x="8105775" y="5404169"/>
            <a:ext cx="400051" cy="334347"/>
            <a:chOff x="8105775" y="5404169"/>
            <a:chExt cx="400051" cy="334347"/>
          </a:xfrm>
        </p:grpSpPr>
        <p:sp>
          <p:nvSpPr>
            <p:cNvPr id="153" name="SMARTInkShape-5998"/>
            <p:cNvSpPr/>
            <p:nvPr>
              <p:custDataLst>
                <p:tags r:id="rId13"/>
              </p:custDataLst>
            </p:nvPr>
          </p:nvSpPr>
          <p:spPr>
            <a:xfrm>
              <a:off x="8105775" y="5404169"/>
              <a:ext cx="145871" cy="334347"/>
            </a:xfrm>
            <a:custGeom>
              <a:avLst/>
              <a:gdLst/>
              <a:ahLst/>
              <a:cxnLst/>
              <a:rect l="0" t="0" r="0" b="0"/>
              <a:pathLst>
                <a:path w="145871" h="334347">
                  <a:moveTo>
                    <a:pt x="0" y="63181"/>
                  </a:moveTo>
                  <a:lnTo>
                    <a:pt x="0" y="63181"/>
                  </a:lnTo>
                  <a:lnTo>
                    <a:pt x="0" y="68237"/>
                  </a:lnTo>
                  <a:lnTo>
                    <a:pt x="8200" y="108941"/>
                  </a:lnTo>
                  <a:lnTo>
                    <a:pt x="15809" y="156142"/>
                  </a:lnTo>
                  <a:lnTo>
                    <a:pt x="18090" y="194677"/>
                  </a:lnTo>
                  <a:lnTo>
                    <a:pt x="18766" y="235963"/>
                  </a:lnTo>
                  <a:lnTo>
                    <a:pt x="18993" y="276130"/>
                  </a:lnTo>
                  <a:lnTo>
                    <a:pt x="19039" y="319146"/>
                  </a:lnTo>
                  <a:lnTo>
                    <a:pt x="19048" y="334346"/>
                  </a:lnTo>
                  <a:lnTo>
                    <a:pt x="12505" y="292391"/>
                  </a:lnTo>
                  <a:lnTo>
                    <a:pt x="10408" y="247747"/>
                  </a:lnTo>
                  <a:lnTo>
                    <a:pt x="9918" y="212944"/>
                  </a:lnTo>
                  <a:lnTo>
                    <a:pt x="14698" y="172819"/>
                  </a:lnTo>
                  <a:lnTo>
                    <a:pt x="19938" y="139779"/>
                  </a:lnTo>
                  <a:lnTo>
                    <a:pt x="25795" y="103574"/>
                  </a:lnTo>
                  <a:lnTo>
                    <a:pt x="36101" y="59392"/>
                  </a:lnTo>
                  <a:lnTo>
                    <a:pt x="52089" y="22664"/>
                  </a:lnTo>
                  <a:lnTo>
                    <a:pt x="64074" y="8838"/>
                  </a:lnTo>
                  <a:lnTo>
                    <a:pt x="79277" y="1987"/>
                  </a:lnTo>
                  <a:lnTo>
                    <a:pt x="95559" y="0"/>
                  </a:lnTo>
                  <a:lnTo>
                    <a:pt x="109851" y="2645"/>
                  </a:lnTo>
                  <a:lnTo>
                    <a:pt x="123259" y="12993"/>
                  </a:lnTo>
                  <a:lnTo>
                    <a:pt x="135215" y="28175"/>
                  </a:lnTo>
                  <a:lnTo>
                    <a:pt x="144057" y="45506"/>
                  </a:lnTo>
                  <a:lnTo>
                    <a:pt x="145870" y="63793"/>
                  </a:lnTo>
                  <a:lnTo>
                    <a:pt x="140940" y="89115"/>
                  </a:lnTo>
                  <a:lnTo>
                    <a:pt x="134607" y="103282"/>
                  </a:lnTo>
                  <a:lnTo>
                    <a:pt x="107279" y="136051"/>
                  </a:lnTo>
                  <a:lnTo>
                    <a:pt x="97774" y="143193"/>
                  </a:lnTo>
                  <a:lnTo>
                    <a:pt x="93758" y="145097"/>
                  </a:lnTo>
                  <a:lnTo>
                    <a:pt x="56771" y="148571"/>
                  </a:lnTo>
                  <a:lnTo>
                    <a:pt x="53722" y="147624"/>
                  </a:lnTo>
                  <a:lnTo>
                    <a:pt x="47625" y="13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999"/>
            <p:cNvSpPr/>
            <p:nvPr>
              <p:custDataLst>
                <p:tags r:id="rId14"/>
              </p:custDataLst>
            </p:nvPr>
          </p:nvSpPr>
          <p:spPr>
            <a:xfrm>
              <a:off x="8373800" y="5448300"/>
              <a:ext cx="103451" cy="28576"/>
            </a:xfrm>
            <a:custGeom>
              <a:avLst/>
              <a:gdLst/>
              <a:ahLst/>
              <a:cxnLst/>
              <a:rect l="0" t="0" r="0" b="0"/>
              <a:pathLst>
                <a:path w="103451" h="28576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4124" y="19246"/>
                  </a:lnTo>
                  <a:lnTo>
                    <a:pt x="6540" y="22356"/>
                  </a:lnTo>
                  <a:lnTo>
                    <a:pt x="12049" y="25811"/>
                  </a:lnTo>
                  <a:lnTo>
                    <a:pt x="58423" y="28211"/>
                  </a:lnTo>
                  <a:lnTo>
                    <a:pt x="1034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000"/>
            <p:cNvSpPr/>
            <p:nvPr>
              <p:custDataLst>
                <p:tags r:id="rId15"/>
              </p:custDataLst>
            </p:nvPr>
          </p:nvSpPr>
          <p:spPr>
            <a:xfrm>
              <a:off x="8367871" y="5543550"/>
              <a:ext cx="137955" cy="18543"/>
            </a:xfrm>
            <a:custGeom>
              <a:avLst/>
              <a:gdLst/>
              <a:ahLst/>
              <a:cxnLst/>
              <a:rect l="0" t="0" r="0" b="0"/>
              <a:pathLst>
                <a:path w="137955" h="18543">
                  <a:moveTo>
                    <a:pt x="14129" y="0"/>
                  </a:moveTo>
                  <a:lnTo>
                    <a:pt x="14129" y="0"/>
                  </a:lnTo>
                  <a:lnTo>
                    <a:pt x="872" y="13257"/>
                  </a:lnTo>
                  <a:lnTo>
                    <a:pt x="0" y="15188"/>
                  </a:lnTo>
                  <a:lnTo>
                    <a:pt x="476" y="16475"/>
                  </a:lnTo>
                  <a:lnTo>
                    <a:pt x="1851" y="17333"/>
                  </a:lnTo>
                  <a:lnTo>
                    <a:pt x="13902" y="18542"/>
                  </a:lnTo>
                  <a:lnTo>
                    <a:pt x="59790" y="10377"/>
                  </a:lnTo>
                  <a:lnTo>
                    <a:pt x="101974" y="6872"/>
                  </a:lnTo>
                  <a:lnTo>
                    <a:pt x="1379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090"/>
          <p:cNvGrpSpPr/>
          <p:nvPr/>
        </p:nvGrpSpPr>
        <p:grpSpPr>
          <a:xfrm>
            <a:off x="8844121" y="5338920"/>
            <a:ext cx="1023780" cy="440688"/>
            <a:chOff x="8844121" y="5338920"/>
            <a:chExt cx="1023780" cy="440688"/>
          </a:xfrm>
        </p:grpSpPr>
        <p:sp>
          <p:nvSpPr>
            <p:cNvPr id="157" name="SMARTInkShape-6001"/>
            <p:cNvSpPr/>
            <p:nvPr>
              <p:custDataLst>
                <p:tags r:id="rId5"/>
              </p:custDataLst>
            </p:nvPr>
          </p:nvSpPr>
          <p:spPr>
            <a:xfrm>
              <a:off x="8915400" y="5338920"/>
              <a:ext cx="14753" cy="147481"/>
            </a:xfrm>
            <a:custGeom>
              <a:avLst/>
              <a:gdLst/>
              <a:ahLst/>
              <a:cxnLst/>
              <a:rect l="0" t="0" r="0" b="0"/>
              <a:pathLst>
                <a:path w="14753" h="147481">
                  <a:moveTo>
                    <a:pt x="0" y="14130"/>
                  </a:moveTo>
                  <a:lnTo>
                    <a:pt x="0" y="14130"/>
                  </a:lnTo>
                  <a:lnTo>
                    <a:pt x="5057" y="9074"/>
                  </a:lnTo>
                  <a:lnTo>
                    <a:pt x="7540" y="3769"/>
                  </a:lnTo>
                  <a:lnTo>
                    <a:pt x="8201" y="873"/>
                  </a:lnTo>
                  <a:lnTo>
                    <a:pt x="9701" y="0"/>
                  </a:lnTo>
                  <a:lnTo>
                    <a:pt x="11760" y="477"/>
                  </a:lnTo>
                  <a:lnTo>
                    <a:pt x="14191" y="1853"/>
                  </a:lnTo>
                  <a:lnTo>
                    <a:pt x="14752" y="4887"/>
                  </a:lnTo>
                  <a:lnTo>
                    <a:pt x="10123" y="45599"/>
                  </a:lnTo>
                  <a:lnTo>
                    <a:pt x="9643" y="91530"/>
                  </a:lnTo>
                  <a:lnTo>
                    <a:pt x="9525" y="147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002"/>
            <p:cNvSpPr/>
            <p:nvPr>
              <p:custDataLst>
                <p:tags r:id="rId6"/>
              </p:custDataLst>
            </p:nvPr>
          </p:nvSpPr>
          <p:spPr>
            <a:xfrm>
              <a:off x="8844121" y="5543550"/>
              <a:ext cx="176055" cy="9526"/>
            </a:xfrm>
            <a:custGeom>
              <a:avLst/>
              <a:gdLst/>
              <a:ahLst/>
              <a:cxnLst/>
              <a:rect l="0" t="0" r="0" b="0"/>
              <a:pathLst>
                <a:path w="176055" h="9526">
                  <a:moveTo>
                    <a:pt x="14129" y="0"/>
                  </a:moveTo>
                  <a:lnTo>
                    <a:pt x="14129" y="0"/>
                  </a:lnTo>
                  <a:lnTo>
                    <a:pt x="9072" y="5056"/>
                  </a:lnTo>
                  <a:lnTo>
                    <a:pt x="3768" y="7539"/>
                  </a:lnTo>
                  <a:lnTo>
                    <a:pt x="872" y="8201"/>
                  </a:lnTo>
                  <a:lnTo>
                    <a:pt x="0" y="8642"/>
                  </a:lnTo>
                  <a:lnTo>
                    <a:pt x="476" y="8937"/>
                  </a:lnTo>
                  <a:lnTo>
                    <a:pt x="32789" y="9491"/>
                  </a:lnTo>
                  <a:lnTo>
                    <a:pt x="46412" y="6688"/>
                  </a:lnTo>
                  <a:lnTo>
                    <a:pt x="51526" y="4457"/>
                  </a:lnTo>
                  <a:lnTo>
                    <a:pt x="94581" y="881"/>
                  </a:lnTo>
                  <a:lnTo>
                    <a:pt x="17605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003"/>
            <p:cNvSpPr/>
            <p:nvPr>
              <p:custDataLst>
                <p:tags r:id="rId7"/>
              </p:custDataLst>
            </p:nvPr>
          </p:nvSpPr>
          <p:spPr>
            <a:xfrm>
              <a:off x="8878750" y="5650797"/>
              <a:ext cx="122376" cy="128811"/>
            </a:xfrm>
            <a:custGeom>
              <a:avLst/>
              <a:gdLst/>
              <a:ahLst/>
              <a:cxnLst/>
              <a:rect l="0" t="0" r="0" b="0"/>
              <a:pathLst>
                <a:path w="122376" h="128811">
                  <a:moveTo>
                    <a:pt x="27125" y="35628"/>
                  </a:moveTo>
                  <a:lnTo>
                    <a:pt x="27125" y="35628"/>
                  </a:lnTo>
                  <a:lnTo>
                    <a:pt x="19585" y="53528"/>
                  </a:lnTo>
                  <a:lnTo>
                    <a:pt x="9514" y="98294"/>
                  </a:lnTo>
                  <a:lnTo>
                    <a:pt x="5893" y="108636"/>
                  </a:lnTo>
                  <a:lnTo>
                    <a:pt x="1813" y="116759"/>
                  </a:lnTo>
                  <a:lnTo>
                    <a:pt x="0" y="123897"/>
                  </a:lnTo>
                  <a:lnTo>
                    <a:pt x="575" y="126224"/>
                  </a:lnTo>
                  <a:lnTo>
                    <a:pt x="2016" y="127775"/>
                  </a:lnTo>
                  <a:lnTo>
                    <a:pt x="4036" y="128810"/>
                  </a:lnTo>
                  <a:lnTo>
                    <a:pt x="6441" y="127382"/>
                  </a:lnTo>
                  <a:lnTo>
                    <a:pt x="20979" y="104182"/>
                  </a:lnTo>
                  <a:lnTo>
                    <a:pt x="36699" y="62208"/>
                  </a:lnTo>
                  <a:lnTo>
                    <a:pt x="67354" y="14716"/>
                  </a:lnTo>
                  <a:lnTo>
                    <a:pt x="73618" y="3091"/>
                  </a:lnTo>
                  <a:lnTo>
                    <a:pt x="78833" y="0"/>
                  </a:lnTo>
                  <a:lnTo>
                    <a:pt x="87500" y="1449"/>
                  </a:lnTo>
                  <a:lnTo>
                    <a:pt x="101458" y="8215"/>
                  </a:lnTo>
                  <a:lnTo>
                    <a:pt x="105256" y="11002"/>
                  </a:lnTo>
                  <a:lnTo>
                    <a:pt x="109474" y="22567"/>
                  </a:lnTo>
                  <a:lnTo>
                    <a:pt x="113464" y="63933"/>
                  </a:lnTo>
                  <a:lnTo>
                    <a:pt x="122375" y="102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004"/>
            <p:cNvSpPr/>
            <p:nvPr>
              <p:custDataLst>
                <p:tags r:id="rId8"/>
              </p:custDataLst>
            </p:nvPr>
          </p:nvSpPr>
          <p:spPr>
            <a:xfrm>
              <a:off x="9264308" y="5419759"/>
              <a:ext cx="194018" cy="204498"/>
            </a:xfrm>
            <a:custGeom>
              <a:avLst/>
              <a:gdLst/>
              <a:ahLst/>
              <a:cxnLst/>
              <a:rect l="0" t="0" r="0" b="0"/>
              <a:pathLst>
                <a:path w="194018" h="204498">
                  <a:moveTo>
                    <a:pt x="136867" y="9491"/>
                  </a:moveTo>
                  <a:lnTo>
                    <a:pt x="136867" y="9491"/>
                  </a:lnTo>
                  <a:lnTo>
                    <a:pt x="145068" y="1290"/>
                  </a:lnTo>
                  <a:lnTo>
                    <a:pt x="151058" y="359"/>
                  </a:lnTo>
                  <a:lnTo>
                    <a:pt x="163691" y="0"/>
                  </a:lnTo>
                  <a:lnTo>
                    <a:pt x="163217" y="1047"/>
                  </a:lnTo>
                  <a:lnTo>
                    <a:pt x="146974" y="18283"/>
                  </a:lnTo>
                  <a:lnTo>
                    <a:pt x="135714" y="23982"/>
                  </a:lnTo>
                  <a:lnTo>
                    <a:pt x="91127" y="38502"/>
                  </a:lnTo>
                  <a:lnTo>
                    <a:pt x="50137" y="60544"/>
                  </a:lnTo>
                  <a:lnTo>
                    <a:pt x="9113" y="76772"/>
                  </a:lnTo>
                  <a:lnTo>
                    <a:pt x="1418" y="85608"/>
                  </a:lnTo>
                  <a:lnTo>
                    <a:pt x="0" y="89869"/>
                  </a:lnTo>
                  <a:lnTo>
                    <a:pt x="115" y="93768"/>
                  </a:lnTo>
                  <a:lnTo>
                    <a:pt x="1248" y="97426"/>
                  </a:lnTo>
                  <a:lnTo>
                    <a:pt x="10976" y="104312"/>
                  </a:lnTo>
                  <a:lnTo>
                    <a:pt x="52124" y="120559"/>
                  </a:lnTo>
                  <a:lnTo>
                    <a:pt x="99715" y="133115"/>
                  </a:lnTo>
                  <a:lnTo>
                    <a:pt x="109066" y="137813"/>
                  </a:lnTo>
                  <a:lnTo>
                    <a:pt x="109867" y="140547"/>
                  </a:lnTo>
                  <a:lnTo>
                    <a:pt x="108283" y="143429"/>
                  </a:lnTo>
                  <a:lnTo>
                    <a:pt x="85477" y="160714"/>
                  </a:lnTo>
                  <a:lnTo>
                    <a:pt x="39630" y="178394"/>
                  </a:lnTo>
                  <a:lnTo>
                    <a:pt x="21684" y="184396"/>
                  </a:lnTo>
                  <a:lnTo>
                    <a:pt x="16688" y="187477"/>
                  </a:lnTo>
                  <a:lnTo>
                    <a:pt x="14413" y="190590"/>
                  </a:lnTo>
                  <a:lnTo>
                    <a:pt x="13313" y="198134"/>
                  </a:lnTo>
                  <a:lnTo>
                    <a:pt x="38404" y="204497"/>
                  </a:lnTo>
                  <a:lnTo>
                    <a:pt x="84569" y="201978"/>
                  </a:lnTo>
                  <a:lnTo>
                    <a:pt x="194017" y="1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005"/>
            <p:cNvSpPr/>
            <p:nvPr>
              <p:custDataLst>
                <p:tags r:id="rId9"/>
              </p:custDataLst>
            </p:nvPr>
          </p:nvSpPr>
          <p:spPr>
            <a:xfrm>
              <a:off x="9557612" y="5400675"/>
              <a:ext cx="176939" cy="247651"/>
            </a:xfrm>
            <a:custGeom>
              <a:avLst/>
              <a:gdLst/>
              <a:ahLst/>
              <a:cxnLst/>
              <a:rect l="0" t="0" r="0" b="0"/>
              <a:pathLst>
                <a:path w="176939" h="2476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5796" y="40020"/>
                  </a:lnTo>
                  <a:lnTo>
                    <a:pt x="61941" y="84919"/>
                  </a:lnTo>
                  <a:lnTo>
                    <a:pt x="98339" y="130295"/>
                  </a:lnTo>
                  <a:lnTo>
                    <a:pt x="134655" y="174749"/>
                  </a:lnTo>
                  <a:lnTo>
                    <a:pt x="17693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006"/>
            <p:cNvSpPr/>
            <p:nvPr>
              <p:custDataLst>
                <p:tags r:id="rId10"/>
              </p:custDataLst>
            </p:nvPr>
          </p:nvSpPr>
          <p:spPr>
            <a:xfrm>
              <a:off x="9563100" y="5404712"/>
              <a:ext cx="228601" cy="262664"/>
            </a:xfrm>
            <a:custGeom>
              <a:avLst/>
              <a:gdLst/>
              <a:ahLst/>
              <a:cxnLst/>
              <a:rect l="0" t="0" r="0" b="0"/>
              <a:pathLst>
                <a:path w="228601" h="262664">
                  <a:moveTo>
                    <a:pt x="228600" y="5488"/>
                  </a:moveTo>
                  <a:lnTo>
                    <a:pt x="228600" y="5488"/>
                  </a:lnTo>
                  <a:lnTo>
                    <a:pt x="228600" y="432"/>
                  </a:lnTo>
                  <a:lnTo>
                    <a:pt x="226483" y="0"/>
                  </a:lnTo>
                  <a:lnTo>
                    <a:pt x="218488" y="2344"/>
                  </a:lnTo>
                  <a:lnTo>
                    <a:pt x="207142" y="9613"/>
                  </a:lnTo>
                  <a:lnTo>
                    <a:pt x="169079" y="41054"/>
                  </a:lnTo>
                  <a:lnTo>
                    <a:pt x="126334" y="80090"/>
                  </a:lnTo>
                  <a:lnTo>
                    <a:pt x="81588" y="124046"/>
                  </a:lnTo>
                  <a:lnTo>
                    <a:pt x="46807" y="165275"/>
                  </a:lnTo>
                  <a:lnTo>
                    <a:pt x="21982" y="194296"/>
                  </a:lnTo>
                  <a:lnTo>
                    <a:pt x="4072" y="241265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007"/>
            <p:cNvSpPr/>
            <p:nvPr>
              <p:custDataLst>
                <p:tags r:id="rId11"/>
              </p:custDataLst>
            </p:nvPr>
          </p:nvSpPr>
          <p:spPr>
            <a:xfrm>
              <a:off x="9801225" y="56102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9348" y="483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008"/>
            <p:cNvSpPr/>
            <p:nvPr>
              <p:custDataLst>
                <p:tags r:id="rId12"/>
              </p:custDataLst>
            </p:nvPr>
          </p:nvSpPr>
          <p:spPr>
            <a:xfrm>
              <a:off x="9839325" y="55435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2037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6009"/>
          <p:cNvSpPr/>
          <p:nvPr>
            <p:custDataLst>
              <p:tags r:id="rId4"/>
            </p:custDataLst>
          </p:nvPr>
        </p:nvSpPr>
        <p:spPr>
          <a:xfrm>
            <a:off x="8129731" y="5188148"/>
            <a:ext cx="147495" cy="124439"/>
          </a:xfrm>
          <a:custGeom>
            <a:avLst/>
            <a:gdLst/>
            <a:ahLst/>
            <a:cxnLst/>
            <a:rect l="0" t="0" r="0" b="0"/>
            <a:pathLst>
              <a:path w="147495" h="124439">
                <a:moveTo>
                  <a:pt x="42719" y="50602"/>
                </a:moveTo>
                <a:lnTo>
                  <a:pt x="42719" y="50602"/>
                </a:lnTo>
                <a:lnTo>
                  <a:pt x="42719" y="32288"/>
                </a:lnTo>
                <a:lnTo>
                  <a:pt x="39897" y="23765"/>
                </a:lnTo>
                <a:lnTo>
                  <a:pt x="34519" y="14727"/>
                </a:lnTo>
                <a:lnTo>
                  <a:pt x="33782" y="19135"/>
                </a:lnTo>
                <a:lnTo>
                  <a:pt x="30546" y="36340"/>
                </a:lnTo>
                <a:lnTo>
                  <a:pt x="16734" y="83478"/>
                </a:lnTo>
                <a:lnTo>
                  <a:pt x="12089" y="99501"/>
                </a:lnTo>
                <a:lnTo>
                  <a:pt x="4545" y="121482"/>
                </a:lnTo>
                <a:lnTo>
                  <a:pt x="2452" y="123256"/>
                </a:lnTo>
                <a:lnTo>
                  <a:pt x="0" y="124438"/>
                </a:lnTo>
                <a:lnTo>
                  <a:pt x="481" y="122050"/>
                </a:lnTo>
                <a:lnTo>
                  <a:pt x="20270" y="77924"/>
                </a:lnTo>
                <a:lnTo>
                  <a:pt x="36340" y="36444"/>
                </a:lnTo>
                <a:lnTo>
                  <a:pt x="50942" y="16186"/>
                </a:lnTo>
                <a:lnTo>
                  <a:pt x="68675" y="1834"/>
                </a:lnTo>
                <a:lnTo>
                  <a:pt x="83888" y="0"/>
                </a:lnTo>
                <a:lnTo>
                  <a:pt x="92390" y="992"/>
                </a:lnTo>
                <a:lnTo>
                  <a:pt x="99116" y="3771"/>
                </a:lnTo>
                <a:lnTo>
                  <a:pt x="109412" y="12502"/>
                </a:lnTo>
                <a:lnTo>
                  <a:pt x="131342" y="55907"/>
                </a:lnTo>
                <a:lnTo>
                  <a:pt x="147494" y="1077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1092"/>
          <p:cNvGrpSpPr/>
          <p:nvPr/>
        </p:nvGrpSpPr>
        <p:grpSpPr>
          <a:xfrm>
            <a:off x="447675" y="431273"/>
            <a:ext cx="1190052" cy="561274"/>
            <a:chOff x="447675" y="431273"/>
            <a:chExt cx="1190052" cy="561274"/>
          </a:xfrm>
        </p:grpSpPr>
        <p:sp>
          <p:nvSpPr>
            <p:cNvPr id="2" name="SMARTInkShape-6010"/>
            <p:cNvSpPr/>
            <p:nvPr>
              <p:custDataLst>
                <p:tags r:id="rId222"/>
              </p:custDataLst>
            </p:nvPr>
          </p:nvSpPr>
          <p:spPr>
            <a:xfrm>
              <a:off x="1459041" y="556222"/>
              <a:ext cx="178686" cy="167679"/>
            </a:xfrm>
            <a:custGeom>
              <a:avLst/>
              <a:gdLst/>
              <a:ahLst/>
              <a:cxnLst/>
              <a:rect l="0" t="0" r="0" b="0"/>
              <a:pathLst>
                <a:path w="178686" h="167679">
                  <a:moveTo>
                    <a:pt x="17334" y="72428"/>
                  </a:moveTo>
                  <a:lnTo>
                    <a:pt x="17334" y="72428"/>
                  </a:lnTo>
                  <a:lnTo>
                    <a:pt x="0" y="89762"/>
                  </a:lnTo>
                  <a:lnTo>
                    <a:pt x="487" y="90334"/>
                  </a:lnTo>
                  <a:lnTo>
                    <a:pt x="6227" y="91139"/>
                  </a:lnTo>
                  <a:lnTo>
                    <a:pt x="11692" y="91327"/>
                  </a:lnTo>
                  <a:lnTo>
                    <a:pt x="30832" y="81320"/>
                  </a:lnTo>
                  <a:lnTo>
                    <a:pt x="46498" y="64950"/>
                  </a:lnTo>
                  <a:lnTo>
                    <a:pt x="57843" y="46694"/>
                  </a:lnTo>
                  <a:lnTo>
                    <a:pt x="59157" y="42572"/>
                  </a:lnTo>
                  <a:lnTo>
                    <a:pt x="58974" y="39824"/>
                  </a:lnTo>
                  <a:lnTo>
                    <a:pt x="57794" y="37992"/>
                  </a:lnTo>
                  <a:lnTo>
                    <a:pt x="55949" y="36771"/>
                  </a:lnTo>
                  <a:lnTo>
                    <a:pt x="51077" y="35414"/>
                  </a:lnTo>
                  <a:lnTo>
                    <a:pt x="42561" y="40455"/>
                  </a:lnTo>
                  <a:lnTo>
                    <a:pt x="33838" y="48693"/>
                  </a:lnTo>
                  <a:lnTo>
                    <a:pt x="22722" y="70936"/>
                  </a:lnTo>
                  <a:lnTo>
                    <a:pt x="18930" y="98915"/>
                  </a:lnTo>
                  <a:lnTo>
                    <a:pt x="20866" y="113480"/>
                  </a:lnTo>
                  <a:lnTo>
                    <a:pt x="27905" y="127630"/>
                  </a:lnTo>
                  <a:lnTo>
                    <a:pt x="30732" y="131455"/>
                  </a:lnTo>
                  <a:lnTo>
                    <a:pt x="35791" y="132946"/>
                  </a:lnTo>
                  <a:lnTo>
                    <a:pt x="49879" y="131780"/>
                  </a:lnTo>
                  <a:lnTo>
                    <a:pt x="63901" y="124912"/>
                  </a:lnTo>
                  <a:lnTo>
                    <a:pt x="101146" y="93056"/>
                  </a:lnTo>
                  <a:lnTo>
                    <a:pt x="136804" y="46955"/>
                  </a:lnTo>
                  <a:lnTo>
                    <a:pt x="158282" y="298"/>
                  </a:lnTo>
                  <a:lnTo>
                    <a:pt x="157866" y="0"/>
                  </a:lnTo>
                  <a:lnTo>
                    <a:pt x="154581" y="2490"/>
                  </a:lnTo>
                  <a:lnTo>
                    <a:pt x="146782" y="14899"/>
                  </a:lnTo>
                  <a:lnTo>
                    <a:pt x="142825" y="31982"/>
                  </a:lnTo>
                  <a:lnTo>
                    <a:pt x="147544" y="44221"/>
                  </a:lnTo>
                  <a:lnTo>
                    <a:pt x="172725" y="91469"/>
                  </a:lnTo>
                  <a:lnTo>
                    <a:pt x="177323" y="113348"/>
                  </a:lnTo>
                  <a:lnTo>
                    <a:pt x="178685" y="139938"/>
                  </a:lnTo>
                  <a:lnTo>
                    <a:pt x="176760" y="147068"/>
                  </a:lnTo>
                  <a:lnTo>
                    <a:pt x="168976" y="157813"/>
                  </a:lnTo>
                  <a:lnTo>
                    <a:pt x="131634" y="16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011"/>
            <p:cNvSpPr/>
            <p:nvPr>
              <p:custDataLst>
                <p:tags r:id="rId223"/>
              </p:custDataLst>
            </p:nvPr>
          </p:nvSpPr>
          <p:spPr>
            <a:xfrm>
              <a:off x="1381125" y="5238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85725"/>
                  </a:moveTo>
                  <a:lnTo>
                    <a:pt x="9525" y="85725"/>
                  </a:lnTo>
                  <a:lnTo>
                    <a:pt x="8467" y="57424"/>
                  </a:lnTo>
                  <a:lnTo>
                    <a:pt x="588" y="125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012"/>
            <p:cNvSpPr/>
            <p:nvPr>
              <p:custDataLst>
                <p:tags r:id="rId224"/>
              </p:custDataLst>
            </p:nvPr>
          </p:nvSpPr>
          <p:spPr>
            <a:xfrm>
              <a:off x="1390650" y="6000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82221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013"/>
            <p:cNvSpPr/>
            <p:nvPr>
              <p:custDataLst>
                <p:tags r:id="rId225"/>
              </p:custDataLst>
            </p:nvPr>
          </p:nvSpPr>
          <p:spPr>
            <a:xfrm>
              <a:off x="1226757" y="609600"/>
              <a:ext cx="135319" cy="47626"/>
            </a:xfrm>
            <a:custGeom>
              <a:avLst/>
              <a:gdLst/>
              <a:ahLst/>
              <a:cxnLst/>
              <a:rect l="0" t="0" r="0" b="0"/>
              <a:pathLst>
                <a:path w="135319" h="47626">
                  <a:moveTo>
                    <a:pt x="30543" y="47625"/>
                  </a:moveTo>
                  <a:lnTo>
                    <a:pt x="30543" y="47625"/>
                  </a:lnTo>
                  <a:lnTo>
                    <a:pt x="3096" y="47625"/>
                  </a:lnTo>
                  <a:lnTo>
                    <a:pt x="603" y="46567"/>
                  </a:lnTo>
                  <a:lnTo>
                    <a:pt x="0" y="44803"/>
                  </a:lnTo>
                  <a:lnTo>
                    <a:pt x="656" y="42568"/>
                  </a:lnTo>
                  <a:lnTo>
                    <a:pt x="3210" y="41079"/>
                  </a:lnTo>
                  <a:lnTo>
                    <a:pt x="46157" y="27913"/>
                  </a:lnTo>
                  <a:lnTo>
                    <a:pt x="87014" y="15744"/>
                  </a:lnTo>
                  <a:lnTo>
                    <a:pt x="13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014"/>
            <p:cNvSpPr/>
            <p:nvPr>
              <p:custDataLst>
                <p:tags r:id="rId226"/>
              </p:custDataLst>
            </p:nvPr>
          </p:nvSpPr>
          <p:spPr>
            <a:xfrm>
              <a:off x="1266825" y="431273"/>
              <a:ext cx="66676" cy="337118"/>
            </a:xfrm>
            <a:custGeom>
              <a:avLst/>
              <a:gdLst/>
              <a:ahLst/>
              <a:cxnLst/>
              <a:rect l="0" t="0" r="0" b="0"/>
              <a:pathLst>
                <a:path w="66676" h="337118">
                  <a:moveTo>
                    <a:pt x="0" y="16402"/>
                  </a:moveTo>
                  <a:lnTo>
                    <a:pt x="0" y="16402"/>
                  </a:lnTo>
                  <a:lnTo>
                    <a:pt x="8201" y="0"/>
                  </a:lnTo>
                  <a:lnTo>
                    <a:pt x="8642" y="176"/>
                  </a:lnTo>
                  <a:lnTo>
                    <a:pt x="9351" y="8062"/>
                  </a:lnTo>
                  <a:lnTo>
                    <a:pt x="9502" y="53325"/>
                  </a:lnTo>
                  <a:lnTo>
                    <a:pt x="9518" y="97310"/>
                  </a:lnTo>
                  <a:lnTo>
                    <a:pt x="9523" y="141740"/>
                  </a:lnTo>
                  <a:lnTo>
                    <a:pt x="9524" y="178070"/>
                  </a:lnTo>
                  <a:lnTo>
                    <a:pt x="9525" y="219291"/>
                  </a:lnTo>
                  <a:lnTo>
                    <a:pt x="9525" y="265558"/>
                  </a:lnTo>
                  <a:lnTo>
                    <a:pt x="14582" y="310093"/>
                  </a:lnTo>
                  <a:lnTo>
                    <a:pt x="17726" y="329670"/>
                  </a:lnTo>
                  <a:lnTo>
                    <a:pt x="20284" y="333197"/>
                  </a:lnTo>
                  <a:lnTo>
                    <a:pt x="24106" y="335549"/>
                  </a:lnTo>
                  <a:lnTo>
                    <a:pt x="28771" y="337117"/>
                  </a:lnTo>
                  <a:lnTo>
                    <a:pt x="32939" y="336045"/>
                  </a:lnTo>
                  <a:lnTo>
                    <a:pt x="40392" y="329210"/>
                  </a:lnTo>
                  <a:lnTo>
                    <a:pt x="66675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015"/>
            <p:cNvSpPr/>
            <p:nvPr>
              <p:custDataLst>
                <p:tags r:id="rId227"/>
              </p:custDataLst>
            </p:nvPr>
          </p:nvSpPr>
          <p:spPr>
            <a:xfrm>
              <a:off x="1095375" y="628650"/>
              <a:ext cx="57151" cy="145110"/>
            </a:xfrm>
            <a:custGeom>
              <a:avLst/>
              <a:gdLst/>
              <a:ahLst/>
              <a:cxnLst/>
              <a:rect l="0" t="0" r="0" b="0"/>
              <a:pathLst>
                <a:path w="57151" h="145110">
                  <a:moveTo>
                    <a:pt x="0" y="76200"/>
                  </a:moveTo>
                  <a:lnTo>
                    <a:pt x="0" y="76200"/>
                  </a:lnTo>
                  <a:lnTo>
                    <a:pt x="0" y="49457"/>
                  </a:lnTo>
                  <a:lnTo>
                    <a:pt x="1058" y="48847"/>
                  </a:lnTo>
                  <a:lnTo>
                    <a:pt x="5056" y="48168"/>
                  </a:lnTo>
                  <a:lnTo>
                    <a:pt x="7604" y="50104"/>
                  </a:lnTo>
                  <a:lnTo>
                    <a:pt x="13257" y="57899"/>
                  </a:lnTo>
                  <a:lnTo>
                    <a:pt x="26315" y="99713"/>
                  </a:lnTo>
                  <a:lnTo>
                    <a:pt x="33080" y="123031"/>
                  </a:lnTo>
                  <a:lnTo>
                    <a:pt x="29377" y="145109"/>
                  </a:lnTo>
                  <a:lnTo>
                    <a:pt x="28051" y="144364"/>
                  </a:lnTo>
                  <a:lnTo>
                    <a:pt x="23756" y="135070"/>
                  </a:lnTo>
                  <a:lnTo>
                    <a:pt x="20444" y="111987"/>
                  </a:lnTo>
                  <a:lnTo>
                    <a:pt x="24520" y="74927"/>
                  </a:lnTo>
                  <a:lnTo>
                    <a:pt x="35378" y="31263"/>
                  </a:lnTo>
                  <a:lnTo>
                    <a:pt x="44584" y="1020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016"/>
            <p:cNvSpPr/>
            <p:nvPr>
              <p:custDataLst>
                <p:tags r:id="rId228"/>
              </p:custDataLst>
            </p:nvPr>
          </p:nvSpPr>
          <p:spPr>
            <a:xfrm>
              <a:off x="986922" y="681527"/>
              <a:ext cx="60829" cy="93790"/>
            </a:xfrm>
            <a:custGeom>
              <a:avLst/>
              <a:gdLst/>
              <a:ahLst/>
              <a:cxnLst/>
              <a:rect l="0" t="0" r="0" b="0"/>
              <a:pathLst>
                <a:path w="60829" h="93790">
                  <a:moveTo>
                    <a:pt x="13203" y="13798"/>
                  </a:moveTo>
                  <a:lnTo>
                    <a:pt x="13203" y="13798"/>
                  </a:lnTo>
                  <a:lnTo>
                    <a:pt x="21404" y="13798"/>
                  </a:lnTo>
                  <a:lnTo>
                    <a:pt x="21845" y="14856"/>
                  </a:lnTo>
                  <a:lnTo>
                    <a:pt x="22336" y="18855"/>
                  </a:lnTo>
                  <a:lnTo>
                    <a:pt x="23525" y="20344"/>
                  </a:lnTo>
                  <a:lnTo>
                    <a:pt x="27668" y="21999"/>
                  </a:lnTo>
                  <a:lnTo>
                    <a:pt x="29197" y="23499"/>
                  </a:lnTo>
                  <a:lnTo>
                    <a:pt x="30895" y="27987"/>
                  </a:lnTo>
                  <a:lnTo>
                    <a:pt x="32406" y="29608"/>
                  </a:lnTo>
                  <a:lnTo>
                    <a:pt x="36907" y="31408"/>
                  </a:lnTo>
                  <a:lnTo>
                    <a:pt x="38531" y="30830"/>
                  </a:lnTo>
                  <a:lnTo>
                    <a:pt x="39613" y="29386"/>
                  </a:lnTo>
                  <a:lnTo>
                    <a:pt x="40335" y="27365"/>
                  </a:lnTo>
                  <a:lnTo>
                    <a:pt x="49127" y="13494"/>
                  </a:lnTo>
                  <a:lnTo>
                    <a:pt x="50873" y="1038"/>
                  </a:lnTo>
                  <a:lnTo>
                    <a:pt x="48900" y="0"/>
                  </a:lnTo>
                  <a:lnTo>
                    <a:pt x="41063" y="1668"/>
                  </a:lnTo>
                  <a:lnTo>
                    <a:pt x="24750" y="13614"/>
                  </a:lnTo>
                  <a:lnTo>
                    <a:pt x="11568" y="30559"/>
                  </a:lnTo>
                  <a:lnTo>
                    <a:pt x="959" y="54042"/>
                  </a:lnTo>
                  <a:lnTo>
                    <a:pt x="0" y="69079"/>
                  </a:lnTo>
                  <a:lnTo>
                    <a:pt x="3102" y="81759"/>
                  </a:lnTo>
                  <a:lnTo>
                    <a:pt x="8008" y="90922"/>
                  </a:lnTo>
                  <a:lnTo>
                    <a:pt x="12915" y="93789"/>
                  </a:lnTo>
                  <a:lnTo>
                    <a:pt x="60828" y="89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017"/>
            <p:cNvSpPr/>
            <p:nvPr>
              <p:custDataLst>
                <p:tags r:id="rId229"/>
              </p:custDataLst>
            </p:nvPr>
          </p:nvSpPr>
          <p:spPr>
            <a:xfrm>
              <a:off x="889399" y="673715"/>
              <a:ext cx="42990" cy="318832"/>
            </a:xfrm>
            <a:custGeom>
              <a:avLst/>
              <a:gdLst/>
              <a:ahLst/>
              <a:cxnLst/>
              <a:rect l="0" t="0" r="0" b="0"/>
              <a:pathLst>
                <a:path w="42990" h="318832">
                  <a:moveTo>
                    <a:pt x="5951" y="40660"/>
                  </a:moveTo>
                  <a:lnTo>
                    <a:pt x="5951" y="40660"/>
                  </a:lnTo>
                  <a:lnTo>
                    <a:pt x="11008" y="45716"/>
                  </a:lnTo>
                  <a:lnTo>
                    <a:pt x="14152" y="64030"/>
                  </a:lnTo>
                  <a:lnTo>
                    <a:pt x="15302" y="103187"/>
                  </a:lnTo>
                  <a:lnTo>
                    <a:pt x="15442" y="149672"/>
                  </a:lnTo>
                  <a:lnTo>
                    <a:pt x="15469" y="194132"/>
                  </a:lnTo>
                  <a:lnTo>
                    <a:pt x="15474" y="235476"/>
                  </a:lnTo>
                  <a:lnTo>
                    <a:pt x="15476" y="279441"/>
                  </a:lnTo>
                  <a:lnTo>
                    <a:pt x="16534" y="291777"/>
                  </a:lnTo>
                  <a:lnTo>
                    <a:pt x="23677" y="318217"/>
                  </a:lnTo>
                  <a:lnTo>
                    <a:pt x="23060" y="318831"/>
                  </a:lnTo>
                  <a:lnTo>
                    <a:pt x="19552" y="313869"/>
                  </a:lnTo>
                  <a:lnTo>
                    <a:pt x="10777" y="268159"/>
                  </a:lnTo>
                  <a:lnTo>
                    <a:pt x="7381" y="230246"/>
                  </a:lnTo>
                  <a:lnTo>
                    <a:pt x="3764" y="197945"/>
                  </a:lnTo>
                  <a:lnTo>
                    <a:pt x="746" y="162423"/>
                  </a:lnTo>
                  <a:lnTo>
                    <a:pt x="2932" y="125469"/>
                  </a:lnTo>
                  <a:lnTo>
                    <a:pt x="0" y="84133"/>
                  </a:lnTo>
                  <a:lnTo>
                    <a:pt x="2541" y="46721"/>
                  </a:lnTo>
                  <a:lnTo>
                    <a:pt x="6336" y="12420"/>
                  </a:lnTo>
                  <a:lnTo>
                    <a:pt x="10708" y="2356"/>
                  </a:lnTo>
                  <a:lnTo>
                    <a:pt x="14414" y="307"/>
                  </a:lnTo>
                  <a:lnTo>
                    <a:pt x="19001" y="0"/>
                  </a:lnTo>
                  <a:lnTo>
                    <a:pt x="24176" y="853"/>
                  </a:lnTo>
                  <a:lnTo>
                    <a:pt x="27626" y="3539"/>
                  </a:lnTo>
                  <a:lnTo>
                    <a:pt x="38674" y="33982"/>
                  </a:lnTo>
                  <a:lnTo>
                    <a:pt x="42989" y="57764"/>
                  </a:lnTo>
                  <a:lnTo>
                    <a:pt x="41019" y="97112"/>
                  </a:lnTo>
                  <a:lnTo>
                    <a:pt x="33628" y="120534"/>
                  </a:lnTo>
                  <a:lnTo>
                    <a:pt x="15476" y="154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018"/>
            <p:cNvSpPr/>
            <p:nvPr>
              <p:custDataLst>
                <p:tags r:id="rId230"/>
              </p:custDataLst>
            </p:nvPr>
          </p:nvSpPr>
          <p:spPr>
            <a:xfrm>
              <a:off x="763901" y="733425"/>
              <a:ext cx="81402" cy="124615"/>
            </a:xfrm>
            <a:custGeom>
              <a:avLst/>
              <a:gdLst/>
              <a:ahLst/>
              <a:cxnLst/>
              <a:rect l="0" t="0" r="0" b="0"/>
              <a:pathLst>
                <a:path w="81402" h="124615">
                  <a:moveTo>
                    <a:pt x="45724" y="9525"/>
                  </a:moveTo>
                  <a:lnTo>
                    <a:pt x="45724" y="9525"/>
                  </a:lnTo>
                  <a:lnTo>
                    <a:pt x="45724" y="4469"/>
                  </a:lnTo>
                  <a:lnTo>
                    <a:pt x="43607" y="2979"/>
                  </a:lnTo>
                  <a:lnTo>
                    <a:pt x="24265" y="392"/>
                  </a:lnTo>
                  <a:lnTo>
                    <a:pt x="17490" y="2997"/>
                  </a:lnTo>
                  <a:lnTo>
                    <a:pt x="14201" y="5173"/>
                  </a:lnTo>
                  <a:lnTo>
                    <a:pt x="4516" y="18348"/>
                  </a:lnTo>
                  <a:lnTo>
                    <a:pt x="0" y="45771"/>
                  </a:lnTo>
                  <a:lnTo>
                    <a:pt x="3719" y="75651"/>
                  </a:lnTo>
                  <a:lnTo>
                    <a:pt x="11523" y="99556"/>
                  </a:lnTo>
                  <a:lnTo>
                    <a:pt x="25595" y="120044"/>
                  </a:lnTo>
                  <a:lnTo>
                    <a:pt x="31246" y="123421"/>
                  </a:lnTo>
                  <a:lnTo>
                    <a:pt x="37131" y="124614"/>
                  </a:lnTo>
                  <a:lnTo>
                    <a:pt x="43170" y="124351"/>
                  </a:lnTo>
                  <a:lnTo>
                    <a:pt x="55525" y="118414"/>
                  </a:lnTo>
                  <a:lnTo>
                    <a:pt x="61783" y="113868"/>
                  </a:lnTo>
                  <a:lnTo>
                    <a:pt x="71559" y="100350"/>
                  </a:lnTo>
                  <a:lnTo>
                    <a:pt x="78373" y="83758"/>
                  </a:lnTo>
                  <a:lnTo>
                    <a:pt x="81401" y="65801"/>
                  </a:lnTo>
                  <a:lnTo>
                    <a:pt x="78050" y="37841"/>
                  </a:lnTo>
                  <a:lnTo>
                    <a:pt x="70322" y="24579"/>
                  </a:lnTo>
                  <a:lnTo>
                    <a:pt x="49629" y="4961"/>
                  </a:lnTo>
                  <a:lnTo>
                    <a:pt x="36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019"/>
            <p:cNvSpPr/>
            <p:nvPr>
              <p:custDataLst>
                <p:tags r:id="rId231"/>
              </p:custDataLst>
            </p:nvPr>
          </p:nvSpPr>
          <p:spPr>
            <a:xfrm>
              <a:off x="600075" y="723900"/>
              <a:ext cx="114301" cy="159018"/>
            </a:xfrm>
            <a:custGeom>
              <a:avLst/>
              <a:gdLst/>
              <a:ahLst/>
              <a:cxnLst/>
              <a:rect l="0" t="0" r="0" b="0"/>
              <a:pathLst>
                <a:path w="114301" h="159018">
                  <a:moveTo>
                    <a:pt x="0" y="95250"/>
                  </a:moveTo>
                  <a:lnTo>
                    <a:pt x="0" y="95250"/>
                  </a:lnTo>
                  <a:lnTo>
                    <a:pt x="0" y="81993"/>
                  </a:lnTo>
                  <a:lnTo>
                    <a:pt x="8201" y="55250"/>
                  </a:lnTo>
                  <a:lnTo>
                    <a:pt x="9701" y="52708"/>
                  </a:lnTo>
                  <a:lnTo>
                    <a:pt x="11759" y="51014"/>
                  </a:lnTo>
                  <a:lnTo>
                    <a:pt x="14189" y="49884"/>
                  </a:lnTo>
                  <a:lnTo>
                    <a:pt x="22534" y="51451"/>
                  </a:lnTo>
                  <a:lnTo>
                    <a:pt x="36310" y="58284"/>
                  </a:lnTo>
                  <a:lnTo>
                    <a:pt x="68421" y="87642"/>
                  </a:lnTo>
                  <a:lnTo>
                    <a:pt x="78952" y="108165"/>
                  </a:lnTo>
                  <a:lnTo>
                    <a:pt x="85329" y="155381"/>
                  </a:lnTo>
                  <a:lnTo>
                    <a:pt x="85549" y="159017"/>
                  </a:lnTo>
                  <a:lnTo>
                    <a:pt x="80616" y="150950"/>
                  </a:lnTo>
                  <a:lnTo>
                    <a:pt x="70526" y="122715"/>
                  </a:lnTo>
                  <a:lnTo>
                    <a:pt x="67182" y="84116"/>
                  </a:lnTo>
                  <a:lnTo>
                    <a:pt x="66775" y="42878"/>
                  </a:lnTo>
                  <a:lnTo>
                    <a:pt x="66719" y="30346"/>
                  </a:lnTo>
                  <a:lnTo>
                    <a:pt x="72339" y="18426"/>
                  </a:lnTo>
                  <a:lnTo>
                    <a:pt x="81892" y="713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020"/>
            <p:cNvSpPr/>
            <p:nvPr>
              <p:custDataLst>
                <p:tags r:id="rId232"/>
              </p:custDataLst>
            </p:nvPr>
          </p:nvSpPr>
          <p:spPr>
            <a:xfrm>
              <a:off x="447675" y="469908"/>
              <a:ext cx="121406" cy="415884"/>
            </a:xfrm>
            <a:custGeom>
              <a:avLst/>
              <a:gdLst/>
              <a:ahLst/>
              <a:cxnLst/>
              <a:rect l="0" t="0" r="0" b="0"/>
              <a:pathLst>
                <a:path w="121406" h="415884">
                  <a:moveTo>
                    <a:pt x="0" y="111117"/>
                  </a:moveTo>
                  <a:lnTo>
                    <a:pt x="0" y="111117"/>
                  </a:lnTo>
                  <a:lnTo>
                    <a:pt x="0" y="102916"/>
                  </a:lnTo>
                  <a:lnTo>
                    <a:pt x="0" y="107041"/>
                  </a:lnTo>
                  <a:lnTo>
                    <a:pt x="16247" y="152034"/>
                  </a:lnTo>
                  <a:lnTo>
                    <a:pt x="28648" y="192381"/>
                  </a:lnTo>
                  <a:lnTo>
                    <a:pt x="43401" y="234551"/>
                  </a:lnTo>
                  <a:lnTo>
                    <a:pt x="48490" y="257169"/>
                  </a:lnTo>
                  <a:lnTo>
                    <a:pt x="65278" y="298364"/>
                  </a:lnTo>
                  <a:lnTo>
                    <a:pt x="75786" y="338753"/>
                  </a:lnTo>
                  <a:lnTo>
                    <a:pt x="88818" y="385270"/>
                  </a:lnTo>
                  <a:lnTo>
                    <a:pt x="100526" y="414253"/>
                  </a:lnTo>
                  <a:lnTo>
                    <a:pt x="101942" y="415866"/>
                  </a:lnTo>
                  <a:lnTo>
                    <a:pt x="102886" y="415883"/>
                  </a:lnTo>
                  <a:lnTo>
                    <a:pt x="91352" y="376142"/>
                  </a:lnTo>
                  <a:lnTo>
                    <a:pt x="82336" y="338633"/>
                  </a:lnTo>
                  <a:lnTo>
                    <a:pt x="72962" y="299061"/>
                  </a:lnTo>
                  <a:lnTo>
                    <a:pt x="53766" y="255369"/>
                  </a:lnTo>
                  <a:lnTo>
                    <a:pt x="38686" y="213342"/>
                  </a:lnTo>
                  <a:lnTo>
                    <a:pt x="30572" y="169645"/>
                  </a:lnTo>
                  <a:lnTo>
                    <a:pt x="22424" y="128322"/>
                  </a:lnTo>
                  <a:lnTo>
                    <a:pt x="21108" y="87522"/>
                  </a:lnTo>
                  <a:lnTo>
                    <a:pt x="26950" y="49210"/>
                  </a:lnTo>
                  <a:lnTo>
                    <a:pt x="38406" y="12928"/>
                  </a:lnTo>
                  <a:lnTo>
                    <a:pt x="41479" y="7558"/>
                  </a:lnTo>
                  <a:lnTo>
                    <a:pt x="45645" y="3978"/>
                  </a:lnTo>
                  <a:lnTo>
                    <a:pt x="55917" y="0"/>
                  </a:lnTo>
                  <a:lnTo>
                    <a:pt x="67538" y="1054"/>
                  </a:lnTo>
                  <a:lnTo>
                    <a:pt x="73600" y="2816"/>
                  </a:lnTo>
                  <a:lnTo>
                    <a:pt x="85981" y="13242"/>
                  </a:lnTo>
                  <a:lnTo>
                    <a:pt x="106119" y="40749"/>
                  </a:lnTo>
                  <a:lnTo>
                    <a:pt x="119230" y="81773"/>
                  </a:lnTo>
                  <a:lnTo>
                    <a:pt x="121405" y="115005"/>
                  </a:lnTo>
                  <a:lnTo>
                    <a:pt x="114759" y="136140"/>
                  </a:lnTo>
                  <a:lnTo>
                    <a:pt x="93181" y="176527"/>
                  </a:lnTo>
                  <a:lnTo>
                    <a:pt x="72765" y="194233"/>
                  </a:lnTo>
                  <a:lnTo>
                    <a:pt x="55623" y="200974"/>
                  </a:lnTo>
                  <a:lnTo>
                    <a:pt x="28575" y="206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6021"/>
          <p:cNvSpPr/>
          <p:nvPr>
            <p:custDataLst>
              <p:tags r:id="rId1"/>
            </p:custDataLst>
          </p:nvPr>
        </p:nvSpPr>
        <p:spPr>
          <a:xfrm>
            <a:off x="2087610" y="364402"/>
            <a:ext cx="265066" cy="489995"/>
          </a:xfrm>
          <a:custGeom>
            <a:avLst/>
            <a:gdLst/>
            <a:ahLst/>
            <a:cxnLst/>
            <a:rect l="0" t="0" r="0" b="0"/>
            <a:pathLst>
              <a:path w="265066" h="489995">
                <a:moveTo>
                  <a:pt x="45990" y="226148"/>
                </a:moveTo>
                <a:lnTo>
                  <a:pt x="45990" y="226148"/>
                </a:lnTo>
                <a:lnTo>
                  <a:pt x="45990" y="221091"/>
                </a:lnTo>
                <a:lnTo>
                  <a:pt x="48812" y="215787"/>
                </a:lnTo>
                <a:lnTo>
                  <a:pt x="52536" y="209901"/>
                </a:lnTo>
                <a:lnTo>
                  <a:pt x="55123" y="199405"/>
                </a:lnTo>
                <a:lnTo>
                  <a:pt x="54195" y="198795"/>
                </a:lnTo>
                <a:lnTo>
                  <a:pt x="50342" y="198116"/>
                </a:lnTo>
                <a:lnTo>
                  <a:pt x="37167" y="202790"/>
                </a:lnTo>
                <a:lnTo>
                  <a:pt x="19857" y="215935"/>
                </a:lnTo>
                <a:lnTo>
                  <a:pt x="13209" y="224431"/>
                </a:lnTo>
                <a:lnTo>
                  <a:pt x="818" y="260125"/>
                </a:lnTo>
                <a:lnTo>
                  <a:pt x="0" y="264675"/>
                </a:lnTo>
                <a:lnTo>
                  <a:pt x="1572" y="268766"/>
                </a:lnTo>
                <a:lnTo>
                  <a:pt x="8962" y="276134"/>
                </a:lnTo>
                <a:lnTo>
                  <a:pt x="22125" y="280114"/>
                </a:lnTo>
                <a:lnTo>
                  <a:pt x="37500" y="280824"/>
                </a:lnTo>
                <a:lnTo>
                  <a:pt x="51389" y="277613"/>
                </a:lnTo>
                <a:lnTo>
                  <a:pt x="56997" y="273158"/>
                </a:lnTo>
                <a:lnTo>
                  <a:pt x="66052" y="259741"/>
                </a:lnTo>
                <a:lnTo>
                  <a:pt x="72042" y="234338"/>
                </a:lnTo>
                <a:lnTo>
                  <a:pt x="66694" y="190694"/>
                </a:lnTo>
                <a:lnTo>
                  <a:pt x="58712" y="144613"/>
                </a:lnTo>
                <a:lnTo>
                  <a:pt x="55936" y="109473"/>
                </a:lnTo>
                <a:lnTo>
                  <a:pt x="61347" y="91742"/>
                </a:lnTo>
                <a:lnTo>
                  <a:pt x="76293" y="66732"/>
                </a:lnTo>
                <a:lnTo>
                  <a:pt x="115639" y="26343"/>
                </a:lnTo>
                <a:lnTo>
                  <a:pt x="146531" y="3065"/>
                </a:lnTo>
                <a:lnTo>
                  <a:pt x="158055" y="0"/>
                </a:lnTo>
                <a:lnTo>
                  <a:pt x="170233" y="1460"/>
                </a:lnTo>
                <a:lnTo>
                  <a:pt x="176443" y="3331"/>
                </a:lnTo>
                <a:lnTo>
                  <a:pt x="179526" y="8812"/>
                </a:lnTo>
                <a:lnTo>
                  <a:pt x="180128" y="26190"/>
                </a:lnTo>
                <a:lnTo>
                  <a:pt x="171891" y="71841"/>
                </a:lnTo>
                <a:lnTo>
                  <a:pt x="160073" y="118801"/>
                </a:lnTo>
                <a:lnTo>
                  <a:pt x="150701" y="157653"/>
                </a:lnTo>
                <a:lnTo>
                  <a:pt x="141221" y="200914"/>
                </a:lnTo>
                <a:lnTo>
                  <a:pt x="134532" y="242307"/>
                </a:lnTo>
                <a:lnTo>
                  <a:pt x="129727" y="286322"/>
                </a:lnTo>
                <a:lnTo>
                  <a:pt x="123679" y="329639"/>
                </a:lnTo>
                <a:lnTo>
                  <a:pt x="127688" y="369230"/>
                </a:lnTo>
                <a:lnTo>
                  <a:pt x="130522" y="414475"/>
                </a:lnTo>
                <a:lnTo>
                  <a:pt x="134380" y="457180"/>
                </a:lnTo>
                <a:lnTo>
                  <a:pt x="141395" y="486426"/>
                </a:lnTo>
                <a:lnTo>
                  <a:pt x="143460" y="488567"/>
                </a:lnTo>
                <a:lnTo>
                  <a:pt x="145895" y="489994"/>
                </a:lnTo>
                <a:lnTo>
                  <a:pt x="148577" y="487770"/>
                </a:lnTo>
                <a:lnTo>
                  <a:pt x="166727" y="443941"/>
                </a:lnTo>
                <a:lnTo>
                  <a:pt x="177470" y="402486"/>
                </a:lnTo>
                <a:lnTo>
                  <a:pt x="186633" y="361709"/>
                </a:lnTo>
                <a:lnTo>
                  <a:pt x="189629" y="335643"/>
                </a:lnTo>
                <a:lnTo>
                  <a:pt x="196382" y="325031"/>
                </a:lnTo>
                <a:lnTo>
                  <a:pt x="202084" y="318427"/>
                </a:lnTo>
                <a:lnTo>
                  <a:pt x="265065" y="2832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094"/>
          <p:cNvGrpSpPr/>
          <p:nvPr/>
        </p:nvGrpSpPr>
        <p:grpSpPr>
          <a:xfrm>
            <a:off x="438150" y="353865"/>
            <a:ext cx="3362326" cy="770086"/>
            <a:chOff x="438150" y="353865"/>
            <a:chExt cx="3362326" cy="770086"/>
          </a:xfrm>
        </p:grpSpPr>
        <p:sp>
          <p:nvSpPr>
            <p:cNvPr id="15" name="SMARTInkShape-6022"/>
            <p:cNvSpPr/>
            <p:nvPr>
              <p:custDataLst>
                <p:tags r:id="rId215"/>
              </p:custDataLst>
            </p:nvPr>
          </p:nvSpPr>
          <p:spPr>
            <a:xfrm>
              <a:off x="2857500" y="406469"/>
              <a:ext cx="199113" cy="252959"/>
            </a:xfrm>
            <a:custGeom>
              <a:avLst/>
              <a:gdLst/>
              <a:ahLst/>
              <a:cxnLst/>
              <a:rect l="0" t="0" r="0" b="0"/>
              <a:pathLst>
                <a:path w="199113" h="252959">
                  <a:moveTo>
                    <a:pt x="0" y="98356"/>
                  </a:moveTo>
                  <a:lnTo>
                    <a:pt x="0" y="98356"/>
                  </a:lnTo>
                  <a:lnTo>
                    <a:pt x="0" y="144117"/>
                  </a:lnTo>
                  <a:lnTo>
                    <a:pt x="0" y="183713"/>
                  </a:lnTo>
                  <a:lnTo>
                    <a:pt x="0" y="222108"/>
                  </a:lnTo>
                  <a:lnTo>
                    <a:pt x="0" y="252958"/>
                  </a:lnTo>
                  <a:lnTo>
                    <a:pt x="0" y="252224"/>
                  </a:lnTo>
                  <a:lnTo>
                    <a:pt x="5056" y="241078"/>
                  </a:lnTo>
                  <a:lnTo>
                    <a:pt x="2097" y="203140"/>
                  </a:lnTo>
                  <a:lnTo>
                    <a:pt x="414" y="157703"/>
                  </a:lnTo>
                  <a:lnTo>
                    <a:pt x="2945" y="121937"/>
                  </a:lnTo>
                  <a:lnTo>
                    <a:pt x="7575" y="80649"/>
                  </a:lnTo>
                  <a:lnTo>
                    <a:pt x="10327" y="37737"/>
                  </a:lnTo>
                  <a:lnTo>
                    <a:pt x="19203" y="8568"/>
                  </a:lnTo>
                  <a:lnTo>
                    <a:pt x="21269" y="6747"/>
                  </a:lnTo>
                  <a:lnTo>
                    <a:pt x="23704" y="5533"/>
                  </a:lnTo>
                  <a:lnTo>
                    <a:pt x="26386" y="7899"/>
                  </a:lnTo>
                  <a:lnTo>
                    <a:pt x="50505" y="50733"/>
                  </a:lnTo>
                  <a:lnTo>
                    <a:pt x="60546" y="61315"/>
                  </a:lnTo>
                  <a:lnTo>
                    <a:pt x="84042" y="73723"/>
                  </a:lnTo>
                  <a:lnTo>
                    <a:pt x="95913" y="74002"/>
                  </a:lnTo>
                  <a:lnTo>
                    <a:pt x="102042" y="72595"/>
                  </a:lnTo>
                  <a:lnTo>
                    <a:pt x="120781" y="60502"/>
                  </a:lnTo>
                  <a:lnTo>
                    <a:pt x="134682" y="48570"/>
                  </a:lnTo>
                  <a:lnTo>
                    <a:pt x="139234" y="38834"/>
                  </a:lnTo>
                  <a:lnTo>
                    <a:pt x="140447" y="33275"/>
                  </a:lnTo>
                  <a:lnTo>
                    <a:pt x="152269" y="15337"/>
                  </a:lnTo>
                  <a:lnTo>
                    <a:pt x="164120" y="1674"/>
                  </a:lnTo>
                  <a:lnTo>
                    <a:pt x="166563" y="34"/>
                  </a:lnTo>
                  <a:lnTo>
                    <a:pt x="168192" y="0"/>
                  </a:lnTo>
                  <a:lnTo>
                    <a:pt x="169278" y="1035"/>
                  </a:lnTo>
                  <a:lnTo>
                    <a:pt x="184517" y="34496"/>
                  </a:lnTo>
                  <a:lnTo>
                    <a:pt x="189318" y="75825"/>
                  </a:lnTo>
                  <a:lnTo>
                    <a:pt x="193089" y="112211"/>
                  </a:lnTo>
                  <a:lnTo>
                    <a:pt x="199112" y="157801"/>
                  </a:lnTo>
                  <a:lnTo>
                    <a:pt x="197022" y="194059"/>
                  </a:lnTo>
                  <a:lnTo>
                    <a:pt x="190500" y="231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023"/>
            <p:cNvSpPr/>
            <p:nvPr>
              <p:custDataLst>
                <p:tags r:id="rId216"/>
              </p:custDataLst>
            </p:nvPr>
          </p:nvSpPr>
          <p:spPr>
            <a:xfrm>
              <a:off x="3138634" y="390525"/>
              <a:ext cx="137967" cy="227521"/>
            </a:xfrm>
            <a:custGeom>
              <a:avLst/>
              <a:gdLst/>
              <a:ahLst/>
              <a:cxnLst/>
              <a:rect l="0" t="0" r="0" b="0"/>
              <a:pathLst>
                <a:path w="137967" h="227521">
                  <a:moveTo>
                    <a:pt x="42716" y="0"/>
                  </a:moveTo>
                  <a:lnTo>
                    <a:pt x="42716" y="0"/>
                  </a:lnTo>
                  <a:lnTo>
                    <a:pt x="23419" y="44240"/>
                  </a:lnTo>
                  <a:lnTo>
                    <a:pt x="15973" y="90113"/>
                  </a:lnTo>
                  <a:lnTo>
                    <a:pt x="6844" y="134660"/>
                  </a:lnTo>
                  <a:lnTo>
                    <a:pt x="0" y="176765"/>
                  </a:lnTo>
                  <a:lnTo>
                    <a:pt x="95" y="192509"/>
                  </a:lnTo>
                  <a:lnTo>
                    <a:pt x="3723" y="216297"/>
                  </a:lnTo>
                  <a:lnTo>
                    <a:pt x="6137" y="220398"/>
                  </a:lnTo>
                  <a:lnTo>
                    <a:pt x="9863" y="223132"/>
                  </a:lnTo>
                  <a:lnTo>
                    <a:pt x="19648" y="226170"/>
                  </a:lnTo>
                  <a:lnTo>
                    <a:pt x="31052" y="227520"/>
                  </a:lnTo>
                  <a:lnTo>
                    <a:pt x="68713" y="220782"/>
                  </a:lnTo>
                  <a:lnTo>
                    <a:pt x="137966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024"/>
            <p:cNvSpPr/>
            <p:nvPr>
              <p:custDataLst>
                <p:tags r:id="rId217"/>
              </p:custDataLst>
            </p:nvPr>
          </p:nvSpPr>
          <p:spPr>
            <a:xfrm>
              <a:off x="3333762" y="353865"/>
              <a:ext cx="119777" cy="243978"/>
            </a:xfrm>
            <a:custGeom>
              <a:avLst/>
              <a:gdLst/>
              <a:ahLst/>
              <a:cxnLst/>
              <a:rect l="0" t="0" r="0" b="0"/>
              <a:pathLst>
                <a:path w="119777" h="243978">
                  <a:moveTo>
                    <a:pt x="114288" y="17610"/>
                  </a:moveTo>
                  <a:lnTo>
                    <a:pt x="114288" y="17610"/>
                  </a:lnTo>
                  <a:lnTo>
                    <a:pt x="119345" y="17610"/>
                  </a:lnTo>
                  <a:lnTo>
                    <a:pt x="119776" y="16552"/>
                  </a:lnTo>
                  <a:lnTo>
                    <a:pt x="115220" y="9409"/>
                  </a:lnTo>
                  <a:lnTo>
                    <a:pt x="100322" y="1801"/>
                  </a:lnTo>
                  <a:lnTo>
                    <a:pt x="92911" y="0"/>
                  </a:lnTo>
                  <a:lnTo>
                    <a:pt x="65380" y="6449"/>
                  </a:lnTo>
                  <a:lnTo>
                    <a:pt x="51629" y="11944"/>
                  </a:lnTo>
                  <a:lnTo>
                    <a:pt x="41284" y="20736"/>
                  </a:lnTo>
                  <a:lnTo>
                    <a:pt x="14602" y="53162"/>
                  </a:lnTo>
                  <a:lnTo>
                    <a:pt x="3637" y="80970"/>
                  </a:lnTo>
                  <a:lnTo>
                    <a:pt x="469" y="126208"/>
                  </a:lnTo>
                  <a:lnTo>
                    <a:pt x="51" y="165797"/>
                  </a:lnTo>
                  <a:lnTo>
                    <a:pt x="0" y="207278"/>
                  </a:lnTo>
                  <a:lnTo>
                    <a:pt x="2816" y="221146"/>
                  </a:lnTo>
                  <a:lnTo>
                    <a:pt x="5048" y="226325"/>
                  </a:lnTo>
                  <a:lnTo>
                    <a:pt x="13173" y="234903"/>
                  </a:lnTo>
                  <a:lnTo>
                    <a:pt x="23840" y="241185"/>
                  </a:lnTo>
                  <a:lnTo>
                    <a:pt x="35636" y="243977"/>
                  </a:lnTo>
                  <a:lnTo>
                    <a:pt x="47934" y="242395"/>
                  </a:lnTo>
                  <a:lnTo>
                    <a:pt x="95238" y="21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025"/>
            <p:cNvSpPr/>
            <p:nvPr>
              <p:custDataLst>
                <p:tags r:id="rId218"/>
              </p:custDataLst>
            </p:nvPr>
          </p:nvSpPr>
          <p:spPr>
            <a:xfrm>
              <a:off x="438150" y="647700"/>
              <a:ext cx="3286126" cy="476251"/>
            </a:xfrm>
            <a:custGeom>
              <a:avLst/>
              <a:gdLst/>
              <a:ahLst/>
              <a:cxnLst/>
              <a:rect l="0" t="0" r="0" b="0"/>
              <a:pathLst>
                <a:path w="3286126" h="476251">
                  <a:moveTo>
                    <a:pt x="0" y="476250"/>
                  </a:moveTo>
                  <a:lnTo>
                    <a:pt x="0" y="476250"/>
                  </a:lnTo>
                  <a:lnTo>
                    <a:pt x="5056" y="471194"/>
                  </a:lnTo>
                  <a:lnTo>
                    <a:pt x="23370" y="468049"/>
                  </a:lnTo>
                  <a:lnTo>
                    <a:pt x="64075" y="467118"/>
                  </a:lnTo>
                  <a:lnTo>
                    <a:pt x="98328" y="464077"/>
                  </a:lnTo>
                  <a:lnTo>
                    <a:pt x="133659" y="460256"/>
                  </a:lnTo>
                  <a:lnTo>
                    <a:pt x="167001" y="458558"/>
                  </a:lnTo>
                  <a:lnTo>
                    <a:pt x="210466" y="452546"/>
                  </a:lnTo>
                  <a:lnTo>
                    <a:pt x="255212" y="444062"/>
                  </a:lnTo>
                  <a:lnTo>
                    <a:pt x="301984" y="434845"/>
                  </a:lnTo>
                  <a:lnTo>
                    <a:pt x="336357" y="428567"/>
                  </a:lnTo>
                  <a:lnTo>
                    <a:pt x="372800" y="422249"/>
                  </a:lnTo>
                  <a:lnTo>
                    <a:pt x="410164" y="415914"/>
                  </a:lnTo>
                  <a:lnTo>
                    <a:pt x="453581" y="409570"/>
                  </a:lnTo>
                  <a:lnTo>
                    <a:pt x="500042" y="403223"/>
                  </a:lnTo>
                  <a:lnTo>
                    <a:pt x="545385" y="396874"/>
                  </a:lnTo>
                  <a:lnTo>
                    <a:pt x="590232" y="387702"/>
                  </a:lnTo>
                  <a:lnTo>
                    <a:pt x="635917" y="377629"/>
                  </a:lnTo>
                  <a:lnTo>
                    <a:pt x="659953" y="373461"/>
                  </a:lnTo>
                  <a:lnTo>
                    <a:pt x="684444" y="369624"/>
                  </a:lnTo>
                  <a:lnTo>
                    <a:pt x="709237" y="366008"/>
                  </a:lnTo>
                  <a:lnTo>
                    <a:pt x="734233" y="362538"/>
                  </a:lnTo>
                  <a:lnTo>
                    <a:pt x="759364" y="359167"/>
                  </a:lnTo>
                  <a:lnTo>
                    <a:pt x="785643" y="354803"/>
                  </a:lnTo>
                  <a:lnTo>
                    <a:pt x="812687" y="349777"/>
                  </a:lnTo>
                  <a:lnTo>
                    <a:pt x="840241" y="344310"/>
                  </a:lnTo>
                  <a:lnTo>
                    <a:pt x="867077" y="339606"/>
                  </a:lnTo>
                  <a:lnTo>
                    <a:pt x="893435" y="335413"/>
                  </a:lnTo>
                  <a:lnTo>
                    <a:pt x="919473" y="331558"/>
                  </a:lnTo>
                  <a:lnTo>
                    <a:pt x="947415" y="326872"/>
                  </a:lnTo>
                  <a:lnTo>
                    <a:pt x="976627" y="321632"/>
                  </a:lnTo>
                  <a:lnTo>
                    <a:pt x="1006685" y="316021"/>
                  </a:lnTo>
                  <a:lnTo>
                    <a:pt x="1036248" y="311222"/>
                  </a:lnTo>
                  <a:lnTo>
                    <a:pt x="1065482" y="306965"/>
                  </a:lnTo>
                  <a:lnTo>
                    <a:pt x="1094496" y="303068"/>
                  </a:lnTo>
                  <a:lnTo>
                    <a:pt x="1124422" y="299412"/>
                  </a:lnTo>
                  <a:lnTo>
                    <a:pt x="1154957" y="295916"/>
                  </a:lnTo>
                  <a:lnTo>
                    <a:pt x="1185896" y="292528"/>
                  </a:lnTo>
                  <a:lnTo>
                    <a:pt x="1218164" y="288152"/>
                  </a:lnTo>
                  <a:lnTo>
                    <a:pt x="1251318" y="283118"/>
                  </a:lnTo>
                  <a:lnTo>
                    <a:pt x="1285062" y="277645"/>
                  </a:lnTo>
                  <a:lnTo>
                    <a:pt x="1318141" y="272938"/>
                  </a:lnTo>
                  <a:lnTo>
                    <a:pt x="1350777" y="268742"/>
                  </a:lnTo>
                  <a:lnTo>
                    <a:pt x="1383118" y="264886"/>
                  </a:lnTo>
                  <a:lnTo>
                    <a:pt x="1415262" y="261258"/>
                  </a:lnTo>
                  <a:lnTo>
                    <a:pt x="1447275" y="257780"/>
                  </a:lnTo>
                  <a:lnTo>
                    <a:pt x="1479200" y="254403"/>
                  </a:lnTo>
                  <a:lnTo>
                    <a:pt x="1512125" y="250036"/>
                  </a:lnTo>
                  <a:lnTo>
                    <a:pt x="1545717" y="245007"/>
                  </a:lnTo>
                  <a:lnTo>
                    <a:pt x="1579753" y="239538"/>
                  </a:lnTo>
                  <a:lnTo>
                    <a:pt x="1613027" y="234834"/>
                  </a:lnTo>
                  <a:lnTo>
                    <a:pt x="1645793" y="230639"/>
                  </a:lnTo>
                  <a:lnTo>
                    <a:pt x="1678220" y="226784"/>
                  </a:lnTo>
                  <a:lnTo>
                    <a:pt x="1710422" y="223156"/>
                  </a:lnTo>
                  <a:lnTo>
                    <a:pt x="1742473" y="219679"/>
                  </a:lnTo>
                  <a:lnTo>
                    <a:pt x="1774424" y="216303"/>
                  </a:lnTo>
                  <a:lnTo>
                    <a:pt x="1805249" y="212993"/>
                  </a:lnTo>
                  <a:lnTo>
                    <a:pt x="1835324" y="209729"/>
                  </a:lnTo>
                  <a:lnTo>
                    <a:pt x="1864900" y="206494"/>
                  </a:lnTo>
                  <a:lnTo>
                    <a:pt x="1895200" y="202221"/>
                  </a:lnTo>
                  <a:lnTo>
                    <a:pt x="1925983" y="197256"/>
                  </a:lnTo>
                  <a:lnTo>
                    <a:pt x="1957089" y="191829"/>
                  </a:lnTo>
                  <a:lnTo>
                    <a:pt x="1987351" y="187153"/>
                  </a:lnTo>
                  <a:lnTo>
                    <a:pt x="2017051" y="182977"/>
                  </a:lnTo>
                  <a:lnTo>
                    <a:pt x="2046375" y="179135"/>
                  </a:lnTo>
                  <a:lnTo>
                    <a:pt x="2075450" y="175515"/>
                  </a:lnTo>
                  <a:lnTo>
                    <a:pt x="2104358" y="172043"/>
                  </a:lnTo>
                  <a:lnTo>
                    <a:pt x="2133156" y="168670"/>
                  </a:lnTo>
                  <a:lnTo>
                    <a:pt x="2161879" y="165364"/>
                  </a:lnTo>
                  <a:lnTo>
                    <a:pt x="2190553" y="162101"/>
                  </a:lnTo>
                  <a:lnTo>
                    <a:pt x="2219193" y="158867"/>
                  </a:lnTo>
                  <a:lnTo>
                    <a:pt x="2247812" y="155653"/>
                  </a:lnTo>
                  <a:lnTo>
                    <a:pt x="2276417" y="152452"/>
                  </a:lnTo>
                  <a:lnTo>
                    <a:pt x="2305011" y="149260"/>
                  </a:lnTo>
                  <a:lnTo>
                    <a:pt x="2333599" y="146073"/>
                  </a:lnTo>
                  <a:lnTo>
                    <a:pt x="2362183" y="142891"/>
                  </a:lnTo>
                  <a:lnTo>
                    <a:pt x="2390764" y="139710"/>
                  </a:lnTo>
                  <a:lnTo>
                    <a:pt x="2418284" y="135474"/>
                  </a:lnTo>
                  <a:lnTo>
                    <a:pt x="2445098" y="130532"/>
                  </a:lnTo>
                  <a:lnTo>
                    <a:pt x="2471440" y="125122"/>
                  </a:lnTo>
                  <a:lnTo>
                    <a:pt x="2497468" y="120456"/>
                  </a:lnTo>
                  <a:lnTo>
                    <a:pt x="2523287" y="116287"/>
                  </a:lnTo>
                  <a:lnTo>
                    <a:pt x="2548966" y="112450"/>
                  </a:lnTo>
                  <a:lnTo>
                    <a:pt x="2573494" y="108833"/>
                  </a:lnTo>
                  <a:lnTo>
                    <a:pt x="2620503" y="101993"/>
                  </a:lnTo>
                  <a:lnTo>
                    <a:pt x="2666090" y="98247"/>
                  </a:lnTo>
                  <a:lnTo>
                    <a:pt x="2711046" y="95523"/>
                  </a:lnTo>
                  <a:lnTo>
                    <a:pt x="2755720" y="90786"/>
                  </a:lnTo>
                  <a:lnTo>
                    <a:pt x="2797448" y="85152"/>
                  </a:lnTo>
                  <a:lnTo>
                    <a:pt x="2836102" y="80179"/>
                  </a:lnTo>
                  <a:lnTo>
                    <a:pt x="2870920" y="77968"/>
                  </a:lnTo>
                  <a:lnTo>
                    <a:pt x="2906856" y="74164"/>
                  </a:lnTo>
                  <a:lnTo>
                    <a:pt x="2941878" y="68945"/>
                  </a:lnTo>
                  <a:lnTo>
                    <a:pt x="2986453" y="61115"/>
                  </a:lnTo>
                  <a:lnTo>
                    <a:pt x="3031645" y="57267"/>
                  </a:lnTo>
                  <a:lnTo>
                    <a:pt x="3072318" y="49894"/>
                  </a:lnTo>
                  <a:lnTo>
                    <a:pt x="3110121" y="41007"/>
                  </a:lnTo>
                  <a:lnTo>
                    <a:pt x="3154698" y="31344"/>
                  </a:lnTo>
                  <a:lnTo>
                    <a:pt x="3194267" y="26573"/>
                  </a:lnTo>
                  <a:lnTo>
                    <a:pt x="3239875" y="15480"/>
                  </a:lnTo>
                  <a:lnTo>
                    <a:pt x="3286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026"/>
            <p:cNvSpPr/>
            <p:nvPr>
              <p:custDataLst>
                <p:tags r:id="rId219"/>
              </p:custDataLst>
            </p:nvPr>
          </p:nvSpPr>
          <p:spPr>
            <a:xfrm>
              <a:off x="3325549" y="466725"/>
              <a:ext cx="122502" cy="28576"/>
            </a:xfrm>
            <a:custGeom>
              <a:avLst/>
              <a:gdLst/>
              <a:ahLst/>
              <a:cxnLst/>
              <a:rect l="0" t="0" r="0" b="0"/>
              <a:pathLst>
                <a:path w="122502" h="28576">
                  <a:moveTo>
                    <a:pt x="8201" y="28575"/>
                  </a:moveTo>
                  <a:lnTo>
                    <a:pt x="8201" y="28575"/>
                  </a:lnTo>
                  <a:lnTo>
                    <a:pt x="3144" y="28575"/>
                  </a:lnTo>
                  <a:lnTo>
                    <a:pt x="1655" y="27517"/>
                  </a:lnTo>
                  <a:lnTo>
                    <a:pt x="662" y="25753"/>
                  </a:lnTo>
                  <a:lnTo>
                    <a:pt x="0" y="23518"/>
                  </a:lnTo>
                  <a:lnTo>
                    <a:pt x="617" y="22029"/>
                  </a:lnTo>
                  <a:lnTo>
                    <a:pt x="2087" y="21036"/>
                  </a:lnTo>
                  <a:lnTo>
                    <a:pt x="4125" y="20374"/>
                  </a:lnTo>
                  <a:lnTo>
                    <a:pt x="46287" y="16402"/>
                  </a:lnTo>
                  <a:lnTo>
                    <a:pt x="92866" y="9372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027"/>
            <p:cNvSpPr/>
            <p:nvPr>
              <p:custDataLst>
                <p:tags r:id="rId220"/>
              </p:custDataLst>
            </p:nvPr>
          </p:nvSpPr>
          <p:spPr>
            <a:xfrm>
              <a:off x="3781425" y="419100"/>
              <a:ext cx="15014" cy="38101"/>
            </a:xfrm>
            <a:custGeom>
              <a:avLst/>
              <a:gdLst/>
              <a:ahLst/>
              <a:cxnLst/>
              <a:rect l="0" t="0" r="0" b="0"/>
              <a:pathLst>
                <a:path w="15014" h="3810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5013" y="1058"/>
                  </a:lnTo>
                  <a:lnTo>
                    <a:pt x="10923" y="10361"/>
                  </a:lnTo>
                  <a:lnTo>
                    <a:pt x="9088" y="1730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028"/>
            <p:cNvSpPr/>
            <p:nvPr>
              <p:custDataLst>
                <p:tags r:id="rId221"/>
              </p:custDataLst>
            </p:nvPr>
          </p:nvSpPr>
          <p:spPr>
            <a:xfrm>
              <a:off x="3800475" y="5524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095"/>
          <p:cNvGrpSpPr/>
          <p:nvPr/>
        </p:nvGrpSpPr>
        <p:grpSpPr>
          <a:xfrm>
            <a:off x="1462449" y="1478242"/>
            <a:ext cx="288404" cy="406826"/>
            <a:chOff x="1462449" y="1478242"/>
            <a:chExt cx="288404" cy="406826"/>
          </a:xfrm>
        </p:grpSpPr>
        <p:sp>
          <p:nvSpPr>
            <p:cNvPr id="23" name="SMARTInkShape-6029"/>
            <p:cNvSpPr/>
            <p:nvPr>
              <p:custDataLst>
                <p:tags r:id="rId213"/>
              </p:custDataLst>
            </p:nvPr>
          </p:nvSpPr>
          <p:spPr>
            <a:xfrm>
              <a:off x="1462449" y="1478242"/>
              <a:ext cx="288404" cy="406826"/>
            </a:xfrm>
            <a:custGeom>
              <a:avLst/>
              <a:gdLst/>
              <a:ahLst/>
              <a:cxnLst/>
              <a:rect l="0" t="0" r="0" b="0"/>
              <a:pathLst>
                <a:path w="288404" h="406826">
                  <a:moveTo>
                    <a:pt x="147276" y="36233"/>
                  </a:moveTo>
                  <a:lnTo>
                    <a:pt x="147276" y="36233"/>
                  </a:lnTo>
                  <a:lnTo>
                    <a:pt x="147276" y="31177"/>
                  </a:lnTo>
                  <a:lnTo>
                    <a:pt x="144454" y="25872"/>
                  </a:lnTo>
                  <a:lnTo>
                    <a:pt x="134019" y="13843"/>
                  </a:lnTo>
                  <a:lnTo>
                    <a:pt x="119829" y="4434"/>
                  </a:lnTo>
                  <a:lnTo>
                    <a:pt x="102220" y="0"/>
                  </a:lnTo>
                  <a:lnTo>
                    <a:pt x="96072" y="1494"/>
                  </a:lnTo>
                  <a:lnTo>
                    <a:pt x="52853" y="29677"/>
                  </a:lnTo>
                  <a:lnTo>
                    <a:pt x="42516" y="37905"/>
                  </a:lnTo>
                  <a:lnTo>
                    <a:pt x="25690" y="63657"/>
                  </a:lnTo>
                  <a:lnTo>
                    <a:pt x="15191" y="104797"/>
                  </a:lnTo>
                  <a:lnTo>
                    <a:pt x="7010" y="144507"/>
                  </a:lnTo>
                  <a:lnTo>
                    <a:pt x="0" y="181556"/>
                  </a:lnTo>
                  <a:lnTo>
                    <a:pt x="1739" y="217590"/>
                  </a:lnTo>
                  <a:lnTo>
                    <a:pt x="6040" y="252656"/>
                  </a:lnTo>
                  <a:lnTo>
                    <a:pt x="11480" y="285879"/>
                  </a:lnTo>
                  <a:lnTo>
                    <a:pt x="21550" y="331159"/>
                  </a:lnTo>
                  <a:lnTo>
                    <a:pt x="43380" y="369853"/>
                  </a:lnTo>
                  <a:lnTo>
                    <a:pt x="49437" y="379296"/>
                  </a:lnTo>
                  <a:lnTo>
                    <a:pt x="70278" y="392611"/>
                  </a:lnTo>
                  <a:lnTo>
                    <a:pt x="108940" y="403235"/>
                  </a:lnTo>
                  <a:lnTo>
                    <a:pt x="149816" y="406825"/>
                  </a:lnTo>
                  <a:lnTo>
                    <a:pt x="176604" y="402390"/>
                  </a:lnTo>
                  <a:lnTo>
                    <a:pt x="199593" y="389316"/>
                  </a:lnTo>
                  <a:lnTo>
                    <a:pt x="244262" y="343399"/>
                  </a:lnTo>
                  <a:lnTo>
                    <a:pt x="266819" y="301284"/>
                  </a:lnTo>
                  <a:lnTo>
                    <a:pt x="282297" y="260346"/>
                  </a:lnTo>
                  <a:lnTo>
                    <a:pt x="287824" y="221994"/>
                  </a:lnTo>
                  <a:lnTo>
                    <a:pt x="288403" y="186876"/>
                  </a:lnTo>
                  <a:lnTo>
                    <a:pt x="282342" y="140840"/>
                  </a:lnTo>
                  <a:lnTo>
                    <a:pt x="271727" y="103564"/>
                  </a:lnTo>
                  <a:lnTo>
                    <a:pt x="250473" y="64179"/>
                  </a:lnTo>
                  <a:lnTo>
                    <a:pt x="220969" y="36422"/>
                  </a:lnTo>
                  <a:lnTo>
                    <a:pt x="212280" y="30009"/>
                  </a:lnTo>
                  <a:lnTo>
                    <a:pt x="188514" y="22883"/>
                  </a:lnTo>
                  <a:lnTo>
                    <a:pt x="148206" y="21694"/>
                  </a:lnTo>
                  <a:lnTo>
                    <a:pt x="109176" y="2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030"/>
            <p:cNvSpPr/>
            <p:nvPr>
              <p:custDataLst>
                <p:tags r:id="rId214"/>
              </p:custDataLst>
            </p:nvPr>
          </p:nvSpPr>
          <p:spPr>
            <a:xfrm>
              <a:off x="1581150" y="1600200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8937" y="54088"/>
                  </a:lnTo>
                  <a:lnTo>
                    <a:pt x="9447" y="96101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096"/>
          <p:cNvGrpSpPr/>
          <p:nvPr/>
        </p:nvGrpSpPr>
        <p:grpSpPr>
          <a:xfrm>
            <a:off x="2162460" y="1348901"/>
            <a:ext cx="761716" cy="698975"/>
            <a:chOff x="2162460" y="1348901"/>
            <a:chExt cx="761716" cy="698975"/>
          </a:xfrm>
        </p:grpSpPr>
        <p:sp>
          <p:nvSpPr>
            <p:cNvPr id="26" name="SMARTInkShape-6031"/>
            <p:cNvSpPr/>
            <p:nvPr>
              <p:custDataLst>
                <p:tags r:id="rId207"/>
              </p:custDataLst>
            </p:nvPr>
          </p:nvSpPr>
          <p:spPr>
            <a:xfrm>
              <a:off x="2744524" y="1914525"/>
              <a:ext cx="179652" cy="57151"/>
            </a:xfrm>
            <a:custGeom>
              <a:avLst/>
              <a:gdLst/>
              <a:ahLst/>
              <a:cxnLst/>
              <a:rect l="0" t="0" r="0" b="0"/>
              <a:pathLst>
                <a:path w="179652" h="57151">
                  <a:moveTo>
                    <a:pt x="8201" y="57150"/>
                  </a:moveTo>
                  <a:lnTo>
                    <a:pt x="8201" y="57150"/>
                  </a:lnTo>
                  <a:lnTo>
                    <a:pt x="3145" y="57150"/>
                  </a:lnTo>
                  <a:lnTo>
                    <a:pt x="1655" y="56092"/>
                  </a:lnTo>
                  <a:lnTo>
                    <a:pt x="662" y="54328"/>
                  </a:lnTo>
                  <a:lnTo>
                    <a:pt x="0" y="52094"/>
                  </a:lnTo>
                  <a:lnTo>
                    <a:pt x="1675" y="49546"/>
                  </a:lnTo>
                  <a:lnTo>
                    <a:pt x="25307" y="34760"/>
                  </a:lnTo>
                  <a:lnTo>
                    <a:pt x="64928" y="28738"/>
                  </a:lnTo>
                  <a:lnTo>
                    <a:pt x="107875" y="21277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032"/>
            <p:cNvSpPr/>
            <p:nvPr>
              <p:custDataLst>
                <p:tags r:id="rId208"/>
              </p:custDataLst>
            </p:nvPr>
          </p:nvSpPr>
          <p:spPr>
            <a:xfrm>
              <a:off x="2752775" y="1842701"/>
              <a:ext cx="113859" cy="183952"/>
            </a:xfrm>
            <a:custGeom>
              <a:avLst/>
              <a:gdLst/>
              <a:ahLst/>
              <a:cxnLst/>
              <a:rect l="0" t="0" r="0" b="0"/>
              <a:pathLst>
                <a:path w="113859" h="183952">
                  <a:moveTo>
                    <a:pt x="104725" y="24199"/>
                  </a:moveTo>
                  <a:lnTo>
                    <a:pt x="104725" y="24199"/>
                  </a:lnTo>
                  <a:lnTo>
                    <a:pt x="109781" y="19143"/>
                  </a:lnTo>
                  <a:lnTo>
                    <a:pt x="112264" y="13838"/>
                  </a:lnTo>
                  <a:lnTo>
                    <a:pt x="113858" y="6865"/>
                  </a:lnTo>
                  <a:lnTo>
                    <a:pt x="109077" y="601"/>
                  </a:lnTo>
                  <a:lnTo>
                    <a:pt x="106568" y="0"/>
                  </a:lnTo>
                  <a:lnTo>
                    <a:pt x="103837" y="658"/>
                  </a:lnTo>
                  <a:lnTo>
                    <a:pt x="97980" y="3153"/>
                  </a:lnTo>
                  <a:lnTo>
                    <a:pt x="66199" y="12578"/>
                  </a:lnTo>
                  <a:lnTo>
                    <a:pt x="45923" y="27234"/>
                  </a:lnTo>
                  <a:lnTo>
                    <a:pt x="23212" y="49803"/>
                  </a:lnTo>
                  <a:lnTo>
                    <a:pt x="6436" y="78619"/>
                  </a:lnTo>
                  <a:lnTo>
                    <a:pt x="1231" y="110208"/>
                  </a:lnTo>
                  <a:lnTo>
                    <a:pt x="62" y="156433"/>
                  </a:lnTo>
                  <a:lnTo>
                    <a:pt x="0" y="166931"/>
                  </a:lnTo>
                  <a:lnTo>
                    <a:pt x="2100" y="171212"/>
                  </a:lnTo>
                  <a:lnTo>
                    <a:pt x="10077" y="178791"/>
                  </a:lnTo>
                  <a:lnTo>
                    <a:pt x="17857" y="182865"/>
                  </a:lnTo>
                  <a:lnTo>
                    <a:pt x="21413" y="183951"/>
                  </a:lnTo>
                  <a:lnTo>
                    <a:pt x="68186" y="176296"/>
                  </a:lnTo>
                  <a:lnTo>
                    <a:pt x="85675" y="167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033"/>
            <p:cNvSpPr/>
            <p:nvPr>
              <p:custDataLst>
                <p:tags r:id="rId209"/>
              </p:custDataLst>
            </p:nvPr>
          </p:nvSpPr>
          <p:spPr>
            <a:xfrm>
              <a:off x="2600755" y="1868224"/>
              <a:ext cx="123396" cy="169375"/>
            </a:xfrm>
            <a:custGeom>
              <a:avLst/>
              <a:gdLst/>
              <a:ahLst/>
              <a:cxnLst/>
              <a:rect l="0" t="0" r="0" b="0"/>
              <a:pathLst>
                <a:path w="123396" h="169375">
                  <a:moveTo>
                    <a:pt x="28145" y="8201"/>
                  </a:moveTo>
                  <a:lnTo>
                    <a:pt x="28145" y="8201"/>
                  </a:lnTo>
                  <a:lnTo>
                    <a:pt x="28145" y="0"/>
                  </a:lnTo>
                  <a:lnTo>
                    <a:pt x="27087" y="17117"/>
                  </a:lnTo>
                  <a:lnTo>
                    <a:pt x="13956" y="63290"/>
                  </a:lnTo>
                  <a:lnTo>
                    <a:pt x="8997" y="107434"/>
                  </a:lnTo>
                  <a:lnTo>
                    <a:pt x="537" y="152427"/>
                  </a:lnTo>
                  <a:lnTo>
                    <a:pt x="0" y="161554"/>
                  </a:lnTo>
                  <a:lnTo>
                    <a:pt x="915" y="164412"/>
                  </a:lnTo>
                  <a:lnTo>
                    <a:pt x="2583" y="166316"/>
                  </a:lnTo>
                  <a:lnTo>
                    <a:pt x="4754" y="167586"/>
                  </a:lnTo>
                  <a:lnTo>
                    <a:pt x="17922" y="169374"/>
                  </a:lnTo>
                  <a:lnTo>
                    <a:pt x="63195" y="161440"/>
                  </a:lnTo>
                  <a:lnTo>
                    <a:pt x="12339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034"/>
            <p:cNvSpPr/>
            <p:nvPr>
              <p:custDataLst>
                <p:tags r:id="rId210"/>
              </p:custDataLst>
            </p:nvPr>
          </p:nvSpPr>
          <p:spPr>
            <a:xfrm>
              <a:off x="2390775" y="1854492"/>
              <a:ext cx="152401" cy="193384"/>
            </a:xfrm>
            <a:custGeom>
              <a:avLst/>
              <a:gdLst/>
              <a:ahLst/>
              <a:cxnLst/>
              <a:rect l="0" t="0" r="0" b="0"/>
              <a:pathLst>
                <a:path w="152401" h="193384">
                  <a:moveTo>
                    <a:pt x="0" y="69558"/>
                  </a:moveTo>
                  <a:lnTo>
                    <a:pt x="0" y="69558"/>
                  </a:lnTo>
                  <a:lnTo>
                    <a:pt x="8201" y="61357"/>
                  </a:lnTo>
                  <a:lnTo>
                    <a:pt x="9133" y="70538"/>
                  </a:lnTo>
                  <a:lnTo>
                    <a:pt x="9502" y="113193"/>
                  </a:lnTo>
                  <a:lnTo>
                    <a:pt x="9522" y="159017"/>
                  </a:lnTo>
                  <a:lnTo>
                    <a:pt x="9525" y="192200"/>
                  </a:lnTo>
                  <a:lnTo>
                    <a:pt x="14581" y="151595"/>
                  </a:lnTo>
                  <a:lnTo>
                    <a:pt x="18167" y="107753"/>
                  </a:lnTo>
                  <a:lnTo>
                    <a:pt x="18934" y="62097"/>
                  </a:lnTo>
                  <a:lnTo>
                    <a:pt x="29396" y="23773"/>
                  </a:lnTo>
                  <a:lnTo>
                    <a:pt x="36954" y="146"/>
                  </a:lnTo>
                  <a:lnTo>
                    <a:pt x="37336" y="0"/>
                  </a:lnTo>
                  <a:lnTo>
                    <a:pt x="43006" y="12427"/>
                  </a:lnTo>
                  <a:lnTo>
                    <a:pt x="53258" y="28718"/>
                  </a:lnTo>
                  <a:lnTo>
                    <a:pt x="61694" y="57333"/>
                  </a:lnTo>
                  <a:lnTo>
                    <a:pt x="70256" y="70992"/>
                  </a:lnTo>
                  <a:lnTo>
                    <a:pt x="76380" y="75487"/>
                  </a:lnTo>
                  <a:lnTo>
                    <a:pt x="79495" y="76686"/>
                  </a:lnTo>
                  <a:lnTo>
                    <a:pt x="82630" y="75368"/>
                  </a:lnTo>
                  <a:lnTo>
                    <a:pt x="98436" y="57414"/>
                  </a:lnTo>
                  <a:lnTo>
                    <a:pt x="127000" y="10032"/>
                  </a:lnTo>
                  <a:lnTo>
                    <a:pt x="133350" y="6060"/>
                  </a:lnTo>
                  <a:lnTo>
                    <a:pt x="136525" y="5001"/>
                  </a:lnTo>
                  <a:lnTo>
                    <a:pt x="138642" y="6412"/>
                  </a:lnTo>
                  <a:lnTo>
                    <a:pt x="140994" y="13624"/>
                  </a:lnTo>
                  <a:lnTo>
                    <a:pt x="145449" y="54745"/>
                  </a:lnTo>
                  <a:lnTo>
                    <a:pt x="151027" y="97088"/>
                  </a:lnTo>
                  <a:lnTo>
                    <a:pt x="152129" y="141514"/>
                  </a:lnTo>
                  <a:lnTo>
                    <a:pt x="152400" y="19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035"/>
            <p:cNvSpPr/>
            <p:nvPr>
              <p:custDataLst>
                <p:tags r:id="rId211"/>
              </p:custDataLst>
            </p:nvPr>
          </p:nvSpPr>
          <p:spPr>
            <a:xfrm>
              <a:off x="2200327" y="1348901"/>
              <a:ext cx="123774" cy="137000"/>
            </a:xfrm>
            <a:custGeom>
              <a:avLst/>
              <a:gdLst/>
              <a:ahLst/>
              <a:cxnLst/>
              <a:rect l="0" t="0" r="0" b="0"/>
              <a:pathLst>
                <a:path w="123774" h="137000">
                  <a:moveTo>
                    <a:pt x="18998" y="70324"/>
                  </a:moveTo>
                  <a:lnTo>
                    <a:pt x="18998" y="70324"/>
                  </a:lnTo>
                  <a:lnTo>
                    <a:pt x="18998" y="65268"/>
                  </a:lnTo>
                  <a:lnTo>
                    <a:pt x="16176" y="59963"/>
                  </a:lnTo>
                  <a:lnTo>
                    <a:pt x="9865" y="51782"/>
                  </a:lnTo>
                  <a:lnTo>
                    <a:pt x="8492" y="60037"/>
                  </a:lnTo>
                  <a:lnTo>
                    <a:pt x="2950" y="76213"/>
                  </a:lnTo>
                  <a:lnTo>
                    <a:pt x="212" y="119328"/>
                  </a:lnTo>
                  <a:lnTo>
                    <a:pt x="0" y="130373"/>
                  </a:lnTo>
                  <a:lnTo>
                    <a:pt x="1013" y="111589"/>
                  </a:lnTo>
                  <a:lnTo>
                    <a:pt x="13206" y="69487"/>
                  </a:lnTo>
                  <a:lnTo>
                    <a:pt x="25205" y="23001"/>
                  </a:lnTo>
                  <a:lnTo>
                    <a:pt x="28598" y="8795"/>
                  </a:lnTo>
                  <a:lnTo>
                    <a:pt x="33142" y="1350"/>
                  </a:lnTo>
                  <a:lnTo>
                    <a:pt x="35836" y="0"/>
                  </a:lnTo>
                  <a:lnTo>
                    <a:pt x="38690" y="158"/>
                  </a:lnTo>
                  <a:lnTo>
                    <a:pt x="41651" y="1322"/>
                  </a:lnTo>
                  <a:lnTo>
                    <a:pt x="47763" y="8259"/>
                  </a:lnTo>
                  <a:lnTo>
                    <a:pt x="69462" y="49693"/>
                  </a:lnTo>
                  <a:lnTo>
                    <a:pt x="97982" y="95631"/>
                  </a:lnTo>
                  <a:lnTo>
                    <a:pt x="123773" y="13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036"/>
            <p:cNvSpPr/>
            <p:nvPr>
              <p:custDataLst>
                <p:tags r:id="rId212"/>
              </p:custDataLst>
            </p:nvPr>
          </p:nvSpPr>
          <p:spPr>
            <a:xfrm>
              <a:off x="2162460" y="1572680"/>
              <a:ext cx="190216" cy="289812"/>
            </a:xfrm>
            <a:custGeom>
              <a:avLst/>
              <a:gdLst/>
              <a:ahLst/>
              <a:cxnLst/>
              <a:rect l="0" t="0" r="0" b="0"/>
              <a:pathLst>
                <a:path w="190216" h="289812">
                  <a:moveTo>
                    <a:pt x="104490" y="56095"/>
                  </a:moveTo>
                  <a:lnTo>
                    <a:pt x="104490" y="56095"/>
                  </a:lnTo>
                  <a:lnTo>
                    <a:pt x="99434" y="45982"/>
                  </a:lnTo>
                  <a:lnTo>
                    <a:pt x="96886" y="43003"/>
                  </a:lnTo>
                  <a:lnTo>
                    <a:pt x="77747" y="29076"/>
                  </a:lnTo>
                  <a:lnTo>
                    <a:pt x="66345" y="33038"/>
                  </a:lnTo>
                  <a:lnTo>
                    <a:pt x="49561" y="45971"/>
                  </a:lnTo>
                  <a:lnTo>
                    <a:pt x="36239" y="63208"/>
                  </a:lnTo>
                  <a:lnTo>
                    <a:pt x="16153" y="104657"/>
                  </a:lnTo>
                  <a:lnTo>
                    <a:pt x="7021" y="122128"/>
                  </a:lnTo>
                  <a:lnTo>
                    <a:pt x="1880" y="145981"/>
                  </a:lnTo>
                  <a:lnTo>
                    <a:pt x="0" y="192998"/>
                  </a:lnTo>
                  <a:lnTo>
                    <a:pt x="1888" y="234793"/>
                  </a:lnTo>
                  <a:lnTo>
                    <a:pt x="14940" y="263912"/>
                  </a:lnTo>
                  <a:lnTo>
                    <a:pt x="26237" y="279339"/>
                  </a:lnTo>
                  <a:lnTo>
                    <a:pt x="41136" y="287606"/>
                  </a:lnTo>
                  <a:lnTo>
                    <a:pt x="49554" y="289811"/>
                  </a:lnTo>
                  <a:lnTo>
                    <a:pt x="67374" y="286616"/>
                  </a:lnTo>
                  <a:lnTo>
                    <a:pt x="112028" y="262527"/>
                  </a:lnTo>
                  <a:lnTo>
                    <a:pt x="128478" y="248611"/>
                  </a:lnTo>
                  <a:lnTo>
                    <a:pt x="158424" y="204857"/>
                  </a:lnTo>
                  <a:lnTo>
                    <a:pt x="178487" y="166854"/>
                  </a:lnTo>
                  <a:lnTo>
                    <a:pt x="186740" y="128424"/>
                  </a:lnTo>
                  <a:lnTo>
                    <a:pt x="186363" y="89167"/>
                  </a:lnTo>
                  <a:lnTo>
                    <a:pt x="176754" y="47458"/>
                  </a:lnTo>
                  <a:lnTo>
                    <a:pt x="167765" y="28371"/>
                  </a:lnTo>
                  <a:lnTo>
                    <a:pt x="148700" y="6953"/>
                  </a:lnTo>
                  <a:lnTo>
                    <a:pt x="140719" y="2504"/>
                  </a:lnTo>
                  <a:lnTo>
                    <a:pt x="120163" y="0"/>
                  </a:lnTo>
                  <a:lnTo>
                    <a:pt x="93964" y="4314"/>
                  </a:lnTo>
                  <a:lnTo>
                    <a:pt x="76206" y="12295"/>
                  </a:lnTo>
                  <a:lnTo>
                    <a:pt x="54129" y="26419"/>
                  </a:lnTo>
                  <a:lnTo>
                    <a:pt x="42243" y="40789"/>
                  </a:lnTo>
                  <a:lnTo>
                    <a:pt x="34492" y="56701"/>
                  </a:lnTo>
                  <a:lnTo>
                    <a:pt x="31046" y="70828"/>
                  </a:lnTo>
                  <a:lnTo>
                    <a:pt x="32244" y="77559"/>
                  </a:lnTo>
                  <a:lnTo>
                    <a:pt x="39220" y="90682"/>
                  </a:lnTo>
                  <a:lnTo>
                    <a:pt x="52198" y="100748"/>
                  </a:lnTo>
                  <a:lnTo>
                    <a:pt x="67491" y="107690"/>
                  </a:lnTo>
                  <a:lnTo>
                    <a:pt x="81343" y="110776"/>
                  </a:lnTo>
                  <a:lnTo>
                    <a:pt x="128485" y="104827"/>
                  </a:lnTo>
                  <a:lnTo>
                    <a:pt x="190215" y="84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097"/>
          <p:cNvGrpSpPr/>
          <p:nvPr/>
        </p:nvGrpSpPr>
        <p:grpSpPr>
          <a:xfrm>
            <a:off x="3562350" y="1676400"/>
            <a:ext cx="151259" cy="209551"/>
            <a:chOff x="3562350" y="1676400"/>
            <a:chExt cx="151259" cy="209551"/>
          </a:xfrm>
        </p:grpSpPr>
        <p:sp>
          <p:nvSpPr>
            <p:cNvPr id="33" name="SMARTInkShape-6037"/>
            <p:cNvSpPr/>
            <p:nvPr>
              <p:custDataLst>
                <p:tags r:id="rId204"/>
              </p:custDataLst>
            </p:nvPr>
          </p:nvSpPr>
          <p:spPr>
            <a:xfrm>
              <a:off x="3624477" y="1687249"/>
              <a:ext cx="89132" cy="198702"/>
            </a:xfrm>
            <a:custGeom>
              <a:avLst/>
              <a:gdLst/>
              <a:ahLst/>
              <a:cxnLst/>
              <a:rect l="0" t="0" r="0" b="0"/>
              <a:pathLst>
                <a:path w="89132" h="198702">
                  <a:moveTo>
                    <a:pt x="52173" y="8201"/>
                  </a:moveTo>
                  <a:lnTo>
                    <a:pt x="52173" y="8201"/>
                  </a:lnTo>
                  <a:lnTo>
                    <a:pt x="52173" y="3145"/>
                  </a:lnTo>
                  <a:lnTo>
                    <a:pt x="50056" y="1655"/>
                  </a:lnTo>
                  <a:lnTo>
                    <a:pt x="42060" y="0"/>
                  </a:lnTo>
                  <a:lnTo>
                    <a:pt x="20601" y="4125"/>
                  </a:lnTo>
                  <a:lnTo>
                    <a:pt x="11683" y="9212"/>
                  </a:lnTo>
                  <a:lnTo>
                    <a:pt x="901" y="26157"/>
                  </a:lnTo>
                  <a:lnTo>
                    <a:pt x="0" y="31814"/>
                  </a:lnTo>
                  <a:lnTo>
                    <a:pt x="1821" y="43743"/>
                  </a:lnTo>
                  <a:lnTo>
                    <a:pt x="13853" y="62359"/>
                  </a:lnTo>
                  <a:lnTo>
                    <a:pt x="57458" y="100292"/>
                  </a:lnTo>
                  <a:lnTo>
                    <a:pt x="81596" y="124621"/>
                  </a:lnTo>
                  <a:lnTo>
                    <a:pt x="86417" y="133321"/>
                  </a:lnTo>
                  <a:lnTo>
                    <a:pt x="89131" y="154282"/>
                  </a:lnTo>
                  <a:lnTo>
                    <a:pt x="84121" y="168729"/>
                  </a:lnTo>
                  <a:lnTo>
                    <a:pt x="79822" y="175544"/>
                  </a:lnTo>
                  <a:lnTo>
                    <a:pt x="66578" y="185940"/>
                  </a:lnTo>
                  <a:lnTo>
                    <a:pt x="51167" y="193029"/>
                  </a:lnTo>
                  <a:lnTo>
                    <a:pt x="23598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038"/>
            <p:cNvSpPr/>
            <p:nvPr>
              <p:custDataLst>
                <p:tags r:id="rId205"/>
              </p:custDataLst>
            </p:nvPr>
          </p:nvSpPr>
          <p:spPr>
            <a:xfrm>
              <a:off x="3571875" y="16764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039"/>
            <p:cNvSpPr/>
            <p:nvPr>
              <p:custDataLst>
                <p:tags r:id="rId206"/>
              </p:custDataLst>
            </p:nvPr>
          </p:nvSpPr>
          <p:spPr>
            <a:xfrm>
              <a:off x="3562350" y="1756637"/>
              <a:ext cx="9526" cy="110264"/>
            </a:xfrm>
            <a:custGeom>
              <a:avLst/>
              <a:gdLst/>
              <a:ahLst/>
              <a:cxnLst/>
              <a:rect l="0" t="0" r="0" b="0"/>
              <a:pathLst>
                <a:path w="9526" h="1102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7539" y="28619"/>
                  </a:lnTo>
                  <a:lnTo>
                    <a:pt x="9263" y="72700"/>
                  </a:lnTo>
                  <a:lnTo>
                    <a:pt x="9525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098"/>
          <p:cNvGrpSpPr/>
          <p:nvPr/>
        </p:nvGrpSpPr>
        <p:grpSpPr>
          <a:xfrm>
            <a:off x="4278201" y="1543443"/>
            <a:ext cx="1332025" cy="356607"/>
            <a:chOff x="4278201" y="1543443"/>
            <a:chExt cx="1332025" cy="356607"/>
          </a:xfrm>
        </p:grpSpPr>
        <p:sp>
          <p:nvSpPr>
            <p:cNvPr id="37" name="SMARTInkShape-6040"/>
            <p:cNvSpPr/>
            <p:nvPr>
              <p:custDataLst>
                <p:tags r:id="rId191"/>
              </p:custDataLst>
            </p:nvPr>
          </p:nvSpPr>
          <p:spPr>
            <a:xfrm>
              <a:off x="5472270" y="1657350"/>
              <a:ext cx="137956" cy="28576"/>
            </a:xfrm>
            <a:custGeom>
              <a:avLst/>
              <a:gdLst/>
              <a:ahLst/>
              <a:cxnLst/>
              <a:rect l="0" t="0" r="0" b="0"/>
              <a:pathLst>
                <a:path w="137956" h="28576">
                  <a:moveTo>
                    <a:pt x="14130" y="28575"/>
                  </a:moveTo>
                  <a:lnTo>
                    <a:pt x="14130" y="28575"/>
                  </a:lnTo>
                  <a:lnTo>
                    <a:pt x="873" y="28575"/>
                  </a:lnTo>
                  <a:lnTo>
                    <a:pt x="0" y="27517"/>
                  </a:lnTo>
                  <a:lnTo>
                    <a:pt x="477" y="25753"/>
                  </a:lnTo>
                  <a:lnTo>
                    <a:pt x="1853" y="23519"/>
                  </a:lnTo>
                  <a:lnTo>
                    <a:pt x="11849" y="21036"/>
                  </a:lnTo>
                  <a:lnTo>
                    <a:pt x="54242" y="12765"/>
                  </a:lnTo>
                  <a:lnTo>
                    <a:pt x="98058" y="7343"/>
                  </a:lnTo>
                  <a:lnTo>
                    <a:pt x="137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041"/>
            <p:cNvSpPr/>
            <p:nvPr>
              <p:custDataLst>
                <p:tags r:id="rId192"/>
              </p:custDataLst>
            </p:nvPr>
          </p:nvSpPr>
          <p:spPr>
            <a:xfrm>
              <a:off x="5469270" y="1558018"/>
              <a:ext cx="105986" cy="279393"/>
            </a:xfrm>
            <a:custGeom>
              <a:avLst/>
              <a:gdLst/>
              <a:ahLst/>
              <a:cxnLst/>
              <a:rect l="0" t="0" r="0" b="0"/>
              <a:pathLst>
                <a:path w="105986" h="279393">
                  <a:moveTo>
                    <a:pt x="64755" y="32657"/>
                  </a:moveTo>
                  <a:lnTo>
                    <a:pt x="64755" y="32657"/>
                  </a:lnTo>
                  <a:lnTo>
                    <a:pt x="96278" y="1134"/>
                  </a:lnTo>
                  <a:lnTo>
                    <a:pt x="99528" y="0"/>
                  </a:lnTo>
                  <a:lnTo>
                    <a:pt x="102754" y="302"/>
                  </a:lnTo>
                  <a:lnTo>
                    <a:pt x="105962" y="1562"/>
                  </a:lnTo>
                  <a:lnTo>
                    <a:pt x="105985" y="6635"/>
                  </a:lnTo>
                  <a:lnTo>
                    <a:pt x="90813" y="45195"/>
                  </a:lnTo>
                  <a:lnTo>
                    <a:pt x="73534" y="81175"/>
                  </a:lnTo>
                  <a:lnTo>
                    <a:pt x="53789" y="126202"/>
                  </a:lnTo>
                  <a:lnTo>
                    <a:pt x="33152" y="171158"/>
                  </a:lnTo>
                  <a:lnTo>
                    <a:pt x="17787" y="208260"/>
                  </a:lnTo>
                  <a:lnTo>
                    <a:pt x="4560" y="250671"/>
                  </a:lnTo>
                  <a:lnTo>
                    <a:pt x="0" y="269880"/>
                  </a:lnTo>
                  <a:lnTo>
                    <a:pt x="418" y="273355"/>
                  </a:lnTo>
                  <a:lnTo>
                    <a:pt x="1755" y="275672"/>
                  </a:lnTo>
                  <a:lnTo>
                    <a:pt x="3706" y="277217"/>
                  </a:lnTo>
                  <a:lnTo>
                    <a:pt x="16563" y="279392"/>
                  </a:lnTo>
                  <a:lnTo>
                    <a:pt x="33777" y="274979"/>
                  </a:lnTo>
                  <a:lnTo>
                    <a:pt x="55230" y="26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042"/>
            <p:cNvSpPr/>
            <p:nvPr>
              <p:custDataLst>
                <p:tags r:id="rId193"/>
              </p:custDataLst>
            </p:nvPr>
          </p:nvSpPr>
          <p:spPr>
            <a:xfrm>
              <a:off x="5316427" y="1709169"/>
              <a:ext cx="100808" cy="129157"/>
            </a:xfrm>
            <a:custGeom>
              <a:avLst/>
              <a:gdLst/>
              <a:ahLst/>
              <a:cxnLst/>
              <a:rect l="0" t="0" r="0" b="0"/>
              <a:pathLst>
                <a:path w="100808" h="129157">
                  <a:moveTo>
                    <a:pt x="27098" y="33906"/>
                  </a:moveTo>
                  <a:lnTo>
                    <a:pt x="27098" y="33906"/>
                  </a:lnTo>
                  <a:lnTo>
                    <a:pt x="27098" y="28850"/>
                  </a:lnTo>
                  <a:lnTo>
                    <a:pt x="29920" y="23545"/>
                  </a:lnTo>
                  <a:lnTo>
                    <a:pt x="32154" y="20648"/>
                  </a:lnTo>
                  <a:lnTo>
                    <a:pt x="32586" y="18718"/>
                  </a:lnTo>
                  <a:lnTo>
                    <a:pt x="31814" y="17430"/>
                  </a:lnTo>
                  <a:lnTo>
                    <a:pt x="30242" y="16572"/>
                  </a:lnTo>
                  <a:lnTo>
                    <a:pt x="29194" y="19175"/>
                  </a:lnTo>
                  <a:lnTo>
                    <a:pt x="22317" y="49723"/>
                  </a:lnTo>
                  <a:lnTo>
                    <a:pt x="11964" y="76228"/>
                  </a:lnTo>
                  <a:lnTo>
                    <a:pt x="738" y="122922"/>
                  </a:lnTo>
                  <a:lnTo>
                    <a:pt x="0" y="125000"/>
                  </a:lnTo>
                  <a:lnTo>
                    <a:pt x="566" y="125327"/>
                  </a:lnTo>
                  <a:lnTo>
                    <a:pt x="4017" y="122868"/>
                  </a:lnTo>
                  <a:lnTo>
                    <a:pt x="20951" y="80143"/>
                  </a:lnTo>
                  <a:lnTo>
                    <a:pt x="39471" y="41262"/>
                  </a:lnTo>
                  <a:lnTo>
                    <a:pt x="51647" y="24475"/>
                  </a:lnTo>
                  <a:lnTo>
                    <a:pt x="74236" y="5241"/>
                  </a:lnTo>
                  <a:lnTo>
                    <a:pt x="84384" y="0"/>
                  </a:lnTo>
                  <a:lnTo>
                    <a:pt x="88572" y="718"/>
                  </a:lnTo>
                  <a:lnTo>
                    <a:pt x="96048" y="7161"/>
                  </a:lnTo>
                  <a:lnTo>
                    <a:pt x="100076" y="19903"/>
                  </a:lnTo>
                  <a:lnTo>
                    <a:pt x="100807" y="36149"/>
                  </a:lnTo>
                  <a:lnTo>
                    <a:pt x="89852" y="81827"/>
                  </a:lnTo>
                  <a:lnTo>
                    <a:pt x="74723" y="129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043"/>
            <p:cNvSpPr/>
            <p:nvPr>
              <p:custDataLst>
                <p:tags r:id="rId194"/>
              </p:custDataLst>
            </p:nvPr>
          </p:nvSpPr>
          <p:spPr>
            <a:xfrm>
              <a:off x="5219700" y="1697443"/>
              <a:ext cx="76201" cy="130197"/>
            </a:xfrm>
            <a:custGeom>
              <a:avLst/>
              <a:gdLst/>
              <a:ahLst/>
              <a:cxnLst/>
              <a:rect l="0" t="0" r="0" b="0"/>
              <a:pathLst>
                <a:path w="76201" h="130197">
                  <a:moveTo>
                    <a:pt x="0" y="55157"/>
                  </a:moveTo>
                  <a:lnTo>
                    <a:pt x="0" y="55157"/>
                  </a:lnTo>
                  <a:lnTo>
                    <a:pt x="5056" y="55157"/>
                  </a:lnTo>
                  <a:lnTo>
                    <a:pt x="18314" y="50101"/>
                  </a:lnTo>
                  <a:lnTo>
                    <a:pt x="35211" y="37852"/>
                  </a:lnTo>
                  <a:lnTo>
                    <a:pt x="58899" y="15157"/>
                  </a:lnTo>
                  <a:lnTo>
                    <a:pt x="60432" y="11557"/>
                  </a:lnTo>
                  <a:lnTo>
                    <a:pt x="60397" y="8099"/>
                  </a:lnTo>
                  <a:lnTo>
                    <a:pt x="59314" y="4735"/>
                  </a:lnTo>
                  <a:lnTo>
                    <a:pt x="57535" y="2492"/>
                  </a:lnTo>
                  <a:lnTo>
                    <a:pt x="52735" y="0"/>
                  </a:lnTo>
                  <a:lnTo>
                    <a:pt x="44252" y="1715"/>
                  </a:lnTo>
                  <a:lnTo>
                    <a:pt x="39026" y="3654"/>
                  </a:lnTo>
                  <a:lnTo>
                    <a:pt x="21558" y="21552"/>
                  </a:lnTo>
                  <a:lnTo>
                    <a:pt x="8034" y="46964"/>
                  </a:lnTo>
                  <a:lnTo>
                    <a:pt x="1058" y="90610"/>
                  </a:lnTo>
                  <a:lnTo>
                    <a:pt x="706" y="97843"/>
                  </a:lnTo>
                  <a:lnTo>
                    <a:pt x="5958" y="111523"/>
                  </a:lnTo>
                  <a:lnTo>
                    <a:pt x="10322" y="118134"/>
                  </a:lnTo>
                  <a:lnTo>
                    <a:pt x="15348" y="122542"/>
                  </a:lnTo>
                  <a:lnTo>
                    <a:pt x="26577" y="127439"/>
                  </a:lnTo>
                  <a:lnTo>
                    <a:pt x="49855" y="130196"/>
                  </a:lnTo>
                  <a:lnTo>
                    <a:pt x="76200" y="121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044"/>
            <p:cNvSpPr/>
            <p:nvPr>
              <p:custDataLst>
                <p:tags r:id="rId195"/>
              </p:custDataLst>
            </p:nvPr>
          </p:nvSpPr>
          <p:spPr>
            <a:xfrm>
              <a:off x="5077609" y="1695450"/>
              <a:ext cx="103992" cy="15014"/>
            </a:xfrm>
            <a:custGeom>
              <a:avLst/>
              <a:gdLst/>
              <a:ahLst/>
              <a:cxnLst/>
              <a:rect l="0" t="0" r="0" b="0"/>
              <a:pathLst>
                <a:path w="103992" h="15014">
                  <a:moveTo>
                    <a:pt x="18266" y="9525"/>
                  </a:moveTo>
                  <a:lnTo>
                    <a:pt x="18266" y="9525"/>
                  </a:lnTo>
                  <a:lnTo>
                    <a:pt x="8153" y="14581"/>
                  </a:lnTo>
                  <a:lnTo>
                    <a:pt x="5174" y="15013"/>
                  </a:lnTo>
                  <a:lnTo>
                    <a:pt x="3188" y="14242"/>
                  </a:lnTo>
                  <a:lnTo>
                    <a:pt x="0" y="10457"/>
                  </a:lnTo>
                  <a:lnTo>
                    <a:pt x="9561" y="4745"/>
                  </a:lnTo>
                  <a:lnTo>
                    <a:pt x="55742" y="625"/>
                  </a:lnTo>
                  <a:lnTo>
                    <a:pt x="1039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045"/>
            <p:cNvSpPr/>
            <p:nvPr>
              <p:custDataLst>
                <p:tags r:id="rId196"/>
              </p:custDataLst>
            </p:nvPr>
          </p:nvSpPr>
          <p:spPr>
            <a:xfrm>
              <a:off x="5115087" y="1543443"/>
              <a:ext cx="85564" cy="300571"/>
            </a:xfrm>
            <a:custGeom>
              <a:avLst/>
              <a:gdLst/>
              <a:ahLst/>
              <a:cxnLst/>
              <a:rect l="0" t="0" r="0" b="0"/>
              <a:pathLst>
                <a:path w="85564" h="300571">
                  <a:moveTo>
                    <a:pt x="85563" y="9132"/>
                  </a:moveTo>
                  <a:lnTo>
                    <a:pt x="85563" y="9132"/>
                  </a:lnTo>
                  <a:lnTo>
                    <a:pt x="85563" y="931"/>
                  </a:lnTo>
                  <a:lnTo>
                    <a:pt x="75450" y="0"/>
                  </a:lnTo>
                  <a:lnTo>
                    <a:pt x="72471" y="927"/>
                  </a:lnTo>
                  <a:lnTo>
                    <a:pt x="70485" y="2604"/>
                  </a:lnTo>
                  <a:lnTo>
                    <a:pt x="62242" y="23012"/>
                  </a:lnTo>
                  <a:lnTo>
                    <a:pt x="50421" y="63105"/>
                  </a:lnTo>
                  <a:lnTo>
                    <a:pt x="34734" y="105427"/>
                  </a:lnTo>
                  <a:lnTo>
                    <a:pt x="28603" y="149234"/>
                  </a:lnTo>
                  <a:lnTo>
                    <a:pt x="15320" y="194210"/>
                  </a:lnTo>
                  <a:lnTo>
                    <a:pt x="3994" y="234505"/>
                  </a:lnTo>
                  <a:lnTo>
                    <a:pt x="202" y="278445"/>
                  </a:lnTo>
                  <a:lnTo>
                    <a:pt x="0" y="291457"/>
                  </a:lnTo>
                  <a:lnTo>
                    <a:pt x="2063" y="295774"/>
                  </a:lnTo>
                  <a:lnTo>
                    <a:pt x="5555" y="298652"/>
                  </a:lnTo>
                  <a:lnTo>
                    <a:pt x="10000" y="300570"/>
                  </a:lnTo>
                  <a:lnTo>
                    <a:pt x="14021" y="299732"/>
                  </a:lnTo>
                  <a:lnTo>
                    <a:pt x="28413" y="28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046"/>
            <p:cNvSpPr/>
            <p:nvPr>
              <p:custDataLst>
                <p:tags r:id="rId197"/>
              </p:custDataLst>
            </p:nvPr>
          </p:nvSpPr>
          <p:spPr>
            <a:xfrm>
              <a:off x="4941224" y="1668824"/>
              <a:ext cx="87977" cy="189489"/>
            </a:xfrm>
            <a:custGeom>
              <a:avLst/>
              <a:gdLst/>
              <a:ahLst/>
              <a:cxnLst/>
              <a:rect l="0" t="0" r="0" b="0"/>
              <a:pathLst>
                <a:path w="87977" h="189489">
                  <a:moveTo>
                    <a:pt x="87976" y="36151"/>
                  </a:moveTo>
                  <a:lnTo>
                    <a:pt x="87976" y="36151"/>
                  </a:lnTo>
                  <a:lnTo>
                    <a:pt x="87976" y="14693"/>
                  </a:lnTo>
                  <a:lnTo>
                    <a:pt x="85154" y="7917"/>
                  </a:lnTo>
                  <a:lnTo>
                    <a:pt x="82920" y="4628"/>
                  </a:lnTo>
                  <a:lnTo>
                    <a:pt x="79314" y="2436"/>
                  </a:lnTo>
                  <a:lnTo>
                    <a:pt x="69662" y="0"/>
                  </a:lnTo>
                  <a:lnTo>
                    <a:pt x="58317" y="1739"/>
                  </a:lnTo>
                  <a:lnTo>
                    <a:pt x="46219" y="7099"/>
                  </a:lnTo>
                  <a:lnTo>
                    <a:pt x="28566" y="22016"/>
                  </a:lnTo>
                  <a:lnTo>
                    <a:pt x="19944" y="33749"/>
                  </a:lnTo>
                  <a:lnTo>
                    <a:pt x="18279" y="39842"/>
                  </a:lnTo>
                  <a:lnTo>
                    <a:pt x="19253" y="52255"/>
                  </a:lnTo>
                  <a:lnTo>
                    <a:pt x="29559" y="78530"/>
                  </a:lnTo>
                  <a:lnTo>
                    <a:pt x="51839" y="122440"/>
                  </a:lnTo>
                  <a:lnTo>
                    <a:pt x="57160" y="150618"/>
                  </a:lnTo>
                  <a:lnTo>
                    <a:pt x="55583" y="163931"/>
                  </a:lnTo>
                  <a:lnTo>
                    <a:pt x="50296" y="174433"/>
                  </a:lnTo>
                  <a:lnTo>
                    <a:pt x="40891" y="186157"/>
                  </a:lnTo>
                  <a:lnTo>
                    <a:pt x="34361" y="189072"/>
                  </a:lnTo>
                  <a:lnTo>
                    <a:pt x="18639" y="189488"/>
                  </a:lnTo>
                  <a:lnTo>
                    <a:pt x="6712" y="186145"/>
                  </a:lnTo>
                  <a:lnTo>
                    <a:pt x="2051" y="183772"/>
                  </a:lnTo>
                  <a:lnTo>
                    <a:pt x="0" y="177956"/>
                  </a:lnTo>
                  <a:lnTo>
                    <a:pt x="2251" y="14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047"/>
            <p:cNvSpPr/>
            <p:nvPr>
              <p:custDataLst>
                <p:tags r:id="rId198"/>
              </p:custDataLst>
            </p:nvPr>
          </p:nvSpPr>
          <p:spPr>
            <a:xfrm>
              <a:off x="4857750" y="16192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13497"/>
                  </a:lnTo>
                  <a:lnTo>
                    <a:pt x="2822" y="846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048"/>
            <p:cNvSpPr/>
            <p:nvPr>
              <p:custDataLst>
                <p:tags r:id="rId199"/>
              </p:custDataLst>
            </p:nvPr>
          </p:nvSpPr>
          <p:spPr>
            <a:xfrm>
              <a:off x="4819650" y="1733550"/>
              <a:ext cx="24539" cy="85726"/>
            </a:xfrm>
            <a:custGeom>
              <a:avLst/>
              <a:gdLst/>
              <a:ahLst/>
              <a:cxnLst/>
              <a:rect l="0" t="0" r="0" b="0"/>
              <a:pathLst>
                <a:path w="24539" h="85726">
                  <a:moveTo>
                    <a:pt x="19050" y="0"/>
                  </a:moveTo>
                  <a:lnTo>
                    <a:pt x="19050" y="0"/>
                  </a:lnTo>
                  <a:lnTo>
                    <a:pt x="24107" y="5056"/>
                  </a:lnTo>
                  <a:lnTo>
                    <a:pt x="24538" y="7604"/>
                  </a:lnTo>
                  <a:lnTo>
                    <a:pt x="23766" y="10361"/>
                  </a:lnTo>
                  <a:lnTo>
                    <a:pt x="22194" y="13258"/>
                  </a:lnTo>
                  <a:lnTo>
                    <a:pt x="11630" y="5984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049"/>
            <p:cNvSpPr/>
            <p:nvPr>
              <p:custDataLst>
                <p:tags r:id="rId200"/>
              </p:custDataLst>
            </p:nvPr>
          </p:nvSpPr>
          <p:spPr>
            <a:xfrm>
              <a:off x="4686300" y="1668974"/>
              <a:ext cx="61495" cy="186379"/>
            </a:xfrm>
            <a:custGeom>
              <a:avLst/>
              <a:gdLst/>
              <a:ahLst/>
              <a:cxnLst/>
              <a:rect l="0" t="0" r="0" b="0"/>
              <a:pathLst>
                <a:path w="61495" h="186379">
                  <a:moveTo>
                    <a:pt x="38100" y="55051"/>
                  </a:moveTo>
                  <a:lnTo>
                    <a:pt x="38100" y="55051"/>
                  </a:lnTo>
                  <a:lnTo>
                    <a:pt x="43157" y="49995"/>
                  </a:lnTo>
                  <a:lnTo>
                    <a:pt x="60490" y="16259"/>
                  </a:lnTo>
                  <a:lnTo>
                    <a:pt x="61494" y="12256"/>
                  </a:lnTo>
                  <a:lnTo>
                    <a:pt x="61104" y="8530"/>
                  </a:lnTo>
                  <a:lnTo>
                    <a:pt x="59786" y="4987"/>
                  </a:lnTo>
                  <a:lnTo>
                    <a:pt x="56791" y="2625"/>
                  </a:lnTo>
                  <a:lnTo>
                    <a:pt x="47818" y="0"/>
                  </a:lnTo>
                  <a:lnTo>
                    <a:pt x="43520" y="359"/>
                  </a:lnTo>
                  <a:lnTo>
                    <a:pt x="35923" y="3580"/>
                  </a:lnTo>
                  <a:lnTo>
                    <a:pt x="20639" y="16399"/>
                  </a:lnTo>
                  <a:lnTo>
                    <a:pt x="7761" y="38660"/>
                  </a:lnTo>
                  <a:lnTo>
                    <a:pt x="2299" y="60307"/>
                  </a:lnTo>
                  <a:lnTo>
                    <a:pt x="3844" y="73615"/>
                  </a:lnTo>
                  <a:lnTo>
                    <a:pt x="9117" y="86585"/>
                  </a:lnTo>
                  <a:lnTo>
                    <a:pt x="34192" y="130370"/>
                  </a:lnTo>
                  <a:lnTo>
                    <a:pt x="50703" y="157580"/>
                  </a:lnTo>
                  <a:lnTo>
                    <a:pt x="51794" y="162562"/>
                  </a:lnTo>
                  <a:lnTo>
                    <a:pt x="51462" y="166942"/>
                  </a:lnTo>
                  <a:lnTo>
                    <a:pt x="50183" y="170920"/>
                  </a:lnTo>
                  <a:lnTo>
                    <a:pt x="43118" y="178162"/>
                  </a:lnTo>
                  <a:lnTo>
                    <a:pt x="31448" y="186378"/>
                  </a:lnTo>
                  <a:lnTo>
                    <a:pt x="24207" y="184680"/>
                  </a:lnTo>
                  <a:lnTo>
                    <a:pt x="19313" y="182745"/>
                  </a:lnTo>
                  <a:lnTo>
                    <a:pt x="0" y="159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050"/>
            <p:cNvSpPr/>
            <p:nvPr>
              <p:custDataLst>
                <p:tags r:id="rId201"/>
              </p:custDataLst>
            </p:nvPr>
          </p:nvSpPr>
          <p:spPr>
            <a:xfrm>
              <a:off x="4533900" y="1713550"/>
              <a:ext cx="85726" cy="168462"/>
            </a:xfrm>
            <a:custGeom>
              <a:avLst/>
              <a:gdLst/>
              <a:ahLst/>
              <a:cxnLst/>
              <a:rect l="0" t="0" r="0" b="0"/>
              <a:pathLst>
                <a:path w="85726" h="168462">
                  <a:moveTo>
                    <a:pt x="0" y="48575"/>
                  </a:moveTo>
                  <a:lnTo>
                    <a:pt x="0" y="48575"/>
                  </a:lnTo>
                  <a:lnTo>
                    <a:pt x="8201" y="48575"/>
                  </a:lnTo>
                  <a:lnTo>
                    <a:pt x="8642" y="49633"/>
                  </a:lnTo>
                  <a:lnTo>
                    <a:pt x="9473" y="96134"/>
                  </a:lnTo>
                  <a:lnTo>
                    <a:pt x="9518" y="142758"/>
                  </a:lnTo>
                  <a:lnTo>
                    <a:pt x="9525" y="168461"/>
                  </a:lnTo>
                  <a:lnTo>
                    <a:pt x="12347" y="132211"/>
                  </a:lnTo>
                  <a:lnTo>
                    <a:pt x="19226" y="91888"/>
                  </a:lnTo>
                  <a:lnTo>
                    <a:pt x="27135" y="45002"/>
                  </a:lnTo>
                  <a:lnTo>
                    <a:pt x="33205" y="23998"/>
                  </a:lnTo>
                  <a:lnTo>
                    <a:pt x="46763" y="4369"/>
                  </a:lnTo>
                  <a:lnTo>
                    <a:pt x="52341" y="1113"/>
                  </a:lnTo>
                  <a:lnTo>
                    <a:pt x="58178" y="0"/>
                  </a:lnTo>
                  <a:lnTo>
                    <a:pt x="64185" y="317"/>
                  </a:lnTo>
                  <a:lnTo>
                    <a:pt x="69248" y="3703"/>
                  </a:lnTo>
                  <a:lnTo>
                    <a:pt x="77696" y="15932"/>
                  </a:lnTo>
                  <a:lnTo>
                    <a:pt x="84139" y="55141"/>
                  </a:lnTo>
                  <a:lnTo>
                    <a:pt x="85516" y="102330"/>
                  </a:lnTo>
                  <a:lnTo>
                    <a:pt x="85725" y="13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051"/>
            <p:cNvSpPr/>
            <p:nvPr>
              <p:custDataLst>
                <p:tags r:id="rId202"/>
              </p:custDataLst>
            </p:nvPr>
          </p:nvSpPr>
          <p:spPr>
            <a:xfrm>
              <a:off x="4412355" y="1747926"/>
              <a:ext cx="85948" cy="130684"/>
            </a:xfrm>
            <a:custGeom>
              <a:avLst/>
              <a:gdLst/>
              <a:ahLst/>
              <a:cxnLst/>
              <a:rect l="0" t="0" r="0" b="0"/>
              <a:pathLst>
                <a:path w="85948" h="130684">
                  <a:moveTo>
                    <a:pt x="35820" y="42774"/>
                  </a:moveTo>
                  <a:lnTo>
                    <a:pt x="35820" y="42774"/>
                  </a:lnTo>
                  <a:lnTo>
                    <a:pt x="40877" y="37718"/>
                  </a:lnTo>
                  <a:lnTo>
                    <a:pt x="49077" y="14347"/>
                  </a:lnTo>
                  <a:lnTo>
                    <a:pt x="48892" y="7948"/>
                  </a:lnTo>
                  <a:lnTo>
                    <a:pt x="46651" y="3682"/>
                  </a:lnTo>
                  <a:lnTo>
                    <a:pt x="43040" y="837"/>
                  </a:lnTo>
                  <a:lnTo>
                    <a:pt x="39576" y="0"/>
                  </a:lnTo>
                  <a:lnTo>
                    <a:pt x="36207" y="499"/>
                  </a:lnTo>
                  <a:lnTo>
                    <a:pt x="28584" y="4935"/>
                  </a:lnTo>
                  <a:lnTo>
                    <a:pt x="18139" y="13962"/>
                  </a:lnTo>
                  <a:lnTo>
                    <a:pt x="5417" y="36001"/>
                  </a:lnTo>
                  <a:lnTo>
                    <a:pt x="0" y="62639"/>
                  </a:lnTo>
                  <a:lnTo>
                    <a:pt x="3452" y="95697"/>
                  </a:lnTo>
                  <a:lnTo>
                    <a:pt x="11204" y="111451"/>
                  </a:lnTo>
                  <a:lnTo>
                    <a:pt x="16234" y="117134"/>
                  </a:lnTo>
                  <a:lnTo>
                    <a:pt x="43540" y="130188"/>
                  </a:lnTo>
                  <a:lnTo>
                    <a:pt x="52608" y="130683"/>
                  </a:lnTo>
                  <a:lnTo>
                    <a:pt x="68328" y="125589"/>
                  </a:lnTo>
                  <a:lnTo>
                    <a:pt x="79549" y="116270"/>
                  </a:lnTo>
                  <a:lnTo>
                    <a:pt x="84022" y="110821"/>
                  </a:lnTo>
                  <a:lnTo>
                    <a:pt x="85947" y="104014"/>
                  </a:lnTo>
                  <a:lnTo>
                    <a:pt x="85262" y="87983"/>
                  </a:lnTo>
                  <a:lnTo>
                    <a:pt x="78608" y="73098"/>
                  </a:lnTo>
                  <a:lnTo>
                    <a:pt x="47743" y="28686"/>
                  </a:lnTo>
                  <a:lnTo>
                    <a:pt x="35820" y="1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052"/>
            <p:cNvSpPr/>
            <p:nvPr>
              <p:custDataLst>
                <p:tags r:id="rId203"/>
              </p:custDataLst>
            </p:nvPr>
          </p:nvSpPr>
          <p:spPr>
            <a:xfrm>
              <a:off x="4278201" y="1700631"/>
              <a:ext cx="103300" cy="199419"/>
            </a:xfrm>
            <a:custGeom>
              <a:avLst/>
              <a:gdLst/>
              <a:ahLst/>
              <a:cxnLst/>
              <a:rect l="0" t="0" r="0" b="0"/>
              <a:pathLst>
                <a:path w="103300" h="199419">
                  <a:moveTo>
                    <a:pt x="65199" y="23394"/>
                  </a:moveTo>
                  <a:lnTo>
                    <a:pt x="65199" y="23394"/>
                  </a:lnTo>
                  <a:lnTo>
                    <a:pt x="65199" y="10136"/>
                  </a:lnTo>
                  <a:lnTo>
                    <a:pt x="68021" y="4096"/>
                  </a:lnTo>
                  <a:lnTo>
                    <a:pt x="70256" y="1004"/>
                  </a:lnTo>
                  <a:lnTo>
                    <a:pt x="69628" y="0"/>
                  </a:lnTo>
                  <a:lnTo>
                    <a:pt x="63287" y="1708"/>
                  </a:lnTo>
                  <a:lnTo>
                    <a:pt x="52873" y="8619"/>
                  </a:lnTo>
                  <a:lnTo>
                    <a:pt x="26781" y="35645"/>
                  </a:lnTo>
                  <a:lnTo>
                    <a:pt x="9241" y="74380"/>
                  </a:lnTo>
                  <a:lnTo>
                    <a:pt x="641" y="112370"/>
                  </a:lnTo>
                  <a:lnTo>
                    <a:pt x="0" y="152290"/>
                  </a:lnTo>
                  <a:lnTo>
                    <a:pt x="3766" y="164642"/>
                  </a:lnTo>
                  <a:lnTo>
                    <a:pt x="16893" y="187659"/>
                  </a:lnTo>
                  <a:lnTo>
                    <a:pt x="23470" y="193229"/>
                  </a:lnTo>
                  <a:lnTo>
                    <a:pt x="39244" y="199418"/>
                  </a:lnTo>
                  <a:lnTo>
                    <a:pt x="56839" y="199346"/>
                  </a:lnTo>
                  <a:lnTo>
                    <a:pt x="103299" y="185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099"/>
          <p:cNvGrpSpPr/>
          <p:nvPr/>
        </p:nvGrpSpPr>
        <p:grpSpPr>
          <a:xfrm>
            <a:off x="1345444" y="2749652"/>
            <a:ext cx="349793" cy="414942"/>
            <a:chOff x="1345444" y="2749652"/>
            <a:chExt cx="349793" cy="414942"/>
          </a:xfrm>
        </p:grpSpPr>
        <p:sp>
          <p:nvSpPr>
            <p:cNvPr id="51" name="SMARTInkShape-6053"/>
            <p:cNvSpPr/>
            <p:nvPr>
              <p:custDataLst>
                <p:tags r:id="rId189"/>
              </p:custDataLst>
            </p:nvPr>
          </p:nvSpPr>
          <p:spPr>
            <a:xfrm>
              <a:off x="1345444" y="2749652"/>
              <a:ext cx="349793" cy="414942"/>
            </a:xfrm>
            <a:custGeom>
              <a:avLst/>
              <a:gdLst/>
              <a:ahLst/>
              <a:cxnLst/>
              <a:rect l="0" t="0" r="0" b="0"/>
              <a:pathLst>
                <a:path w="349793" h="414942">
                  <a:moveTo>
                    <a:pt x="264281" y="50698"/>
                  </a:moveTo>
                  <a:lnTo>
                    <a:pt x="264281" y="50698"/>
                  </a:lnTo>
                  <a:lnTo>
                    <a:pt x="233884" y="27905"/>
                  </a:lnTo>
                  <a:lnTo>
                    <a:pt x="188004" y="6477"/>
                  </a:lnTo>
                  <a:lnTo>
                    <a:pt x="173583" y="0"/>
                  </a:lnTo>
                  <a:lnTo>
                    <a:pt x="154473" y="2060"/>
                  </a:lnTo>
                  <a:lnTo>
                    <a:pt x="112768" y="20629"/>
                  </a:lnTo>
                  <a:lnTo>
                    <a:pt x="76073" y="51226"/>
                  </a:lnTo>
                  <a:lnTo>
                    <a:pt x="41535" y="94916"/>
                  </a:lnTo>
                  <a:lnTo>
                    <a:pt x="23892" y="133767"/>
                  </a:lnTo>
                  <a:lnTo>
                    <a:pt x="11492" y="176676"/>
                  </a:lnTo>
                  <a:lnTo>
                    <a:pt x="2173" y="213614"/>
                  </a:lnTo>
                  <a:lnTo>
                    <a:pt x="0" y="260189"/>
                  </a:lnTo>
                  <a:lnTo>
                    <a:pt x="8211" y="303158"/>
                  </a:lnTo>
                  <a:lnTo>
                    <a:pt x="23126" y="345548"/>
                  </a:lnTo>
                  <a:lnTo>
                    <a:pt x="34666" y="368190"/>
                  </a:lnTo>
                  <a:lnTo>
                    <a:pt x="63115" y="398104"/>
                  </a:lnTo>
                  <a:lnTo>
                    <a:pt x="78565" y="407243"/>
                  </a:lnTo>
                  <a:lnTo>
                    <a:pt x="99543" y="414832"/>
                  </a:lnTo>
                  <a:lnTo>
                    <a:pt x="140211" y="414941"/>
                  </a:lnTo>
                  <a:lnTo>
                    <a:pt x="175661" y="408271"/>
                  </a:lnTo>
                  <a:lnTo>
                    <a:pt x="218261" y="383078"/>
                  </a:lnTo>
                  <a:lnTo>
                    <a:pt x="263586" y="345886"/>
                  </a:lnTo>
                  <a:lnTo>
                    <a:pt x="302320" y="305043"/>
                  </a:lnTo>
                  <a:lnTo>
                    <a:pt x="327769" y="264157"/>
                  </a:lnTo>
                  <a:lnTo>
                    <a:pt x="344516" y="223978"/>
                  </a:lnTo>
                  <a:lnTo>
                    <a:pt x="349283" y="177769"/>
                  </a:lnTo>
                  <a:lnTo>
                    <a:pt x="349792" y="146910"/>
                  </a:lnTo>
                  <a:lnTo>
                    <a:pt x="344266" y="127326"/>
                  </a:lnTo>
                  <a:lnTo>
                    <a:pt x="323472" y="83826"/>
                  </a:lnTo>
                  <a:lnTo>
                    <a:pt x="305758" y="65069"/>
                  </a:lnTo>
                  <a:lnTo>
                    <a:pt x="280451" y="48253"/>
                  </a:lnTo>
                  <a:lnTo>
                    <a:pt x="267234" y="44320"/>
                  </a:lnTo>
                  <a:lnTo>
                    <a:pt x="226181" y="41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054"/>
            <p:cNvSpPr/>
            <p:nvPr>
              <p:custDataLst>
                <p:tags r:id="rId190"/>
              </p:custDataLst>
            </p:nvPr>
          </p:nvSpPr>
          <p:spPr>
            <a:xfrm>
              <a:off x="1440593" y="2869335"/>
              <a:ext cx="169133" cy="197010"/>
            </a:xfrm>
            <a:custGeom>
              <a:avLst/>
              <a:gdLst/>
              <a:ahLst/>
              <a:cxnLst/>
              <a:rect l="0" t="0" r="0" b="0"/>
              <a:pathLst>
                <a:path w="169133" h="197010">
                  <a:moveTo>
                    <a:pt x="7207" y="45315"/>
                  </a:moveTo>
                  <a:lnTo>
                    <a:pt x="7207" y="45315"/>
                  </a:lnTo>
                  <a:lnTo>
                    <a:pt x="7207" y="40259"/>
                  </a:lnTo>
                  <a:lnTo>
                    <a:pt x="10029" y="34954"/>
                  </a:lnTo>
                  <a:lnTo>
                    <a:pt x="39006" y="4025"/>
                  </a:lnTo>
                  <a:lnTo>
                    <a:pt x="50973" y="506"/>
                  </a:lnTo>
                  <a:lnTo>
                    <a:pt x="64759" y="0"/>
                  </a:lnTo>
                  <a:lnTo>
                    <a:pt x="74413" y="3303"/>
                  </a:lnTo>
                  <a:lnTo>
                    <a:pt x="90855" y="16169"/>
                  </a:lnTo>
                  <a:lnTo>
                    <a:pt x="97301" y="33067"/>
                  </a:lnTo>
                  <a:lnTo>
                    <a:pt x="99107" y="54688"/>
                  </a:lnTo>
                  <a:lnTo>
                    <a:pt x="91643" y="100240"/>
                  </a:lnTo>
                  <a:lnTo>
                    <a:pt x="83025" y="124736"/>
                  </a:lnTo>
                  <a:lnTo>
                    <a:pt x="65575" y="147551"/>
                  </a:lnTo>
                  <a:lnTo>
                    <a:pt x="42804" y="170324"/>
                  </a:lnTo>
                  <a:lnTo>
                    <a:pt x="34317" y="174958"/>
                  </a:lnTo>
                  <a:lnTo>
                    <a:pt x="18532" y="177567"/>
                  </a:lnTo>
                  <a:lnTo>
                    <a:pt x="9418" y="175355"/>
                  </a:lnTo>
                  <a:lnTo>
                    <a:pt x="5506" y="173283"/>
                  </a:lnTo>
                  <a:lnTo>
                    <a:pt x="2898" y="169786"/>
                  </a:lnTo>
                  <a:lnTo>
                    <a:pt x="0" y="160254"/>
                  </a:lnTo>
                  <a:lnTo>
                    <a:pt x="1534" y="148964"/>
                  </a:lnTo>
                  <a:lnTo>
                    <a:pt x="5744" y="139006"/>
                  </a:lnTo>
                  <a:lnTo>
                    <a:pt x="8349" y="136351"/>
                  </a:lnTo>
                  <a:lnTo>
                    <a:pt x="11143" y="134580"/>
                  </a:lnTo>
                  <a:lnTo>
                    <a:pt x="15123" y="134458"/>
                  </a:lnTo>
                  <a:lnTo>
                    <a:pt x="42756" y="144608"/>
                  </a:lnTo>
                  <a:lnTo>
                    <a:pt x="84325" y="170091"/>
                  </a:lnTo>
                  <a:lnTo>
                    <a:pt x="123549" y="192353"/>
                  </a:lnTo>
                  <a:lnTo>
                    <a:pt x="151226" y="197009"/>
                  </a:lnTo>
                  <a:lnTo>
                    <a:pt x="169132" y="18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100"/>
          <p:cNvGrpSpPr/>
          <p:nvPr/>
        </p:nvGrpSpPr>
        <p:grpSpPr>
          <a:xfrm>
            <a:off x="2230993" y="2645052"/>
            <a:ext cx="674133" cy="552496"/>
            <a:chOff x="2230993" y="2645052"/>
            <a:chExt cx="674133" cy="552496"/>
          </a:xfrm>
        </p:grpSpPr>
        <p:sp>
          <p:nvSpPr>
            <p:cNvPr id="54" name="SMARTInkShape-6055"/>
            <p:cNvSpPr/>
            <p:nvPr>
              <p:custDataLst>
                <p:tags r:id="rId183"/>
              </p:custDataLst>
            </p:nvPr>
          </p:nvSpPr>
          <p:spPr>
            <a:xfrm>
              <a:off x="2787092" y="3086100"/>
              <a:ext cx="118034" cy="38101"/>
            </a:xfrm>
            <a:custGeom>
              <a:avLst/>
              <a:gdLst/>
              <a:ahLst/>
              <a:cxnLst/>
              <a:rect l="0" t="0" r="0" b="0"/>
              <a:pathLst>
                <a:path w="118034" h="38101">
                  <a:moveTo>
                    <a:pt x="13258" y="38100"/>
                  </a:moveTo>
                  <a:lnTo>
                    <a:pt x="13258" y="38100"/>
                  </a:lnTo>
                  <a:lnTo>
                    <a:pt x="8202" y="33044"/>
                  </a:lnTo>
                  <a:lnTo>
                    <a:pt x="2897" y="30561"/>
                  </a:lnTo>
                  <a:lnTo>
                    <a:pt x="0" y="29899"/>
                  </a:lnTo>
                  <a:lnTo>
                    <a:pt x="187" y="28399"/>
                  </a:lnTo>
                  <a:lnTo>
                    <a:pt x="6037" y="23911"/>
                  </a:lnTo>
                  <a:lnTo>
                    <a:pt x="41051" y="14420"/>
                  </a:lnTo>
                  <a:lnTo>
                    <a:pt x="80289" y="10975"/>
                  </a:lnTo>
                  <a:lnTo>
                    <a:pt x="118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056"/>
            <p:cNvSpPr/>
            <p:nvPr>
              <p:custDataLst>
                <p:tags r:id="rId184"/>
              </p:custDataLst>
            </p:nvPr>
          </p:nvSpPr>
          <p:spPr>
            <a:xfrm>
              <a:off x="2771941" y="2991393"/>
              <a:ext cx="121944" cy="189780"/>
            </a:xfrm>
            <a:custGeom>
              <a:avLst/>
              <a:gdLst/>
              <a:ahLst/>
              <a:cxnLst/>
              <a:rect l="0" t="0" r="0" b="0"/>
              <a:pathLst>
                <a:path w="121944" h="189780">
                  <a:moveTo>
                    <a:pt x="104609" y="28032"/>
                  </a:moveTo>
                  <a:lnTo>
                    <a:pt x="104609" y="28032"/>
                  </a:lnTo>
                  <a:lnTo>
                    <a:pt x="119797" y="11786"/>
                  </a:lnTo>
                  <a:lnTo>
                    <a:pt x="121943" y="5642"/>
                  </a:lnTo>
                  <a:lnTo>
                    <a:pt x="121457" y="3580"/>
                  </a:lnTo>
                  <a:lnTo>
                    <a:pt x="120074" y="2206"/>
                  </a:lnTo>
                  <a:lnTo>
                    <a:pt x="115715" y="679"/>
                  </a:lnTo>
                  <a:lnTo>
                    <a:pt x="110251" y="0"/>
                  </a:lnTo>
                  <a:lnTo>
                    <a:pt x="104294" y="2521"/>
                  </a:lnTo>
                  <a:lnTo>
                    <a:pt x="56728" y="38473"/>
                  </a:lnTo>
                  <a:lnTo>
                    <a:pt x="40680" y="56878"/>
                  </a:lnTo>
                  <a:lnTo>
                    <a:pt x="15870" y="101073"/>
                  </a:lnTo>
                  <a:lnTo>
                    <a:pt x="1729" y="142303"/>
                  </a:lnTo>
                  <a:lnTo>
                    <a:pt x="0" y="172477"/>
                  </a:lnTo>
                  <a:lnTo>
                    <a:pt x="2062" y="176187"/>
                  </a:lnTo>
                  <a:lnTo>
                    <a:pt x="9996" y="183132"/>
                  </a:lnTo>
                  <a:lnTo>
                    <a:pt x="17756" y="186924"/>
                  </a:lnTo>
                  <a:lnTo>
                    <a:pt x="33719" y="189058"/>
                  </a:lnTo>
                  <a:lnTo>
                    <a:pt x="57445" y="189779"/>
                  </a:lnTo>
                  <a:lnTo>
                    <a:pt x="76034" y="18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057"/>
            <p:cNvSpPr/>
            <p:nvPr>
              <p:custDataLst>
                <p:tags r:id="rId185"/>
              </p:custDataLst>
            </p:nvPr>
          </p:nvSpPr>
          <p:spPr>
            <a:xfrm>
              <a:off x="2657629" y="3009900"/>
              <a:ext cx="76047" cy="180040"/>
            </a:xfrm>
            <a:custGeom>
              <a:avLst/>
              <a:gdLst/>
              <a:ahLst/>
              <a:cxnLst/>
              <a:rect l="0" t="0" r="0" b="0"/>
              <a:pathLst>
                <a:path w="76047" h="180040">
                  <a:moveTo>
                    <a:pt x="37946" y="0"/>
                  </a:moveTo>
                  <a:lnTo>
                    <a:pt x="37946" y="0"/>
                  </a:lnTo>
                  <a:lnTo>
                    <a:pt x="46147" y="0"/>
                  </a:lnTo>
                  <a:lnTo>
                    <a:pt x="28122" y="35304"/>
                  </a:lnTo>
                  <a:lnTo>
                    <a:pt x="20718" y="75647"/>
                  </a:lnTo>
                  <a:lnTo>
                    <a:pt x="11652" y="112074"/>
                  </a:lnTo>
                  <a:lnTo>
                    <a:pt x="3814" y="130809"/>
                  </a:lnTo>
                  <a:lnTo>
                    <a:pt x="0" y="177818"/>
                  </a:lnTo>
                  <a:lnTo>
                    <a:pt x="1008" y="178870"/>
                  </a:lnTo>
                  <a:lnTo>
                    <a:pt x="4948" y="180039"/>
                  </a:lnTo>
                  <a:lnTo>
                    <a:pt x="7481" y="179293"/>
                  </a:lnTo>
                  <a:lnTo>
                    <a:pt x="51051" y="155449"/>
                  </a:lnTo>
                  <a:lnTo>
                    <a:pt x="7604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058"/>
            <p:cNvSpPr/>
            <p:nvPr>
              <p:custDataLst>
                <p:tags r:id="rId186"/>
              </p:custDataLst>
            </p:nvPr>
          </p:nvSpPr>
          <p:spPr>
            <a:xfrm>
              <a:off x="2476510" y="3018494"/>
              <a:ext cx="140838" cy="179054"/>
            </a:xfrm>
            <a:custGeom>
              <a:avLst/>
              <a:gdLst/>
              <a:ahLst/>
              <a:cxnLst/>
              <a:rect l="0" t="0" r="0" b="0"/>
              <a:pathLst>
                <a:path w="140838" h="179054">
                  <a:moveTo>
                    <a:pt x="9515" y="67606"/>
                  </a:moveTo>
                  <a:lnTo>
                    <a:pt x="9515" y="67606"/>
                  </a:lnTo>
                  <a:lnTo>
                    <a:pt x="382" y="67606"/>
                  </a:lnTo>
                  <a:lnTo>
                    <a:pt x="0" y="109242"/>
                  </a:lnTo>
                  <a:lnTo>
                    <a:pt x="5480" y="137958"/>
                  </a:lnTo>
                  <a:lnTo>
                    <a:pt x="266" y="179053"/>
                  </a:lnTo>
                  <a:lnTo>
                    <a:pt x="14" y="136827"/>
                  </a:lnTo>
                  <a:lnTo>
                    <a:pt x="6541" y="95625"/>
                  </a:lnTo>
                  <a:lnTo>
                    <a:pt x="8927" y="53464"/>
                  </a:lnTo>
                  <a:lnTo>
                    <a:pt x="9123" y="45478"/>
                  </a:lnTo>
                  <a:lnTo>
                    <a:pt x="14985" y="30960"/>
                  </a:lnTo>
                  <a:lnTo>
                    <a:pt x="30939" y="4393"/>
                  </a:lnTo>
                  <a:lnTo>
                    <a:pt x="34381" y="1122"/>
                  </a:lnTo>
                  <a:lnTo>
                    <a:pt x="37734" y="0"/>
                  </a:lnTo>
                  <a:lnTo>
                    <a:pt x="41028" y="310"/>
                  </a:lnTo>
                  <a:lnTo>
                    <a:pt x="43224" y="1576"/>
                  </a:lnTo>
                  <a:lnTo>
                    <a:pt x="44687" y="3478"/>
                  </a:lnTo>
                  <a:lnTo>
                    <a:pt x="45663" y="5804"/>
                  </a:lnTo>
                  <a:lnTo>
                    <a:pt x="60321" y="24746"/>
                  </a:lnTo>
                  <a:lnTo>
                    <a:pt x="68234" y="46048"/>
                  </a:lnTo>
                  <a:lnTo>
                    <a:pt x="70886" y="50059"/>
                  </a:lnTo>
                  <a:lnTo>
                    <a:pt x="74771" y="52733"/>
                  </a:lnTo>
                  <a:lnTo>
                    <a:pt x="84731" y="55704"/>
                  </a:lnTo>
                  <a:lnTo>
                    <a:pt x="88234" y="55438"/>
                  </a:lnTo>
                  <a:lnTo>
                    <a:pt x="90570" y="54202"/>
                  </a:lnTo>
                  <a:lnTo>
                    <a:pt x="117549" y="17131"/>
                  </a:lnTo>
                  <a:lnTo>
                    <a:pt x="119638" y="15964"/>
                  </a:lnTo>
                  <a:lnTo>
                    <a:pt x="121030" y="16245"/>
                  </a:lnTo>
                  <a:lnTo>
                    <a:pt x="128322" y="24299"/>
                  </a:lnTo>
                  <a:lnTo>
                    <a:pt x="135502" y="64621"/>
                  </a:lnTo>
                  <a:lnTo>
                    <a:pt x="140683" y="88594"/>
                  </a:lnTo>
                  <a:lnTo>
                    <a:pt x="140837" y="106567"/>
                  </a:lnTo>
                  <a:lnTo>
                    <a:pt x="133871" y="151709"/>
                  </a:lnTo>
                  <a:lnTo>
                    <a:pt x="133340" y="172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059"/>
            <p:cNvSpPr/>
            <p:nvPr>
              <p:custDataLst>
                <p:tags r:id="rId187"/>
              </p:custDataLst>
            </p:nvPr>
          </p:nvSpPr>
          <p:spPr>
            <a:xfrm>
              <a:off x="2286034" y="2645052"/>
              <a:ext cx="95217" cy="107674"/>
            </a:xfrm>
            <a:custGeom>
              <a:avLst/>
              <a:gdLst/>
              <a:ahLst/>
              <a:cxnLst/>
              <a:rect l="0" t="0" r="0" b="0"/>
              <a:pathLst>
                <a:path w="95217" h="107674">
                  <a:moveTo>
                    <a:pt x="9491" y="40998"/>
                  </a:moveTo>
                  <a:lnTo>
                    <a:pt x="9491" y="40998"/>
                  </a:lnTo>
                  <a:lnTo>
                    <a:pt x="9491" y="35510"/>
                  </a:lnTo>
                  <a:lnTo>
                    <a:pt x="9491" y="45123"/>
                  </a:lnTo>
                  <a:lnTo>
                    <a:pt x="82" y="78432"/>
                  </a:lnTo>
                  <a:lnTo>
                    <a:pt x="0" y="73844"/>
                  </a:lnTo>
                  <a:lnTo>
                    <a:pt x="16215" y="30784"/>
                  </a:lnTo>
                  <a:lnTo>
                    <a:pt x="22357" y="16703"/>
                  </a:lnTo>
                  <a:lnTo>
                    <a:pt x="31437" y="6212"/>
                  </a:lnTo>
                  <a:lnTo>
                    <a:pt x="36822" y="1932"/>
                  </a:lnTo>
                  <a:lnTo>
                    <a:pt x="41470" y="138"/>
                  </a:lnTo>
                  <a:lnTo>
                    <a:pt x="45627" y="0"/>
                  </a:lnTo>
                  <a:lnTo>
                    <a:pt x="53068" y="2668"/>
                  </a:lnTo>
                  <a:lnTo>
                    <a:pt x="59903" y="7382"/>
                  </a:lnTo>
                  <a:lnTo>
                    <a:pt x="69701" y="26099"/>
                  </a:lnTo>
                  <a:lnTo>
                    <a:pt x="95216" y="10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060"/>
            <p:cNvSpPr/>
            <p:nvPr>
              <p:custDataLst>
                <p:tags r:id="rId188"/>
              </p:custDataLst>
            </p:nvPr>
          </p:nvSpPr>
          <p:spPr>
            <a:xfrm>
              <a:off x="2230993" y="2849229"/>
              <a:ext cx="216933" cy="231507"/>
            </a:xfrm>
            <a:custGeom>
              <a:avLst/>
              <a:gdLst/>
              <a:ahLst/>
              <a:cxnLst/>
              <a:rect l="0" t="0" r="0" b="0"/>
              <a:pathLst>
                <a:path w="216933" h="231507">
                  <a:moveTo>
                    <a:pt x="102632" y="55896"/>
                  </a:moveTo>
                  <a:lnTo>
                    <a:pt x="102632" y="55896"/>
                  </a:lnTo>
                  <a:lnTo>
                    <a:pt x="102632" y="50840"/>
                  </a:lnTo>
                  <a:lnTo>
                    <a:pt x="99810" y="45535"/>
                  </a:lnTo>
                  <a:lnTo>
                    <a:pt x="97576" y="42639"/>
                  </a:lnTo>
                  <a:lnTo>
                    <a:pt x="89449" y="39420"/>
                  </a:lnTo>
                  <a:lnTo>
                    <a:pt x="72041" y="37354"/>
                  </a:lnTo>
                  <a:lnTo>
                    <a:pt x="51588" y="47110"/>
                  </a:lnTo>
                  <a:lnTo>
                    <a:pt x="40082" y="60458"/>
                  </a:lnTo>
                  <a:lnTo>
                    <a:pt x="12552" y="103085"/>
                  </a:lnTo>
                  <a:lnTo>
                    <a:pt x="1517" y="148305"/>
                  </a:lnTo>
                  <a:lnTo>
                    <a:pt x="0" y="172647"/>
                  </a:lnTo>
                  <a:lnTo>
                    <a:pt x="3395" y="190335"/>
                  </a:lnTo>
                  <a:lnTo>
                    <a:pt x="16314" y="213087"/>
                  </a:lnTo>
                  <a:lnTo>
                    <a:pt x="24757" y="221009"/>
                  </a:lnTo>
                  <a:lnTo>
                    <a:pt x="48914" y="231151"/>
                  </a:lnTo>
                  <a:lnTo>
                    <a:pt x="66057" y="231506"/>
                  </a:lnTo>
                  <a:lnTo>
                    <a:pt x="83202" y="227079"/>
                  </a:lnTo>
                  <a:lnTo>
                    <a:pt x="112982" y="206131"/>
                  </a:lnTo>
                  <a:lnTo>
                    <a:pt x="129217" y="185782"/>
                  </a:lnTo>
                  <a:lnTo>
                    <a:pt x="145003" y="138428"/>
                  </a:lnTo>
                  <a:lnTo>
                    <a:pt x="147642" y="110571"/>
                  </a:lnTo>
                  <a:lnTo>
                    <a:pt x="142410" y="69950"/>
                  </a:lnTo>
                  <a:lnTo>
                    <a:pt x="139361" y="53675"/>
                  </a:lnTo>
                  <a:lnTo>
                    <a:pt x="125744" y="27722"/>
                  </a:lnTo>
                  <a:lnTo>
                    <a:pt x="114315" y="13035"/>
                  </a:lnTo>
                  <a:lnTo>
                    <a:pt x="102180" y="5097"/>
                  </a:lnTo>
                  <a:lnTo>
                    <a:pt x="80626" y="627"/>
                  </a:lnTo>
                  <a:lnTo>
                    <a:pt x="72086" y="0"/>
                  </a:lnTo>
                  <a:lnTo>
                    <a:pt x="56953" y="4948"/>
                  </a:lnTo>
                  <a:lnTo>
                    <a:pt x="35048" y="20314"/>
                  </a:lnTo>
                  <a:lnTo>
                    <a:pt x="23928" y="40414"/>
                  </a:lnTo>
                  <a:lnTo>
                    <a:pt x="18987" y="56365"/>
                  </a:lnTo>
                  <a:lnTo>
                    <a:pt x="20654" y="67040"/>
                  </a:lnTo>
                  <a:lnTo>
                    <a:pt x="22580" y="72851"/>
                  </a:lnTo>
                  <a:lnTo>
                    <a:pt x="33187" y="82129"/>
                  </a:lnTo>
                  <a:lnTo>
                    <a:pt x="49542" y="88722"/>
                  </a:lnTo>
                  <a:lnTo>
                    <a:pt x="96647" y="93301"/>
                  </a:lnTo>
                  <a:lnTo>
                    <a:pt x="139511" y="85196"/>
                  </a:lnTo>
                  <a:lnTo>
                    <a:pt x="183098" y="67132"/>
                  </a:lnTo>
                  <a:lnTo>
                    <a:pt x="216932" y="46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101"/>
          <p:cNvGrpSpPr/>
          <p:nvPr/>
        </p:nvGrpSpPr>
        <p:grpSpPr>
          <a:xfrm>
            <a:off x="3676650" y="2828925"/>
            <a:ext cx="150361" cy="238126"/>
            <a:chOff x="3676650" y="2828925"/>
            <a:chExt cx="150361" cy="238126"/>
          </a:xfrm>
        </p:grpSpPr>
        <p:sp>
          <p:nvSpPr>
            <p:cNvPr id="61" name="SMARTInkShape-6061"/>
            <p:cNvSpPr/>
            <p:nvPr>
              <p:custDataLst>
                <p:tags r:id="rId180"/>
              </p:custDataLst>
            </p:nvPr>
          </p:nvSpPr>
          <p:spPr>
            <a:xfrm>
              <a:off x="3746927" y="2871062"/>
              <a:ext cx="80084" cy="195989"/>
            </a:xfrm>
            <a:custGeom>
              <a:avLst/>
              <a:gdLst/>
              <a:ahLst/>
              <a:cxnLst/>
              <a:rect l="0" t="0" r="0" b="0"/>
              <a:pathLst>
                <a:path w="80084" h="195989">
                  <a:moveTo>
                    <a:pt x="72598" y="5488"/>
                  </a:moveTo>
                  <a:lnTo>
                    <a:pt x="72598" y="5488"/>
                  </a:lnTo>
                  <a:lnTo>
                    <a:pt x="62877" y="4430"/>
                  </a:lnTo>
                  <a:lnTo>
                    <a:pt x="42201" y="0"/>
                  </a:lnTo>
                  <a:lnTo>
                    <a:pt x="22199" y="4450"/>
                  </a:lnTo>
                  <a:lnTo>
                    <a:pt x="9277" y="9613"/>
                  </a:lnTo>
                  <a:lnTo>
                    <a:pt x="4984" y="13529"/>
                  </a:lnTo>
                  <a:lnTo>
                    <a:pt x="214" y="23526"/>
                  </a:lnTo>
                  <a:lnTo>
                    <a:pt x="0" y="28097"/>
                  </a:lnTo>
                  <a:lnTo>
                    <a:pt x="2585" y="35998"/>
                  </a:lnTo>
                  <a:lnTo>
                    <a:pt x="20472" y="62785"/>
                  </a:lnTo>
                  <a:lnTo>
                    <a:pt x="64438" y="102347"/>
                  </a:lnTo>
                  <a:lnTo>
                    <a:pt x="75237" y="118030"/>
                  </a:lnTo>
                  <a:lnTo>
                    <a:pt x="80083" y="141139"/>
                  </a:lnTo>
                  <a:lnTo>
                    <a:pt x="78394" y="153266"/>
                  </a:lnTo>
                  <a:lnTo>
                    <a:pt x="63630" y="179788"/>
                  </a:lnTo>
                  <a:lnTo>
                    <a:pt x="52384" y="188788"/>
                  </a:lnTo>
                  <a:lnTo>
                    <a:pt x="24973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062"/>
            <p:cNvSpPr/>
            <p:nvPr>
              <p:custDataLst>
                <p:tags r:id="rId181"/>
              </p:custDataLst>
            </p:nvPr>
          </p:nvSpPr>
          <p:spPr>
            <a:xfrm>
              <a:off x="3676650" y="28289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063"/>
            <p:cNvSpPr/>
            <p:nvPr>
              <p:custDataLst>
                <p:tags r:id="rId182"/>
              </p:custDataLst>
            </p:nvPr>
          </p:nvSpPr>
          <p:spPr>
            <a:xfrm>
              <a:off x="3676650" y="2943225"/>
              <a:ext cx="5489" cy="114301"/>
            </a:xfrm>
            <a:custGeom>
              <a:avLst/>
              <a:gdLst/>
              <a:ahLst/>
              <a:cxnLst/>
              <a:rect l="0" t="0" r="0" b="0"/>
              <a:pathLst>
                <a:path w="5489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5488" y="17305"/>
                  </a:lnTo>
                  <a:lnTo>
                    <a:pt x="621" y="5986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102"/>
          <p:cNvGrpSpPr/>
          <p:nvPr/>
        </p:nvGrpSpPr>
        <p:grpSpPr>
          <a:xfrm>
            <a:off x="4429125" y="2752725"/>
            <a:ext cx="742951" cy="333376"/>
            <a:chOff x="4429125" y="2752725"/>
            <a:chExt cx="742951" cy="333376"/>
          </a:xfrm>
        </p:grpSpPr>
        <p:sp>
          <p:nvSpPr>
            <p:cNvPr id="65" name="SMARTInkShape-6064"/>
            <p:cNvSpPr/>
            <p:nvPr>
              <p:custDataLst>
                <p:tags r:id="rId175"/>
              </p:custDataLst>
            </p:nvPr>
          </p:nvSpPr>
          <p:spPr>
            <a:xfrm>
              <a:off x="5145217" y="3000375"/>
              <a:ext cx="26859" cy="1"/>
            </a:xfrm>
            <a:custGeom>
              <a:avLst/>
              <a:gdLst/>
              <a:ahLst/>
              <a:cxnLst/>
              <a:rect l="0" t="0" r="0" b="0"/>
              <a:pathLst>
                <a:path w="26859" h="1">
                  <a:moveTo>
                    <a:pt x="17333" y="0"/>
                  </a:moveTo>
                  <a:lnTo>
                    <a:pt x="17333" y="0"/>
                  </a:lnTo>
                  <a:lnTo>
                    <a:pt x="0" y="0"/>
                  </a:lnTo>
                  <a:lnTo>
                    <a:pt x="2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065"/>
            <p:cNvSpPr/>
            <p:nvPr>
              <p:custDataLst>
                <p:tags r:id="rId176"/>
              </p:custDataLst>
            </p:nvPr>
          </p:nvSpPr>
          <p:spPr>
            <a:xfrm>
              <a:off x="4858710" y="2752725"/>
              <a:ext cx="207382" cy="299810"/>
            </a:xfrm>
            <a:custGeom>
              <a:avLst/>
              <a:gdLst/>
              <a:ahLst/>
              <a:cxnLst/>
              <a:rect l="0" t="0" r="0" b="0"/>
              <a:pathLst>
                <a:path w="207382" h="299810">
                  <a:moveTo>
                    <a:pt x="18090" y="123825"/>
                  </a:moveTo>
                  <a:lnTo>
                    <a:pt x="18090" y="123825"/>
                  </a:lnTo>
                  <a:lnTo>
                    <a:pt x="9889" y="115624"/>
                  </a:lnTo>
                  <a:lnTo>
                    <a:pt x="16278" y="135197"/>
                  </a:lnTo>
                  <a:lnTo>
                    <a:pt x="17732" y="174285"/>
                  </a:lnTo>
                  <a:lnTo>
                    <a:pt x="16961" y="218812"/>
                  </a:lnTo>
                  <a:lnTo>
                    <a:pt x="9880" y="264614"/>
                  </a:lnTo>
                  <a:lnTo>
                    <a:pt x="480" y="299809"/>
                  </a:lnTo>
                  <a:lnTo>
                    <a:pt x="0" y="298297"/>
                  </a:lnTo>
                  <a:lnTo>
                    <a:pt x="183" y="255768"/>
                  </a:lnTo>
                  <a:lnTo>
                    <a:pt x="7252" y="209365"/>
                  </a:lnTo>
                  <a:lnTo>
                    <a:pt x="13233" y="165750"/>
                  </a:lnTo>
                  <a:lnTo>
                    <a:pt x="24735" y="120308"/>
                  </a:lnTo>
                  <a:lnTo>
                    <a:pt x="32993" y="77628"/>
                  </a:lnTo>
                  <a:lnTo>
                    <a:pt x="41651" y="41672"/>
                  </a:lnTo>
                  <a:lnTo>
                    <a:pt x="44380" y="38365"/>
                  </a:lnTo>
                  <a:lnTo>
                    <a:pt x="47258" y="37218"/>
                  </a:lnTo>
                  <a:lnTo>
                    <a:pt x="50236" y="37512"/>
                  </a:lnTo>
                  <a:lnTo>
                    <a:pt x="52220" y="40883"/>
                  </a:lnTo>
                  <a:lnTo>
                    <a:pt x="60724" y="82877"/>
                  </a:lnTo>
                  <a:lnTo>
                    <a:pt x="72333" y="118833"/>
                  </a:lnTo>
                  <a:lnTo>
                    <a:pt x="80611" y="157741"/>
                  </a:lnTo>
                  <a:lnTo>
                    <a:pt x="86766" y="203706"/>
                  </a:lnTo>
                  <a:lnTo>
                    <a:pt x="97860" y="243909"/>
                  </a:lnTo>
                  <a:lnTo>
                    <a:pt x="107107" y="265003"/>
                  </a:lnTo>
                  <a:lnTo>
                    <a:pt x="111301" y="268744"/>
                  </a:lnTo>
                  <a:lnTo>
                    <a:pt x="121606" y="272900"/>
                  </a:lnTo>
                  <a:lnTo>
                    <a:pt x="127317" y="270834"/>
                  </a:lnTo>
                  <a:lnTo>
                    <a:pt x="139307" y="260070"/>
                  </a:lnTo>
                  <a:lnTo>
                    <a:pt x="157959" y="226048"/>
                  </a:lnTo>
                  <a:lnTo>
                    <a:pt x="176890" y="182453"/>
                  </a:lnTo>
                  <a:lnTo>
                    <a:pt x="188099" y="135524"/>
                  </a:lnTo>
                  <a:lnTo>
                    <a:pt x="202468" y="91068"/>
                  </a:lnTo>
                  <a:lnTo>
                    <a:pt x="207381" y="45348"/>
                  </a:lnTo>
                  <a:lnTo>
                    <a:pt x="207173" y="25196"/>
                  </a:lnTo>
                  <a:lnTo>
                    <a:pt x="199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066"/>
            <p:cNvSpPr/>
            <p:nvPr>
              <p:custDataLst>
                <p:tags r:id="rId177"/>
              </p:custDataLst>
            </p:nvPr>
          </p:nvSpPr>
          <p:spPr>
            <a:xfrm>
              <a:off x="4762500" y="2933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4468" y="14189"/>
                  </a:lnTo>
                  <a:lnTo>
                    <a:pt x="2979" y="14751"/>
                  </a:lnTo>
                  <a:lnTo>
                    <a:pt x="1986" y="14067"/>
                  </a:lnTo>
                  <a:lnTo>
                    <a:pt x="1324" y="12553"/>
                  </a:lnTo>
                  <a:lnTo>
                    <a:pt x="883" y="1260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067"/>
            <p:cNvSpPr/>
            <p:nvPr>
              <p:custDataLst>
                <p:tags r:id="rId178"/>
              </p:custDataLst>
            </p:nvPr>
          </p:nvSpPr>
          <p:spPr>
            <a:xfrm>
              <a:off x="4496977" y="2924175"/>
              <a:ext cx="132174" cy="19051"/>
            </a:xfrm>
            <a:custGeom>
              <a:avLst/>
              <a:gdLst/>
              <a:ahLst/>
              <a:cxnLst/>
              <a:rect l="0" t="0" r="0" b="0"/>
              <a:pathLst>
                <a:path w="132174" h="19051">
                  <a:moveTo>
                    <a:pt x="27398" y="19050"/>
                  </a:moveTo>
                  <a:lnTo>
                    <a:pt x="27398" y="19050"/>
                  </a:lnTo>
                  <a:lnTo>
                    <a:pt x="0" y="9917"/>
                  </a:lnTo>
                  <a:lnTo>
                    <a:pt x="21868" y="3056"/>
                  </a:lnTo>
                  <a:lnTo>
                    <a:pt x="66024" y="402"/>
                  </a:lnTo>
                  <a:lnTo>
                    <a:pt x="113619" y="79"/>
                  </a:lnTo>
                  <a:lnTo>
                    <a:pt x="132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068"/>
            <p:cNvSpPr/>
            <p:nvPr>
              <p:custDataLst>
                <p:tags r:id="rId179"/>
              </p:custDataLst>
            </p:nvPr>
          </p:nvSpPr>
          <p:spPr>
            <a:xfrm>
              <a:off x="4429125" y="2754401"/>
              <a:ext cx="180976" cy="331700"/>
            </a:xfrm>
            <a:custGeom>
              <a:avLst/>
              <a:gdLst/>
              <a:ahLst/>
              <a:cxnLst/>
              <a:rect l="0" t="0" r="0" b="0"/>
              <a:pathLst>
                <a:path w="180976" h="331700">
                  <a:moveTo>
                    <a:pt x="0" y="284074"/>
                  </a:moveTo>
                  <a:lnTo>
                    <a:pt x="0" y="284074"/>
                  </a:lnTo>
                  <a:lnTo>
                    <a:pt x="0" y="319018"/>
                  </a:lnTo>
                  <a:lnTo>
                    <a:pt x="16247" y="274308"/>
                  </a:lnTo>
                  <a:lnTo>
                    <a:pt x="31471" y="238087"/>
                  </a:lnTo>
                  <a:lnTo>
                    <a:pt x="45661" y="193190"/>
                  </a:lnTo>
                  <a:lnTo>
                    <a:pt x="56568" y="148137"/>
                  </a:lnTo>
                  <a:lnTo>
                    <a:pt x="74792" y="104469"/>
                  </a:lnTo>
                  <a:lnTo>
                    <a:pt x="91170" y="65270"/>
                  </a:lnTo>
                  <a:lnTo>
                    <a:pt x="107418" y="26952"/>
                  </a:lnTo>
                  <a:lnTo>
                    <a:pt x="120585" y="3979"/>
                  </a:lnTo>
                  <a:lnTo>
                    <a:pt x="123780" y="2094"/>
                  </a:lnTo>
                  <a:lnTo>
                    <a:pt x="132978" y="0"/>
                  </a:lnTo>
                  <a:lnTo>
                    <a:pt x="136277" y="3675"/>
                  </a:lnTo>
                  <a:lnTo>
                    <a:pt x="144394" y="42812"/>
                  </a:lnTo>
                  <a:lnTo>
                    <a:pt x="155875" y="86016"/>
                  </a:lnTo>
                  <a:lnTo>
                    <a:pt x="165189" y="128376"/>
                  </a:lnTo>
                  <a:lnTo>
                    <a:pt x="168667" y="163017"/>
                  </a:lnTo>
                  <a:lnTo>
                    <a:pt x="170626" y="206930"/>
                  </a:lnTo>
                  <a:lnTo>
                    <a:pt x="171205" y="241814"/>
                  </a:lnTo>
                  <a:lnTo>
                    <a:pt x="174200" y="280019"/>
                  </a:lnTo>
                  <a:lnTo>
                    <a:pt x="180975" y="331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103"/>
          <p:cNvGrpSpPr/>
          <p:nvPr/>
        </p:nvGrpSpPr>
        <p:grpSpPr>
          <a:xfrm>
            <a:off x="5710429" y="2747237"/>
            <a:ext cx="414312" cy="205514"/>
            <a:chOff x="5710429" y="2747237"/>
            <a:chExt cx="414312" cy="205514"/>
          </a:xfrm>
        </p:grpSpPr>
        <p:sp>
          <p:nvSpPr>
            <p:cNvPr id="71" name="SMARTInkShape-6069"/>
            <p:cNvSpPr/>
            <p:nvPr>
              <p:custDataLst>
                <p:tags r:id="rId172"/>
              </p:custDataLst>
            </p:nvPr>
          </p:nvSpPr>
          <p:spPr>
            <a:xfrm>
              <a:off x="5961096" y="2747237"/>
              <a:ext cx="163645" cy="205514"/>
            </a:xfrm>
            <a:custGeom>
              <a:avLst/>
              <a:gdLst/>
              <a:ahLst/>
              <a:cxnLst/>
              <a:rect l="0" t="0" r="0" b="0"/>
              <a:pathLst>
                <a:path w="163645" h="205514">
                  <a:moveTo>
                    <a:pt x="30129" y="5488"/>
                  </a:moveTo>
                  <a:lnTo>
                    <a:pt x="30129" y="5488"/>
                  </a:lnTo>
                  <a:lnTo>
                    <a:pt x="3614" y="5488"/>
                  </a:lnTo>
                  <a:lnTo>
                    <a:pt x="811" y="4430"/>
                  </a:lnTo>
                  <a:lnTo>
                    <a:pt x="0" y="2666"/>
                  </a:lnTo>
                  <a:lnTo>
                    <a:pt x="517" y="432"/>
                  </a:lnTo>
                  <a:lnTo>
                    <a:pt x="2980" y="0"/>
                  </a:lnTo>
                  <a:lnTo>
                    <a:pt x="49196" y="12471"/>
                  </a:lnTo>
                  <a:lnTo>
                    <a:pt x="94612" y="24663"/>
                  </a:lnTo>
                  <a:lnTo>
                    <a:pt x="134471" y="37263"/>
                  </a:lnTo>
                  <a:lnTo>
                    <a:pt x="150940" y="52066"/>
                  </a:lnTo>
                  <a:lnTo>
                    <a:pt x="158295" y="61940"/>
                  </a:lnTo>
                  <a:lnTo>
                    <a:pt x="163644" y="84200"/>
                  </a:lnTo>
                  <a:lnTo>
                    <a:pt x="163589" y="96063"/>
                  </a:lnTo>
                  <a:lnTo>
                    <a:pt x="155061" y="117710"/>
                  </a:lnTo>
                  <a:lnTo>
                    <a:pt x="123408" y="159535"/>
                  </a:lnTo>
                  <a:lnTo>
                    <a:pt x="99305" y="196912"/>
                  </a:lnTo>
                  <a:lnTo>
                    <a:pt x="77754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070"/>
            <p:cNvSpPr/>
            <p:nvPr>
              <p:custDataLst>
                <p:tags r:id="rId173"/>
              </p:custDataLst>
            </p:nvPr>
          </p:nvSpPr>
          <p:spPr>
            <a:xfrm>
              <a:off x="5710429" y="2886075"/>
              <a:ext cx="376047" cy="38023"/>
            </a:xfrm>
            <a:custGeom>
              <a:avLst/>
              <a:gdLst/>
              <a:ahLst/>
              <a:cxnLst/>
              <a:rect l="0" t="0" r="0" b="0"/>
              <a:pathLst>
                <a:path w="376047" h="38023">
                  <a:moveTo>
                    <a:pt x="80771" y="28575"/>
                  </a:moveTo>
                  <a:lnTo>
                    <a:pt x="80771" y="28575"/>
                  </a:lnTo>
                  <a:lnTo>
                    <a:pt x="35942" y="33631"/>
                  </a:lnTo>
                  <a:lnTo>
                    <a:pt x="0" y="37511"/>
                  </a:lnTo>
                  <a:lnTo>
                    <a:pt x="39874" y="38022"/>
                  </a:lnTo>
                  <a:lnTo>
                    <a:pt x="83041" y="35262"/>
                  </a:lnTo>
                  <a:lnTo>
                    <a:pt x="119543" y="30556"/>
                  </a:lnTo>
                  <a:lnTo>
                    <a:pt x="157170" y="29162"/>
                  </a:lnTo>
                  <a:lnTo>
                    <a:pt x="197953" y="25927"/>
                  </a:lnTo>
                  <a:lnTo>
                    <a:pt x="240728" y="21088"/>
                  </a:lnTo>
                  <a:lnTo>
                    <a:pt x="280213" y="16832"/>
                  </a:lnTo>
                  <a:lnTo>
                    <a:pt x="326424" y="10969"/>
                  </a:lnTo>
                  <a:lnTo>
                    <a:pt x="376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071"/>
            <p:cNvSpPr/>
            <p:nvPr>
              <p:custDataLst>
                <p:tags r:id="rId174"/>
              </p:custDataLst>
            </p:nvPr>
          </p:nvSpPr>
          <p:spPr>
            <a:xfrm>
              <a:off x="5723560" y="2847982"/>
              <a:ext cx="315291" cy="9519"/>
            </a:xfrm>
            <a:custGeom>
              <a:avLst/>
              <a:gdLst/>
              <a:ahLst/>
              <a:cxnLst/>
              <a:rect l="0" t="0" r="0" b="0"/>
              <a:pathLst>
                <a:path w="315291" h="9519">
                  <a:moveTo>
                    <a:pt x="39065" y="9518"/>
                  </a:moveTo>
                  <a:lnTo>
                    <a:pt x="39065" y="9518"/>
                  </a:lnTo>
                  <a:lnTo>
                    <a:pt x="0" y="9518"/>
                  </a:lnTo>
                  <a:lnTo>
                    <a:pt x="322" y="9518"/>
                  </a:lnTo>
                  <a:lnTo>
                    <a:pt x="33372" y="2972"/>
                  </a:lnTo>
                  <a:lnTo>
                    <a:pt x="79006" y="876"/>
                  </a:lnTo>
                  <a:lnTo>
                    <a:pt x="120279" y="254"/>
                  </a:lnTo>
                  <a:lnTo>
                    <a:pt x="158261" y="71"/>
                  </a:lnTo>
                  <a:lnTo>
                    <a:pt x="193268" y="16"/>
                  </a:lnTo>
                  <a:lnTo>
                    <a:pt x="239272" y="0"/>
                  </a:lnTo>
                  <a:lnTo>
                    <a:pt x="315290" y="9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104"/>
          <p:cNvGrpSpPr/>
          <p:nvPr/>
        </p:nvGrpSpPr>
        <p:grpSpPr>
          <a:xfrm>
            <a:off x="6870898" y="2560636"/>
            <a:ext cx="796728" cy="627182"/>
            <a:chOff x="6870898" y="2560636"/>
            <a:chExt cx="796728" cy="627182"/>
          </a:xfrm>
        </p:grpSpPr>
        <p:sp>
          <p:nvSpPr>
            <p:cNvPr id="75" name="SMARTInkShape-6072"/>
            <p:cNvSpPr/>
            <p:nvPr>
              <p:custDataLst>
                <p:tags r:id="rId166"/>
              </p:custDataLst>
            </p:nvPr>
          </p:nvSpPr>
          <p:spPr>
            <a:xfrm>
              <a:off x="7488367" y="3057525"/>
              <a:ext cx="179259" cy="28576"/>
            </a:xfrm>
            <a:custGeom>
              <a:avLst/>
              <a:gdLst/>
              <a:ahLst/>
              <a:cxnLst/>
              <a:rect l="0" t="0" r="0" b="0"/>
              <a:pathLst>
                <a:path w="179259" h="28576">
                  <a:moveTo>
                    <a:pt x="17333" y="28575"/>
                  </a:moveTo>
                  <a:lnTo>
                    <a:pt x="17333" y="28575"/>
                  </a:lnTo>
                  <a:lnTo>
                    <a:pt x="12277" y="23519"/>
                  </a:lnTo>
                  <a:lnTo>
                    <a:pt x="6972" y="21036"/>
                  </a:lnTo>
                  <a:lnTo>
                    <a:pt x="0" y="19442"/>
                  </a:lnTo>
                  <a:lnTo>
                    <a:pt x="43969" y="12527"/>
                  </a:lnTo>
                  <a:lnTo>
                    <a:pt x="81939" y="10118"/>
                  </a:lnTo>
                  <a:lnTo>
                    <a:pt x="121495" y="6879"/>
                  </a:lnTo>
                  <a:lnTo>
                    <a:pt x="179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073"/>
            <p:cNvSpPr/>
            <p:nvPr>
              <p:custDataLst>
                <p:tags r:id="rId167"/>
              </p:custDataLst>
            </p:nvPr>
          </p:nvSpPr>
          <p:spPr>
            <a:xfrm>
              <a:off x="7477340" y="2982800"/>
              <a:ext cx="132743" cy="173645"/>
            </a:xfrm>
            <a:custGeom>
              <a:avLst/>
              <a:gdLst/>
              <a:ahLst/>
              <a:cxnLst/>
              <a:rect l="0" t="0" r="0" b="0"/>
              <a:pathLst>
                <a:path w="132743" h="173645">
                  <a:moveTo>
                    <a:pt x="123610" y="27100"/>
                  </a:moveTo>
                  <a:lnTo>
                    <a:pt x="123610" y="27100"/>
                  </a:lnTo>
                  <a:lnTo>
                    <a:pt x="128666" y="22044"/>
                  </a:lnTo>
                  <a:lnTo>
                    <a:pt x="131148" y="16739"/>
                  </a:lnTo>
                  <a:lnTo>
                    <a:pt x="132742" y="9766"/>
                  </a:lnTo>
                  <a:lnTo>
                    <a:pt x="122906" y="3502"/>
                  </a:lnTo>
                  <a:lnTo>
                    <a:pt x="111642" y="0"/>
                  </a:lnTo>
                  <a:lnTo>
                    <a:pt x="69692" y="6258"/>
                  </a:lnTo>
                  <a:lnTo>
                    <a:pt x="62264" y="6855"/>
                  </a:lnTo>
                  <a:lnTo>
                    <a:pt x="48368" y="15985"/>
                  </a:lnTo>
                  <a:lnTo>
                    <a:pt x="12217" y="63075"/>
                  </a:lnTo>
                  <a:lnTo>
                    <a:pt x="5310" y="76955"/>
                  </a:lnTo>
                  <a:lnTo>
                    <a:pt x="876" y="105936"/>
                  </a:lnTo>
                  <a:lnTo>
                    <a:pt x="0" y="131808"/>
                  </a:lnTo>
                  <a:lnTo>
                    <a:pt x="4905" y="148670"/>
                  </a:lnTo>
                  <a:lnTo>
                    <a:pt x="13061" y="162016"/>
                  </a:lnTo>
                  <a:lnTo>
                    <a:pt x="27237" y="172673"/>
                  </a:lnTo>
                  <a:lnTo>
                    <a:pt x="41619" y="173644"/>
                  </a:lnTo>
                  <a:lnTo>
                    <a:pt x="75985" y="16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074"/>
            <p:cNvSpPr/>
            <p:nvPr>
              <p:custDataLst>
                <p:tags r:id="rId168"/>
              </p:custDataLst>
            </p:nvPr>
          </p:nvSpPr>
          <p:spPr>
            <a:xfrm>
              <a:off x="7316990" y="3000375"/>
              <a:ext cx="93461" cy="187443"/>
            </a:xfrm>
            <a:custGeom>
              <a:avLst/>
              <a:gdLst/>
              <a:ahLst/>
              <a:cxnLst/>
              <a:rect l="0" t="0" r="0" b="0"/>
              <a:pathLst>
                <a:path w="93461" h="187443">
                  <a:moveTo>
                    <a:pt x="36310" y="0"/>
                  </a:moveTo>
                  <a:lnTo>
                    <a:pt x="36310" y="0"/>
                  </a:lnTo>
                  <a:lnTo>
                    <a:pt x="44510" y="0"/>
                  </a:lnTo>
                  <a:lnTo>
                    <a:pt x="50499" y="10113"/>
                  </a:lnTo>
                  <a:lnTo>
                    <a:pt x="50003" y="15208"/>
                  </a:lnTo>
                  <a:lnTo>
                    <a:pt x="26856" y="60453"/>
                  </a:lnTo>
                  <a:lnTo>
                    <a:pt x="20102" y="96817"/>
                  </a:lnTo>
                  <a:lnTo>
                    <a:pt x="10218" y="141303"/>
                  </a:lnTo>
                  <a:lnTo>
                    <a:pt x="0" y="180180"/>
                  </a:lnTo>
                  <a:lnTo>
                    <a:pt x="462" y="183620"/>
                  </a:lnTo>
                  <a:lnTo>
                    <a:pt x="1828" y="185913"/>
                  </a:lnTo>
                  <a:lnTo>
                    <a:pt x="3796" y="187442"/>
                  </a:lnTo>
                  <a:lnTo>
                    <a:pt x="7227" y="187403"/>
                  </a:lnTo>
                  <a:lnTo>
                    <a:pt x="9346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075"/>
            <p:cNvSpPr/>
            <p:nvPr>
              <p:custDataLst>
                <p:tags r:id="rId169"/>
              </p:custDataLst>
            </p:nvPr>
          </p:nvSpPr>
          <p:spPr>
            <a:xfrm>
              <a:off x="7096157" y="2974730"/>
              <a:ext cx="161246" cy="203559"/>
            </a:xfrm>
            <a:custGeom>
              <a:avLst/>
              <a:gdLst/>
              <a:ahLst/>
              <a:cxnLst/>
              <a:rect l="0" t="0" r="0" b="0"/>
              <a:pathLst>
                <a:path w="161246" h="203559">
                  <a:moveTo>
                    <a:pt x="9493" y="63745"/>
                  </a:moveTo>
                  <a:lnTo>
                    <a:pt x="9493" y="63745"/>
                  </a:lnTo>
                  <a:lnTo>
                    <a:pt x="9493" y="68801"/>
                  </a:lnTo>
                  <a:lnTo>
                    <a:pt x="1293" y="99393"/>
                  </a:lnTo>
                  <a:lnTo>
                    <a:pt x="8285" y="146947"/>
                  </a:lnTo>
                  <a:lnTo>
                    <a:pt x="1795" y="191118"/>
                  </a:lnTo>
                  <a:lnTo>
                    <a:pt x="329" y="203558"/>
                  </a:lnTo>
                  <a:lnTo>
                    <a:pt x="0" y="156466"/>
                  </a:lnTo>
                  <a:lnTo>
                    <a:pt x="5034" y="117911"/>
                  </a:lnTo>
                  <a:lnTo>
                    <a:pt x="13228" y="79677"/>
                  </a:lnTo>
                  <a:lnTo>
                    <a:pt x="21078" y="34028"/>
                  </a:lnTo>
                  <a:lnTo>
                    <a:pt x="27342" y="17729"/>
                  </a:lnTo>
                  <a:lnTo>
                    <a:pt x="44508" y="0"/>
                  </a:lnTo>
                  <a:lnTo>
                    <a:pt x="46594" y="81"/>
                  </a:lnTo>
                  <a:lnTo>
                    <a:pt x="51735" y="2995"/>
                  </a:lnTo>
                  <a:lnTo>
                    <a:pt x="78537" y="46462"/>
                  </a:lnTo>
                  <a:lnTo>
                    <a:pt x="82513" y="55358"/>
                  </a:lnTo>
                  <a:lnTo>
                    <a:pt x="85689" y="57095"/>
                  </a:lnTo>
                  <a:lnTo>
                    <a:pt x="94864" y="56204"/>
                  </a:lnTo>
                  <a:lnTo>
                    <a:pt x="106872" y="49751"/>
                  </a:lnTo>
                  <a:lnTo>
                    <a:pt x="137666" y="11460"/>
                  </a:lnTo>
                  <a:lnTo>
                    <a:pt x="140542" y="4171"/>
                  </a:lnTo>
                  <a:lnTo>
                    <a:pt x="142367" y="3921"/>
                  </a:lnTo>
                  <a:lnTo>
                    <a:pt x="147218" y="9287"/>
                  </a:lnTo>
                  <a:lnTo>
                    <a:pt x="150079" y="18728"/>
                  </a:lnTo>
                  <a:lnTo>
                    <a:pt x="154511" y="35943"/>
                  </a:lnTo>
                  <a:lnTo>
                    <a:pt x="158613" y="51388"/>
                  </a:lnTo>
                  <a:lnTo>
                    <a:pt x="161245" y="95955"/>
                  </a:lnTo>
                  <a:lnTo>
                    <a:pt x="160750" y="138307"/>
                  </a:lnTo>
                  <a:lnTo>
                    <a:pt x="152368" y="158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076"/>
            <p:cNvSpPr/>
            <p:nvPr>
              <p:custDataLst>
                <p:tags r:id="rId170"/>
              </p:custDataLst>
            </p:nvPr>
          </p:nvSpPr>
          <p:spPr>
            <a:xfrm>
              <a:off x="6897574" y="2560636"/>
              <a:ext cx="122352" cy="112341"/>
            </a:xfrm>
            <a:custGeom>
              <a:avLst/>
              <a:gdLst/>
              <a:ahLst/>
              <a:cxnLst/>
              <a:rect l="0" t="0" r="0" b="0"/>
              <a:pathLst>
                <a:path w="122352" h="112341">
                  <a:moveTo>
                    <a:pt x="27101" y="68264"/>
                  </a:moveTo>
                  <a:lnTo>
                    <a:pt x="27101" y="68264"/>
                  </a:lnTo>
                  <a:lnTo>
                    <a:pt x="22045" y="68264"/>
                  </a:lnTo>
                  <a:lnTo>
                    <a:pt x="16740" y="71086"/>
                  </a:lnTo>
                  <a:lnTo>
                    <a:pt x="13844" y="73320"/>
                  </a:lnTo>
                  <a:lnTo>
                    <a:pt x="10626" y="81447"/>
                  </a:lnTo>
                  <a:lnTo>
                    <a:pt x="5991" y="97923"/>
                  </a:lnTo>
                  <a:lnTo>
                    <a:pt x="0" y="112340"/>
                  </a:lnTo>
                  <a:lnTo>
                    <a:pt x="4019" y="104725"/>
                  </a:lnTo>
                  <a:lnTo>
                    <a:pt x="13165" y="74333"/>
                  </a:lnTo>
                  <a:lnTo>
                    <a:pt x="32870" y="30767"/>
                  </a:lnTo>
                  <a:lnTo>
                    <a:pt x="49249" y="793"/>
                  </a:lnTo>
                  <a:lnTo>
                    <a:pt x="53508" y="0"/>
                  </a:lnTo>
                  <a:lnTo>
                    <a:pt x="63885" y="4763"/>
                  </a:lnTo>
                  <a:lnTo>
                    <a:pt x="67499" y="8997"/>
                  </a:lnTo>
                  <a:lnTo>
                    <a:pt x="78943" y="31000"/>
                  </a:lnTo>
                  <a:lnTo>
                    <a:pt x="87183" y="42177"/>
                  </a:lnTo>
                  <a:lnTo>
                    <a:pt x="106574" y="78399"/>
                  </a:lnTo>
                  <a:lnTo>
                    <a:pt x="122351" y="96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077"/>
            <p:cNvSpPr/>
            <p:nvPr>
              <p:custDataLst>
                <p:tags r:id="rId171"/>
              </p:custDataLst>
            </p:nvPr>
          </p:nvSpPr>
          <p:spPr>
            <a:xfrm>
              <a:off x="6870898" y="2774309"/>
              <a:ext cx="215703" cy="257908"/>
            </a:xfrm>
            <a:custGeom>
              <a:avLst/>
              <a:gdLst/>
              <a:ahLst/>
              <a:cxnLst/>
              <a:rect l="0" t="0" r="0" b="0"/>
              <a:pathLst>
                <a:path w="215703" h="257908">
                  <a:moveTo>
                    <a:pt x="158552" y="45091"/>
                  </a:moveTo>
                  <a:lnTo>
                    <a:pt x="158552" y="45091"/>
                  </a:lnTo>
                  <a:lnTo>
                    <a:pt x="158552" y="40035"/>
                  </a:lnTo>
                  <a:lnTo>
                    <a:pt x="153496" y="26777"/>
                  </a:lnTo>
                  <a:lnTo>
                    <a:pt x="149890" y="23357"/>
                  </a:lnTo>
                  <a:lnTo>
                    <a:pt x="140238" y="19556"/>
                  </a:lnTo>
                  <a:lnTo>
                    <a:pt x="122904" y="17417"/>
                  </a:lnTo>
                  <a:lnTo>
                    <a:pt x="99307" y="21839"/>
                  </a:lnTo>
                  <a:lnTo>
                    <a:pt x="77263" y="34909"/>
                  </a:lnTo>
                  <a:lnTo>
                    <a:pt x="50851" y="60405"/>
                  </a:lnTo>
                  <a:lnTo>
                    <a:pt x="28073" y="101189"/>
                  </a:lnTo>
                  <a:lnTo>
                    <a:pt x="8012" y="145190"/>
                  </a:lnTo>
                  <a:lnTo>
                    <a:pt x="0" y="187168"/>
                  </a:lnTo>
                  <a:lnTo>
                    <a:pt x="2683" y="223007"/>
                  </a:lnTo>
                  <a:lnTo>
                    <a:pt x="10180" y="243622"/>
                  </a:lnTo>
                  <a:lnTo>
                    <a:pt x="21701" y="252566"/>
                  </a:lnTo>
                  <a:lnTo>
                    <a:pt x="29217" y="256432"/>
                  </a:lnTo>
                  <a:lnTo>
                    <a:pt x="51681" y="257907"/>
                  </a:lnTo>
                  <a:lnTo>
                    <a:pt x="77187" y="253976"/>
                  </a:lnTo>
                  <a:lnTo>
                    <a:pt x="113787" y="237028"/>
                  </a:lnTo>
                  <a:lnTo>
                    <a:pt x="119184" y="233373"/>
                  </a:lnTo>
                  <a:lnTo>
                    <a:pt x="143054" y="197092"/>
                  </a:lnTo>
                  <a:lnTo>
                    <a:pt x="159722" y="162565"/>
                  </a:lnTo>
                  <a:lnTo>
                    <a:pt x="164364" y="141752"/>
                  </a:lnTo>
                  <a:lnTo>
                    <a:pt x="159739" y="94915"/>
                  </a:lnTo>
                  <a:lnTo>
                    <a:pt x="150555" y="59619"/>
                  </a:lnTo>
                  <a:lnTo>
                    <a:pt x="140534" y="42375"/>
                  </a:lnTo>
                  <a:lnTo>
                    <a:pt x="117936" y="20768"/>
                  </a:lnTo>
                  <a:lnTo>
                    <a:pt x="91132" y="6017"/>
                  </a:lnTo>
                  <a:lnTo>
                    <a:pt x="58024" y="0"/>
                  </a:lnTo>
                  <a:lnTo>
                    <a:pt x="45081" y="1414"/>
                  </a:lnTo>
                  <a:lnTo>
                    <a:pt x="26659" y="10946"/>
                  </a:lnTo>
                  <a:lnTo>
                    <a:pt x="24057" y="14919"/>
                  </a:lnTo>
                  <a:lnTo>
                    <a:pt x="23380" y="19685"/>
                  </a:lnTo>
                  <a:lnTo>
                    <a:pt x="23988" y="24978"/>
                  </a:lnTo>
                  <a:lnTo>
                    <a:pt x="27568" y="29566"/>
                  </a:lnTo>
                  <a:lnTo>
                    <a:pt x="59812" y="47894"/>
                  </a:lnTo>
                  <a:lnTo>
                    <a:pt x="100673" y="53288"/>
                  </a:lnTo>
                  <a:lnTo>
                    <a:pt x="146688" y="54354"/>
                  </a:lnTo>
                  <a:lnTo>
                    <a:pt x="176908" y="51716"/>
                  </a:lnTo>
                  <a:lnTo>
                    <a:pt x="200327" y="44232"/>
                  </a:lnTo>
                  <a:lnTo>
                    <a:pt x="215702" y="35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105"/>
          <p:cNvGrpSpPr/>
          <p:nvPr/>
        </p:nvGrpSpPr>
        <p:grpSpPr>
          <a:xfrm>
            <a:off x="7983312" y="2826195"/>
            <a:ext cx="236764" cy="231197"/>
            <a:chOff x="7983312" y="2826195"/>
            <a:chExt cx="236764" cy="231197"/>
          </a:xfrm>
        </p:grpSpPr>
        <p:sp>
          <p:nvSpPr>
            <p:cNvPr id="82" name="SMARTInkShape-6078"/>
            <p:cNvSpPr/>
            <p:nvPr>
              <p:custDataLst>
                <p:tags r:id="rId164"/>
              </p:custDataLst>
            </p:nvPr>
          </p:nvSpPr>
          <p:spPr>
            <a:xfrm>
              <a:off x="8006337" y="2990850"/>
              <a:ext cx="213739" cy="66542"/>
            </a:xfrm>
            <a:custGeom>
              <a:avLst/>
              <a:gdLst/>
              <a:ahLst/>
              <a:cxnLst/>
              <a:rect l="0" t="0" r="0" b="0"/>
              <a:pathLst>
                <a:path w="213739" h="66542">
                  <a:moveTo>
                    <a:pt x="42288" y="57150"/>
                  </a:moveTo>
                  <a:lnTo>
                    <a:pt x="42288" y="57150"/>
                  </a:lnTo>
                  <a:lnTo>
                    <a:pt x="32175" y="57150"/>
                  </a:lnTo>
                  <a:lnTo>
                    <a:pt x="24388" y="54328"/>
                  </a:lnTo>
                  <a:lnTo>
                    <a:pt x="1080" y="34760"/>
                  </a:lnTo>
                  <a:lnTo>
                    <a:pt x="0" y="30582"/>
                  </a:lnTo>
                  <a:lnTo>
                    <a:pt x="1621" y="20294"/>
                  </a:lnTo>
                  <a:lnTo>
                    <a:pt x="8483" y="7659"/>
                  </a:lnTo>
                  <a:lnTo>
                    <a:pt x="19855" y="3404"/>
                  </a:lnTo>
                  <a:lnTo>
                    <a:pt x="33377" y="2571"/>
                  </a:lnTo>
                  <a:lnTo>
                    <a:pt x="42914" y="5729"/>
                  </a:lnTo>
                  <a:lnTo>
                    <a:pt x="59289" y="18513"/>
                  </a:lnTo>
                  <a:lnTo>
                    <a:pt x="65719" y="26925"/>
                  </a:lnTo>
                  <a:lnTo>
                    <a:pt x="72161" y="37611"/>
                  </a:lnTo>
                  <a:lnTo>
                    <a:pt x="77790" y="46350"/>
                  </a:lnTo>
                  <a:lnTo>
                    <a:pt x="83820" y="60816"/>
                  </a:lnTo>
                  <a:lnTo>
                    <a:pt x="87967" y="64886"/>
                  </a:lnTo>
                  <a:lnTo>
                    <a:pt x="92849" y="66541"/>
                  </a:lnTo>
                  <a:lnTo>
                    <a:pt x="103918" y="65557"/>
                  </a:lnTo>
                  <a:lnTo>
                    <a:pt x="147374" y="49365"/>
                  </a:lnTo>
                  <a:lnTo>
                    <a:pt x="192726" y="16252"/>
                  </a:lnTo>
                  <a:lnTo>
                    <a:pt x="213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079"/>
            <p:cNvSpPr/>
            <p:nvPr>
              <p:custDataLst>
                <p:tags r:id="rId165"/>
              </p:custDataLst>
            </p:nvPr>
          </p:nvSpPr>
          <p:spPr>
            <a:xfrm>
              <a:off x="7983312" y="2826195"/>
              <a:ext cx="208189" cy="97865"/>
            </a:xfrm>
            <a:custGeom>
              <a:avLst/>
              <a:gdLst/>
              <a:ahLst/>
              <a:cxnLst/>
              <a:rect l="0" t="0" r="0" b="0"/>
              <a:pathLst>
                <a:path w="208189" h="97865">
                  <a:moveTo>
                    <a:pt x="27213" y="88455"/>
                  </a:moveTo>
                  <a:lnTo>
                    <a:pt x="27213" y="88455"/>
                  </a:lnTo>
                  <a:lnTo>
                    <a:pt x="19013" y="96656"/>
                  </a:lnTo>
                  <a:lnTo>
                    <a:pt x="9603" y="97864"/>
                  </a:lnTo>
                  <a:lnTo>
                    <a:pt x="9123" y="96844"/>
                  </a:lnTo>
                  <a:lnTo>
                    <a:pt x="5531" y="84781"/>
                  </a:lnTo>
                  <a:lnTo>
                    <a:pt x="1701" y="74122"/>
                  </a:lnTo>
                  <a:lnTo>
                    <a:pt x="0" y="62329"/>
                  </a:lnTo>
                  <a:lnTo>
                    <a:pt x="6511" y="30965"/>
                  </a:lnTo>
                  <a:lnTo>
                    <a:pt x="12015" y="16690"/>
                  </a:lnTo>
                  <a:lnTo>
                    <a:pt x="23633" y="6112"/>
                  </a:lnTo>
                  <a:lnTo>
                    <a:pt x="31176" y="1810"/>
                  </a:lnTo>
                  <a:lnTo>
                    <a:pt x="38322" y="0"/>
                  </a:lnTo>
                  <a:lnTo>
                    <a:pt x="51906" y="811"/>
                  </a:lnTo>
                  <a:lnTo>
                    <a:pt x="64999" y="7521"/>
                  </a:lnTo>
                  <a:lnTo>
                    <a:pt x="84270" y="26022"/>
                  </a:lnTo>
                  <a:lnTo>
                    <a:pt x="100563" y="51612"/>
                  </a:lnTo>
                  <a:lnTo>
                    <a:pt x="108496" y="66789"/>
                  </a:lnTo>
                  <a:lnTo>
                    <a:pt x="125471" y="82388"/>
                  </a:lnTo>
                  <a:lnTo>
                    <a:pt x="137558" y="85758"/>
                  </a:lnTo>
                  <a:lnTo>
                    <a:pt x="151397" y="86198"/>
                  </a:lnTo>
                  <a:lnTo>
                    <a:pt x="161075" y="82866"/>
                  </a:lnTo>
                  <a:lnTo>
                    <a:pt x="190756" y="57817"/>
                  </a:lnTo>
                  <a:lnTo>
                    <a:pt x="201376" y="42453"/>
                  </a:lnTo>
                  <a:lnTo>
                    <a:pt x="208188" y="2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106"/>
          <p:cNvGrpSpPr/>
          <p:nvPr/>
        </p:nvGrpSpPr>
        <p:grpSpPr>
          <a:xfrm>
            <a:off x="8520245" y="2706967"/>
            <a:ext cx="938081" cy="436284"/>
            <a:chOff x="8520245" y="2706967"/>
            <a:chExt cx="938081" cy="436284"/>
          </a:xfrm>
        </p:grpSpPr>
        <p:sp>
          <p:nvSpPr>
            <p:cNvPr id="85" name="SMARTInkShape-6080"/>
            <p:cNvSpPr/>
            <p:nvPr>
              <p:custDataLst>
                <p:tags r:id="rId160"/>
              </p:custDataLst>
            </p:nvPr>
          </p:nvSpPr>
          <p:spPr>
            <a:xfrm>
              <a:off x="9334500" y="3057525"/>
              <a:ext cx="123826" cy="85726"/>
            </a:xfrm>
            <a:custGeom>
              <a:avLst/>
              <a:gdLst/>
              <a:ahLst/>
              <a:cxnLst/>
              <a:rect l="0" t="0" r="0" b="0"/>
              <a:pathLst>
                <a:path w="123826" h="85726">
                  <a:moveTo>
                    <a:pt x="123825" y="0"/>
                  </a:moveTo>
                  <a:lnTo>
                    <a:pt x="123825" y="0"/>
                  </a:lnTo>
                  <a:lnTo>
                    <a:pt x="88178" y="43848"/>
                  </a:lnTo>
                  <a:lnTo>
                    <a:pt x="69636" y="5826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081"/>
            <p:cNvSpPr/>
            <p:nvPr>
              <p:custDataLst>
                <p:tags r:id="rId161"/>
              </p:custDataLst>
            </p:nvPr>
          </p:nvSpPr>
          <p:spPr>
            <a:xfrm>
              <a:off x="9156609" y="2809098"/>
              <a:ext cx="206467" cy="241670"/>
            </a:xfrm>
            <a:custGeom>
              <a:avLst/>
              <a:gdLst/>
              <a:ahLst/>
              <a:cxnLst/>
              <a:rect l="0" t="0" r="0" b="0"/>
              <a:pathLst>
                <a:path w="206467" h="241670">
                  <a:moveTo>
                    <a:pt x="120741" y="38877"/>
                  </a:moveTo>
                  <a:lnTo>
                    <a:pt x="120741" y="38877"/>
                  </a:lnTo>
                  <a:lnTo>
                    <a:pt x="120741" y="28764"/>
                  </a:lnTo>
                  <a:lnTo>
                    <a:pt x="117919" y="20977"/>
                  </a:lnTo>
                  <a:lnTo>
                    <a:pt x="114195" y="13988"/>
                  </a:lnTo>
                  <a:lnTo>
                    <a:pt x="112540" y="7354"/>
                  </a:lnTo>
                  <a:lnTo>
                    <a:pt x="111040" y="5162"/>
                  </a:lnTo>
                  <a:lnTo>
                    <a:pt x="108981" y="3700"/>
                  </a:lnTo>
                  <a:lnTo>
                    <a:pt x="106550" y="2726"/>
                  </a:lnTo>
                  <a:lnTo>
                    <a:pt x="98207" y="7287"/>
                  </a:lnTo>
                  <a:lnTo>
                    <a:pt x="89558" y="15312"/>
                  </a:lnTo>
                  <a:lnTo>
                    <a:pt x="59501" y="62343"/>
                  </a:lnTo>
                  <a:lnTo>
                    <a:pt x="45899" y="84232"/>
                  </a:lnTo>
                  <a:lnTo>
                    <a:pt x="31522" y="126976"/>
                  </a:lnTo>
                  <a:lnTo>
                    <a:pt x="22880" y="151057"/>
                  </a:lnTo>
                  <a:lnTo>
                    <a:pt x="17331" y="195366"/>
                  </a:lnTo>
                  <a:lnTo>
                    <a:pt x="16877" y="203528"/>
                  </a:lnTo>
                  <a:lnTo>
                    <a:pt x="22014" y="218241"/>
                  </a:lnTo>
                  <a:lnTo>
                    <a:pt x="31354" y="230778"/>
                  </a:lnTo>
                  <a:lnTo>
                    <a:pt x="42561" y="239878"/>
                  </a:lnTo>
                  <a:lnTo>
                    <a:pt x="49571" y="241669"/>
                  </a:lnTo>
                  <a:lnTo>
                    <a:pt x="65827" y="240837"/>
                  </a:lnTo>
                  <a:lnTo>
                    <a:pt x="80812" y="234118"/>
                  </a:lnTo>
                  <a:lnTo>
                    <a:pt x="93471" y="224076"/>
                  </a:lnTo>
                  <a:lnTo>
                    <a:pt x="106546" y="205464"/>
                  </a:lnTo>
                  <a:lnTo>
                    <a:pt x="120446" y="165622"/>
                  </a:lnTo>
                  <a:lnTo>
                    <a:pt x="127357" y="128289"/>
                  </a:lnTo>
                  <a:lnTo>
                    <a:pt x="126582" y="94297"/>
                  </a:lnTo>
                  <a:lnTo>
                    <a:pt x="119650" y="57414"/>
                  </a:lnTo>
                  <a:lnTo>
                    <a:pt x="110893" y="28142"/>
                  </a:lnTo>
                  <a:lnTo>
                    <a:pt x="107826" y="22195"/>
                  </a:lnTo>
                  <a:lnTo>
                    <a:pt x="88339" y="3713"/>
                  </a:lnTo>
                  <a:lnTo>
                    <a:pt x="79031" y="618"/>
                  </a:lnTo>
                  <a:lnTo>
                    <a:pt x="57400" y="0"/>
                  </a:lnTo>
                  <a:lnTo>
                    <a:pt x="26479" y="10660"/>
                  </a:lnTo>
                  <a:lnTo>
                    <a:pt x="12524" y="21397"/>
                  </a:lnTo>
                  <a:lnTo>
                    <a:pt x="3853" y="33225"/>
                  </a:lnTo>
                  <a:lnTo>
                    <a:pt x="0" y="45537"/>
                  </a:lnTo>
                  <a:lnTo>
                    <a:pt x="2887" y="69426"/>
                  </a:lnTo>
                  <a:lnTo>
                    <a:pt x="10444" y="86498"/>
                  </a:lnTo>
                  <a:lnTo>
                    <a:pt x="21978" y="94614"/>
                  </a:lnTo>
                  <a:lnTo>
                    <a:pt x="38746" y="100691"/>
                  </a:lnTo>
                  <a:lnTo>
                    <a:pt x="84005" y="104592"/>
                  </a:lnTo>
                  <a:lnTo>
                    <a:pt x="115501" y="108090"/>
                  </a:lnTo>
                  <a:lnTo>
                    <a:pt x="123597" y="110419"/>
                  </a:lnTo>
                  <a:lnTo>
                    <a:pt x="165951" y="107611"/>
                  </a:lnTo>
                  <a:lnTo>
                    <a:pt x="206466" y="105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082"/>
            <p:cNvSpPr/>
            <p:nvPr>
              <p:custDataLst>
                <p:tags r:id="rId162"/>
              </p:custDataLst>
            </p:nvPr>
          </p:nvSpPr>
          <p:spPr>
            <a:xfrm>
              <a:off x="8931547" y="2706967"/>
              <a:ext cx="183879" cy="390752"/>
            </a:xfrm>
            <a:custGeom>
              <a:avLst/>
              <a:gdLst/>
              <a:ahLst/>
              <a:cxnLst/>
              <a:rect l="0" t="0" r="0" b="0"/>
              <a:pathLst>
                <a:path w="183879" h="390752">
                  <a:moveTo>
                    <a:pt x="136253" y="36233"/>
                  </a:moveTo>
                  <a:lnTo>
                    <a:pt x="136253" y="36233"/>
                  </a:lnTo>
                  <a:lnTo>
                    <a:pt x="141310" y="31177"/>
                  </a:lnTo>
                  <a:lnTo>
                    <a:pt x="143793" y="25872"/>
                  </a:lnTo>
                  <a:lnTo>
                    <a:pt x="144454" y="22976"/>
                  </a:lnTo>
                  <a:lnTo>
                    <a:pt x="143838" y="19987"/>
                  </a:lnTo>
                  <a:lnTo>
                    <a:pt x="138065" y="7585"/>
                  </a:lnTo>
                  <a:lnTo>
                    <a:pt x="137461" y="4434"/>
                  </a:lnTo>
                  <a:lnTo>
                    <a:pt x="136000" y="2334"/>
                  </a:lnTo>
                  <a:lnTo>
                    <a:pt x="133967" y="934"/>
                  </a:lnTo>
                  <a:lnTo>
                    <a:pt x="131553" y="0"/>
                  </a:lnTo>
                  <a:lnTo>
                    <a:pt x="123228" y="4607"/>
                  </a:lnTo>
                  <a:lnTo>
                    <a:pt x="106642" y="21923"/>
                  </a:lnTo>
                  <a:lnTo>
                    <a:pt x="74733" y="67549"/>
                  </a:lnTo>
                  <a:lnTo>
                    <a:pt x="50292" y="106660"/>
                  </a:lnTo>
                  <a:lnTo>
                    <a:pt x="29174" y="143531"/>
                  </a:lnTo>
                  <a:lnTo>
                    <a:pt x="15990" y="179523"/>
                  </a:lnTo>
                  <a:lnTo>
                    <a:pt x="5897" y="217393"/>
                  </a:lnTo>
                  <a:lnTo>
                    <a:pt x="0" y="252215"/>
                  </a:lnTo>
                  <a:lnTo>
                    <a:pt x="907" y="278275"/>
                  </a:lnTo>
                  <a:lnTo>
                    <a:pt x="12425" y="315853"/>
                  </a:lnTo>
                  <a:lnTo>
                    <a:pt x="41825" y="363301"/>
                  </a:lnTo>
                  <a:lnTo>
                    <a:pt x="55833" y="376683"/>
                  </a:lnTo>
                  <a:lnTo>
                    <a:pt x="90788" y="390166"/>
                  </a:lnTo>
                  <a:lnTo>
                    <a:pt x="134659" y="390751"/>
                  </a:lnTo>
                  <a:lnTo>
                    <a:pt x="183878" y="37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083"/>
            <p:cNvSpPr/>
            <p:nvPr>
              <p:custDataLst>
                <p:tags r:id="rId163"/>
              </p:custDataLst>
            </p:nvPr>
          </p:nvSpPr>
          <p:spPr>
            <a:xfrm>
              <a:off x="8520245" y="2781300"/>
              <a:ext cx="242756" cy="258321"/>
            </a:xfrm>
            <a:custGeom>
              <a:avLst/>
              <a:gdLst/>
              <a:ahLst/>
              <a:cxnLst/>
              <a:rect l="0" t="0" r="0" b="0"/>
              <a:pathLst>
                <a:path w="242756" h="258321">
                  <a:moveTo>
                    <a:pt x="23680" y="66675"/>
                  </a:moveTo>
                  <a:lnTo>
                    <a:pt x="23680" y="66675"/>
                  </a:lnTo>
                  <a:lnTo>
                    <a:pt x="23680" y="108889"/>
                  </a:lnTo>
                  <a:lnTo>
                    <a:pt x="23680" y="148092"/>
                  </a:lnTo>
                  <a:lnTo>
                    <a:pt x="22622" y="186989"/>
                  </a:lnTo>
                  <a:lnTo>
                    <a:pt x="16142" y="229592"/>
                  </a:lnTo>
                  <a:lnTo>
                    <a:pt x="11922" y="247944"/>
                  </a:lnTo>
                  <a:lnTo>
                    <a:pt x="7871" y="257306"/>
                  </a:lnTo>
                  <a:lnTo>
                    <a:pt x="6790" y="258320"/>
                  </a:lnTo>
                  <a:lnTo>
                    <a:pt x="6070" y="257938"/>
                  </a:lnTo>
                  <a:lnTo>
                    <a:pt x="0" y="247288"/>
                  </a:lnTo>
                  <a:lnTo>
                    <a:pt x="1612" y="210501"/>
                  </a:lnTo>
                  <a:lnTo>
                    <a:pt x="3736" y="164441"/>
                  </a:lnTo>
                  <a:lnTo>
                    <a:pt x="7055" y="130235"/>
                  </a:lnTo>
                  <a:lnTo>
                    <a:pt x="14874" y="86566"/>
                  </a:lnTo>
                  <a:lnTo>
                    <a:pt x="26997" y="42735"/>
                  </a:lnTo>
                  <a:lnTo>
                    <a:pt x="36090" y="26754"/>
                  </a:lnTo>
                  <a:lnTo>
                    <a:pt x="41479" y="21011"/>
                  </a:lnTo>
                  <a:lnTo>
                    <a:pt x="47187" y="20357"/>
                  </a:lnTo>
                  <a:lnTo>
                    <a:pt x="53110" y="23096"/>
                  </a:lnTo>
                  <a:lnTo>
                    <a:pt x="68736" y="39299"/>
                  </a:lnTo>
                  <a:lnTo>
                    <a:pt x="76513" y="54508"/>
                  </a:lnTo>
                  <a:lnTo>
                    <a:pt x="87900" y="92821"/>
                  </a:lnTo>
                  <a:lnTo>
                    <a:pt x="103150" y="134512"/>
                  </a:lnTo>
                  <a:lnTo>
                    <a:pt x="118322" y="174815"/>
                  </a:lnTo>
                  <a:lnTo>
                    <a:pt x="136566" y="217858"/>
                  </a:lnTo>
                  <a:lnTo>
                    <a:pt x="151601" y="241402"/>
                  </a:lnTo>
                  <a:lnTo>
                    <a:pt x="155527" y="241368"/>
                  </a:lnTo>
                  <a:lnTo>
                    <a:pt x="165535" y="235686"/>
                  </a:lnTo>
                  <a:lnTo>
                    <a:pt x="183069" y="220587"/>
                  </a:lnTo>
                  <a:lnTo>
                    <a:pt x="189770" y="208811"/>
                  </a:lnTo>
                  <a:lnTo>
                    <a:pt x="202029" y="164611"/>
                  </a:lnTo>
                  <a:lnTo>
                    <a:pt x="217427" y="117659"/>
                  </a:lnTo>
                  <a:lnTo>
                    <a:pt x="229011" y="71376"/>
                  </a:lnTo>
                  <a:lnTo>
                    <a:pt x="242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107"/>
          <p:cNvGrpSpPr/>
          <p:nvPr/>
        </p:nvGrpSpPr>
        <p:grpSpPr>
          <a:xfrm>
            <a:off x="9752026" y="2633651"/>
            <a:ext cx="1714769" cy="509600"/>
            <a:chOff x="9752026" y="2633651"/>
            <a:chExt cx="1714769" cy="509600"/>
          </a:xfrm>
        </p:grpSpPr>
        <p:sp>
          <p:nvSpPr>
            <p:cNvPr id="90" name="SMARTInkShape-6084"/>
            <p:cNvSpPr/>
            <p:nvPr>
              <p:custDataLst>
                <p:tags r:id="rId148"/>
              </p:custDataLst>
            </p:nvPr>
          </p:nvSpPr>
          <p:spPr>
            <a:xfrm>
              <a:off x="11010900" y="30099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20722" y="58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085"/>
            <p:cNvSpPr/>
            <p:nvPr>
              <p:custDataLst>
                <p:tags r:id="rId149"/>
              </p:custDataLst>
            </p:nvPr>
          </p:nvSpPr>
          <p:spPr>
            <a:xfrm>
              <a:off x="11001428" y="2953176"/>
              <a:ext cx="95198" cy="122832"/>
            </a:xfrm>
            <a:custGeom>
              <a:avLst/>
              <a:gdLst/>
              <a:ahLst/>
              <a:cxnLst/>
              <a:rect l="0" t="0" r="0" b="0"/>
              <a:pathLst>
                <a:path w="95198" h="122832">
                  <a:moveTo>
                    <a:pt x="95197" y="18624"/>
                  </a:moveTo>
                  <a:lnTo>
                    <a:pt x="95197" y="18624"/>
                  </a:lnTo>
                  <a:lnTo>
                    <a:pt x="95197" y="10423"/>
                  </a:lnTo>
                  <a:lnTo>
                    <a:pt x="86995" y="1014"/>
                  </a:lnTo>
                  <a:lnTo>
                    <a:pt x="75952" y="0"/>
                  </a:lnTo>
                  <a:lnTo>
                    <a:pt x="67946" y="2586"/>
                  </a:lnTo>
                  <a:lnTo>
                    <a:pt x="64330" y="4757"/>
                  </a:lnTo>
                  <a:lnTo>
                    <a:pt x="43316" y="10358"/>
                  </a:lnTo>
                  <a:lnTo>
                    <a:pt x="17561" y="30444"/>
                  </a:lnTo>
                  <a:lnTo>
                    <a:pt x="6812" y="45645"/>
                  </a:lnTo>
                  <a:lnTo>
                    <a:pt x="1981" y="58498"/>
                  </a:lnTo>
                  <a:lnTo>
                    <a:pt x="0" y="96638"/>
                  </a:lnTo>
                  <a:lnTo>
                    <a:pt x="2793" y="103744"/>
                  </a:lnTo>
                  <a:lnTo>
                    <a:pt x="5019" y="107121"/>
                  </a:lnTo>
                  <a:lnTo>
                    <a:pt x="25483" y="121482"/>
                  </a:lnTo>
                  <a:lnTo>
                    <a:pt x="32678" y="122831"/>
                  </a:lnTo>
                  <a:lnTo>
                    <a:pt x="47572" y="113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086"/>
            <p:cNvSpPr/>
            <p:nvPr>
              <p:custDataLst>
                <p:tags r:id="rId150"/>
              </p:custDataLst>
            </p:nvPr>
          </p:nvSpPr>
          <p:spPr>
            <a:xfrm>
              <a:off x="10879420" y="2973124"/>
              <a:ext cx="74331" cy="140784"/>
            </a:xfrm>
            <a:custGeom>
              <a:avLst/>
              <a:gdLst/>
              <a:ahLst/>
              <a:cxnLst/>
              <a:rect l="0" t="0" r="0" b="0"/>
              <a:pathLst>
                <a:path w="74331" h="140784">
                  <a:moveTo>
                    <a:pt x="36230" y="8201"/>
                  </a:moveTo>
                  <a:lnTo>
                    <a:pt x="36230" y="8201"/>
                  </a:lnTo>
                  <a:lnTo>
                    <a:pt x="44432" y="0"/>
                  </a:lnTo>
                  <a:lnTo>
                    <a:pt x="40306" y="4125"/>
                  </a:lnTo>
                  <a:lnTo>
                    <a:pt x="28864" y="50156"/>
                  </a:lnTo>
                  <a:lnTo>
                    <a:pt x="13871" y="94434"/>
                  </a:lnTo>
                  <a:lnTo>
                    <a:pt x="0" y="132807"/>
                  </a:lnTo>
                  <a:lnTo>
                    <a:pt x="1494" y="135721"/>
                  </a:lnTo>
                  <a:lnTo>
                    <a:pt x="4605" y="137665"/>
                  </a:lnTo>
                  <a:lnTo>
                    <a:pt x="19751" y="140783"/>
                  </a:lnTo>
                  <a:lnTo>
                    <a:pt x="34758" y="136267"/>
                  </a:lnTo>
                  <a:lnTo>
                    <a:pt x="7433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087"/>
            <p:cNvSpPr/>
            <p:nvPr>
              <p:custDataLst>
                <p:tags r:id="rId151"/>
              </p:custDataLst>
            </p:nvPr>
          </p:nvSpPr>
          <p:spPr>
            <a:xfrm>
              <a:off x="10716984" y="2957436"/>
              <a:ext cx="141517" cy="153399"/>
            </a:xfrm>
            <a:custGeom>
              <a:avLst/>
              <a:gdLst/>
              <a:ahLst/>
              <a:cxnLst/>
              <a:rect l="0" t="0" r="0" b="0"/>
              <a:pathLst>
                <a:path w="141517" h="153399">
                  <a:moveTo>
                    <a:pt x="17691" y="42939"/>
                  </a:moveTo>
                  <a:lnTo>
                    <a:pt x="17691" y="42939"/>
                  </a:lnTo>
                  <a:lnTo>
                    <a:pt x="16633" y="61302"/>
                  </a:lnTo>
                  <a:lnTo>
                    <a:pt x="9049" y="103844"/>
                  </a:lnTo>
                  <a:lnTo>
                    <a:pt x="5518" y="136109"/>
                  </a:lnTo>
                  <a:lnTo>
                    <a:pt x="0" y="153065"/>
                  </a:lnTo>
                  <a:lnTo>
                    <a:pt x="604" y="153398"/>
                  </a:lnTo>
                  <a:lnTo>
                    <a:pt x="4100" y="150946"/>
                  </a:lnTo>
                  <a:lnTo>
                    <a:pt x="6359" y="143506"/>
                  </a:lnTo>
                  <a:lnTo>
                    <a:pt x="15548" y="96061"/>
                  </a:lnTo>
                  <a:lnTo>
                    <a:pt x="17796" y="76074"/>
                  </a:lnTo>
                  <a:lnTo>
                    <a:pt x="33854" y="31863"/>
                  </a:lnTo>
                  <a:lnTo>
                    <a:pt x="44422" y="755"/>
                  </a:lnTo>
                  <a:lnTo>
                    <a:pt x="46095" y="0"/>
                  </a:lnTo>
                  <a:lnTo>
                    <a:pt x="48269" y="555"/>
                  </a:lnTo>
                  <a:lnTo>
                    <a:pt x="50777" y="1982"/>
                  </a:lnTo>
                  <a:lnTo>
                    <a:pt x="59362" y="14106"/>
                  </a:lnTo>
                  <a:lnTo>
                    <a:pt x="63552" y="26047"/>
                  </a:lnTo>
                  <a:lnTo>
                    <a:pt x="66256" y="28502"/>
                  </a:lnTo>
                  <a:lnTo>
                    <a:pt x="74906" y="31231"/>
                  </a:lnTo>
                  <a:lnTo>
                    <a:pt x="86619" y="32767"/>
                  </a:lnTo>
                  <a:lnTo>
                    <a:pt x="93482" y="30304"/>
                  </a:lnTo>
                  <a:lnTo>
                    <a:pt x="137911" y="6667"/>
                  </a:lnTo>
                  <a:lnTo>
                    <a:pt x="139113" y="7116"/>
                  </a:lnTo>
                  <a:lnTo>
                    <a:pt x="139914" y="8473"/>
                  </a:lnTo>
                  <a:lnTo>
                    <a:pt x="141041" y="18263"/>
                  </a:lnTo>
                  <a:lnTo>
                    <a:pt x="141475" y="60345"/>
                  </a:lnTo>
                  <a:lnTo>
                    <a:pt x="141516" y="109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088"/>
            <p:cNvSpPr/>
            <p:nvPr>
              <p:custDataLst>
                <p:tags r:id="rId152"/>
              </p:custDataLst>
            </p:nvPr>
          </p:nvSpPr>
          <p:spPr>
            <a:xfrm>
              <a:off x="10563768" y="2633651"/>
              <a:ext cx="104233" cy="128600"/>
            </a:xfrm>
            <a:custGeom>
              <a:avLst/>
              <a:gdLst/>
              <a:ahLst/>
              <a:cxnLst/>
              <a:rect l="0" t="0" r="0" b="0"/>
              <a:pathLst>
                <a:path w="104233" h="128600">
                  <a:moveTo>
                    <a:pt x="28032" y="52399"/>
                  </a:moveTo>
                  <a:lnTo>
                    <a:pt x="28032" y="52399"/>
                  </a:lnTo>
                  <a:lnTo>
                    <a:pt x="28032" y="44198"/>
                  </a:lnTo>
                  <a:lnTo>
                    <a:pt x="22975" y="48323"/>
                  </a:lnTo>
                  <a:lnTo>
                    <a:pt x="3580" y="78108"/>
                  </a:lnTo>
                  <a:lnTo>
                    <a:pt x="0" y="96720"/>
                  </a:lnTo>
                  <a:lnTo>
                    <a:pt x="878" y="96763"/>
                  </a:lnTo>
                  <a:lnTo>
                    <a:pt x="12762" y="86477"/>
                  </a:lnTo>
                  <a:lnTo>
                    <a:pt x="36317" y="41685"/>
                  </a:lnTo>
                  <a:lnTo>
                    <a:pt x="54337" y="789"/>
                  </a:lnTo>
                  <a:lnTo>
                    <a:pt x="56152" y="0"/>
                  </a:lnTo>
                  <a:lnTo>
                    <a:pt x="58420" y="533"/>
                  </a:lnTo>
                  <a:lnTo>
                    <a:pt x="60990" y="1947"/>
                  </a:lnTo>
                  <a:lnTo>
                    <a:pt x="69664" y="19106"/>
                  </a:lnTo>
                  <a:lnTo>
                    <a:pt x="85229" y="62557"/>
                  </a:lnTo>
                  <a:lnTo>
                    <a:pt x="100005" y="107516"/>
                  </a:lnTo>
                  <a:lnTo>
                    <a:pt x="104232" y="1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089"/>
            <p:cNvSpPr/>
            <p:nvPr>
              <p:custDataLst>
                <p:tags r:id="rId153"/>
              </p:custDataLst>
            </p:nvPr>
          </p:nvSpPr>
          <p:spPr>
            <a:xfrm>
              <a:off x="10545614" y="2826920"/>
              <a:ext cx="160487" cy="207274"/>
            </a:xfrm>
            <a:custGeom>
              <a:avLst/>
              <a:gdLst/>
              <a:ahLst/>
              <a:cxnLst/>
              <a:rect l="0" t="0" r="0" b="0"/>
              <a:pathLst>
                <a:path w="160487" h="207274">
                  <a:moveTo>
                    <a:pt x="74761" y="59155"/>
                  </a:moveTo>
                  <a:lnTo>
                    <a:pt x="74761" y="59155"/>
                  </a:lnTo>
                  <a:lnTo>
                    <a:pt x="74761" y="27632"/>
                  </a:lnTo>
                  <a:lnTo>
                    <a:pt x="73703" y="25440"/>
                  </a:lnTo>
                  <a:lnTo>
                    <a:pt x="71937" y="23978"/>
                  </a:lnTo>
                  <a:lnTo>
                    <a:pt x="69704" y="23004"/>
                  </a:lnTo>
                  <a:lnTo>
                    <a:pt x="61577" y="24743"/>
                  </a:lnTo>
                  <a:lnTo>
                    <a:pt x="39114" y="34483"/>
                  </a:lnTo>
                  <a:lnTo>
                    <a:pt x="29637" y="46073"/>
                  </a:lnTo>
                  <a:lnTo>
                    <a:pt x="8305" y="90240"/>
                  </a:lnTo>
                  <a:lnTo>
                    <a:pt x="486" y="121270"/>
                  </a:lnTo>
                  <a:lnTo>
                    <a:pt x="0" y="155386"/>
                  </a:lnTo>
                  <a:lnTo>
                    <a:pt x="3786" y="173891"/>
                  </a:lnTo>
                  <a:lnTo>
                    <a:pt x="16925" y="197102"/>
                  </a:lnTo>
                  <a:lnTo>
                    <a:pt x="28242" y="205132"/>
                  </a:lnTo>
                  <a:lnTo>
                    <a:pt x="34223" y="207273"/>
                  </a:lnTo>
                  <a:lnTo>
                    <a:pt x="49336" y="206830"/>
                  </a:lnTo>
                  <a:lnTo>
                    <a:pt x="74796" y="202978"/>
                  </a:lnTo>
                  <a:lnTo>
                    <a:pt x="85712" y="196807"/>
                  </a:lnTo>
                  <a:lnTo>
                    <a:pt x="91587" y="192198"/>
                  </a:lnTo>
                  <a:lnTo>
                    <a:pt x="115562" y="149073"/>
                  </a:lnTo>
                  <a:lnTo>
                    <a:pt x="121037" y="109764"/>
                  </a:lnTo>
                  <a:lnTo>
                    <a:pt x="120928" y="85322"/>
                  </a:lnTo>
                  <a:lnTo>
                    <a:pt x="117151" y="67610"/>
                  </a:lnTo>
                  <a:lnTo>
                    <a:pt x="92704" y="28453"/>
                  </a:lnTo>
                  <a:lnTo>
                    <a:pt x="80619" y="12701"/>
                  </a:lnTo>
                  <a:lnTo>
                    <a:pt x="68192" y="2173"/>
                  </a:lnTo>
                  <a:lnTo>
                    <a:pt x="60856" y="0"/>
                  </a:lnTo>
                  <a:lnTo>
                    <a:pt x="44240" y="409"/>
                  </a:lnTo>
                  <a:lnTo>
                    <a:pt x="17034" y="6588"/>
                  </a:lnTo>
                  <a:lnTo>
                    <a:pt x="10877" y="10352"/>
                  </a:lnTo>
                  <a:lnTo>
                    <a:pt x="6771" y="14978"/>
                  </a:lnTo>
                  <a:lnTo>
                    <a:pt x="4034" y="20179"/>
                  </a:lnTo>
                  <a:lnTo>
                    <a:pt x="3816" y="34424"/>
                  </a:lnTo>
                  <a:lnTo>
                    <a:pt x="5239" y="42667"/>
                  </a:lnTo>
                  <a:lnTo>
                    <a:pt x="10421" y="49221"/>
                  </a:lnTo>
                  <a:lnTo>
                    <a:pt x="36882" y="63503"/>
                  </a:lnTo>
                  <a:lnTo>
                    <a:pt x="66359" y="73378"/>
                  </a:lnTo>
                  <a:lnTo>
                    <a:pt x="110957" y="77569"/>
                  </a:lnTo>
                  <a:lnTo>
                    <a:pt x="160486" y="6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090"/>
            <p:cNvSpPr/>
            <p:nvPr>
              <p:custDataLst>
                <p:tags r:id="rId154"/>
              </p:custDataLst>
            </p:nvPr>
          </p:nvSpPr>
          <p:spPr>
            <a:xfrm>
              <a:off x="9918204" y="2887129"/>
              <a:ext cx="168772" cy="148827"/>
            </a:xfrm>
            <a:custGeom>
              <a:avLst/>
              <a:gdLst/>
              <a:ahLst/>
              <a:cxnLst/>
              <a:rect l="0" t="0" r="0" b="0"/>
              <a:pathLst>
                <a:path w="168772" h="148827">
                  <a:moveTo>
                    <a:pt x="35421" y="56096"/>
                  </a:moveTo>
                  <a:lnTo>
                    <a:pt x="35421" y="56096"/>
                  </a:lnTo>
                  <a:lnTo>
                    <a:pt x="43623" y="56096"/>
                  </a:lnTo>
                  <a:lnTo>
                    <a:pt x="52288" y="49550"/>
                  </a:lnTo>
                  <a:lnTo>
                    <a:pt x="61115" y="46395"/>
                  </a:lnTo>
                  <a:lnTo>
                    <a:pt x="67301" y="41907"/>
                  </a:lnTo>
                  <a:lnTo>
                    <a:pt x="76736" y="28373"/>
                  </a:lnTo>
                  <a:lnTo>
                    <a:pt x="82492" y="2505"/>
                  </a:lnTo>
                  <a:lnTo>
                    <a:pt x="80560" y="1319"/>
                  </a:lnTo>
                  <a:lnTo>
                    <a:pt x="72768" y="0"/>
                  </a:lnTo>
                  <a:lnTo>
                    <a:pt x="56483" y="4315"/>
                  </a:lnTo>
                  <a:lnTo>
                    <a:pt x="38251" y="17352"/>
                  </a:lnTo>
                  <a:lnTo>
                    <a:pt x="5523" y="64489"/>
                  </a:lnTo>
                  <a:lnTo>
                    <a:pt x="967" y="78876"/>
                  </a:lnTo>
                  <a:lnTo>
                    <a:pt x="0" y="95854"/>
                  </a:lnTo>
                  <a:lnTo>
                    <a:pt x="5405" y="121146"/>
                  </a:lnTo>
                  <a:lnTo>
                    <a:pt x="10792" y="131926"/>
                  </a:lnTo>
                  <a:lnTo>
                    <a:pt x="22358" y="140245"/>
                  </a:lnTo>
                  <a:lnTo>
                    <a:pt x="43897" y="148057"/>
                  </a:lnTo>
                  <a:lnTo>
                    <a:pt x="58238" y="148826"/>
                  </a:lnTo>
                  <a:lnTo>
                    <a:pt x="96139" y="140696"/>
                  </a:lnTo>
                  <a:lnTo>
                    <a:pt x="141332" y="125798"/>
                  </a:lnTo>
                  <a:lnTo>
                    <a:pt x="168771" y="113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091"/>
            <p:cNvSpPr/>
            <p:nvPr>
              <p:custDataLst>
                <p:tags r:id="rId155"/>
              </p:custDataLst>
            </p:nvPr>
          </p:nvSpPr>
          <p:spPr>
            <a:xfrm>
              <a:off x="9752026" y="2867548"/>
              <a:ext cx="125400" cy="203151"/>
            </a:xfrm>
            <a:custGeom>
              <a:avLst/>
              <a:gdLst/>
              <a:ahLst/>
              <a:cxnLst/>
              <a:rect l="0" t="0" r="0" b="0"/>
              <a:pathLst>
                <a:path w="125400" h="203151">
                  <a:moveTo>
                    <a:pt x="125399" y="18527"/>
                  </a:moveTo>
                  <a:lnTo>
                    <a:pt x="125399" y="18527"/>
                  </a:lnTo>
                  <a:lnTo>
                    <a:pt x="125399" y="8414"/>
                  </a:lnTo>
                  <a:lnTo>
                    <a:pt x="123282" y="5435"/>
                  </a:lnTo>
                  <a:lnTo>
                    <a:pt x="119755" y="3449"/>
                  </a:lnTo>
                  <a:lnTo>
                    <a:pt x="104939" y="0"/>
                  </a:lnTo>
                  <a:lnTo>
                    <a:pt x="84060" y="690"/>
                  </a:lnTo>
                  <a:lnTo>
                    <a:pt x="39247" y="12755"/>
                  </a:lnTo>
                  <a:lnTo>
                    <a:pt x="16029" y="26930"/>
                  </a:lnTo>
                  <a:lnTo>
                    <a:pt x="801" y="44535"/>
                  </a:lnTo>
                  <a:lnTo>
                    <a:pt x="0" y="50683"/>
                  </a:lnTo>
                  <a:lnTo>
                    <a:pt x="4755" y="63157"/>
                  </a:lnTo>
                  <a:lnTo>
                    <a:pt x="19332" y="82081"/>
                  </a:lnTo>
                  <a:lnTo>
                    <a:pt x="60770" y="111930"/>
                  </a:lnTo>
                  <a:lnTo>
                    <a:pt x="94053" y="135206"/>
                  </a:lnTo>
                  <a:lnTo>
                    <a:pt x="103764" y="148584"/>
                  </a:lnTo>
                  <a:lnTo>
                    <a:pt x="111815" y="165483"/>
                  </a:lnTo>
                  <a:lnTo>
                    <a:pt x="114070" y="177679"/>
                  </a:lnTo>
                  <a:lnTo>
                    <a:pt x="112554" y="182837"/>
                  </a:lnTo>
                  <a:lnTo>
                    <a:pt x="105227" y="191389"/>
                  </a:lnTo>
                  <a:lnTo>
                    <a:pt x="84145" y="202155"/>
                  </a:lnTo>
                  <a:lnTo>
                    <a:pt x="66848" y="203150"/>
                  </a:lnTo>
                  <a:lnTo>
                    <a:pt x="49635" y="199007"/>
                  </a:lnTo>
                  <a:lnTo>
                    <a:pt x="34929" y="190110"/>
                  </a:lnTo>
                  <a:lnTo>
                    <a:pt x="20624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092"/>
            <p:cNvSpPr/>
            <p:nvPr>
              <p:custDataLst>
                <p:tags r:id="rId156"/>
              </p:custDataLst>
            </p:nvPr>
          </p:nvSpPr>
          <p:spPr>
            <a:xfrm>
              <a:off x="10306666" y="2773215"/>
              <a:ext cx="151785" cy="303361"/>
            </a:xfrm>
            <a:custGeom>
              <a:avLst/>
              <a:gdLst/>
              <a:ahLst/>
              <a:cxnLst/>
              <a:rect l="0" t="0" r="0" b="0"/>
              <a:pathLst>
                <a:path w="151785" h="303361">
                  <a:moveTo>
                    <a:pt x="113684" y="17610"/>
                  </a:moveTo>
                  <a:lnTo>
                    <a:pt x="113684" y="17610"/>
                  </a:lnTo>
                  <a:lnTo>
                    <a:pt x="113684" y="9409"/>
                  </a:lnTo>
                  <a:lnTo>
                    <a:pt x="108627" y="3421"/>
                  </a:lnTo>
                  <a:lnTo>
                    <a:pt x="100500" y="720"/>
                  </a:lnTo>
                  <a:lnTo>
                    <a:pt x="95370" y="0"/>
                  </a:lnTo>
                  <a:lnTo>
                    <a:pt x="89834" y="2695"/>
                  </a:lnTo>
                  <a:lnTo>
                    <a:pt x="46671" y="48443"/>
                  </a:lnTo>
                  <a:lnTo>
                    <a:pt x="21817" y="89239"/>
                  </a:lnTo>
                  <a:lnTo>
                    <a:pt x="9910" y="119972"/>
                  </a:lnTo>
                  <a:lnTo>
                    <a:pt x="2502" y="159770"/>
                  </a:lnTo>
                  <a:lnTo>
                    <a:pt x="0" y="201031"/>
                  </a:lnTo>
                  <a:lnTo>
                    <a:pt x="9680" y="232941"/>
                  </a:lnTo>
                  <a:lnTo>
                    <a:pt x="23010" y="251249"/>
                  </a:lnTo>
                  <a:lnTo>
                    <a:pt x="68446" y="285902"/>
                  </a:lnTo>
                  <a:lnTo>
                    <a:pt x="86170" y="295601"/>
                  </a:lnTo>
                  <a:lnTo>
                    <a:pt x="151784" y="30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093"/>
            <p:cNvSpPr/>
            <p:nvPr>
              <p:custDataLst>
                <p:tags r:id="rId157"/>
              </p:custDataLst>
            </p:nvPr>
          </p:nvSpPr>
          <p:spPr>
            <a:xfrm>
              <a:off x="10029825" y="2697855"/>
              <a:ext cx="142876" cy="90432"/>
            </a:xfrm>
            <a:custGeom>
              <a:avLst/>
              <a:gdLst/>
              <a:ahLst/>
              <a:cxnLst/>
              <a:rect l="0" t="0" r="0" b="0"/>
              <a:pathLst>
                <a:path w="142876" h="90432">
                  <a:moveTo>
                    <a:pt x="0" y="26295"/>
                  </a:moveTo>
                  <a:lnTo>
                    <a:pt x="0" y="26295"/>
                  </a:lnTo>
                  <a:lnTo>
                    <a:pt x="0" y="21239"/>
                  </a:lnTo>
                  <a:lnTo>
                    <a:pt x="2824" y="15934"/>
                  </a:lnTo>
                  <a:lnTo>
                    <a:pt x="13257" y="3905"/>
                  </a:lnTo>
                  <a:lnTo>
                    <a:pt x="24943" y="469"/>
                  </a:lnTo>
                  <a:lnTo>
                    <a:pt x="38602" y="0"/>
                  </a:lnTo>
                  <a:lnTo>
                    <a:pt x="48201" y="3320"/>
                  </a:lnTo>
                  <a:lnTo>
                    <a:pt x="59554" y="11139"/>
                  </a:lnTo>
                  <a:lnTo>
                    <a:pt x="63510" y="19912"/>
                  </a:lnTo>
                  <a:lnTo>
                    <a:pt x="64564" y="25214"/>
                  </a:lnTo>
                  <a:lnTo>
                    <a:pt x="60992" y="47847"/>
                  </a:lnTo>
                  <a:lnTo>
                    <a:pt x="48175" y="69605"/>
                  </a:lnTo>
                  <a:lnTo>
                    <a:pt x="34603" y="87257"/>
                  </a:lnTo>
                  <a:lnTo>
                    <a:pt x="34710" y="89162"/>
                  </a:lnTo>
                  <a:lnTo>
                    <a:pt x="35840" y="90431"/>
                  </a:lnTo>
                  <a:lnTo>
                    <a:pt x="42739" y="89019"/>
                  </a:lnTo>
                  <a:lnTo>
                    <a:pt x="52862" y="85922"/>
                  </a:lnTo>
                  <a:lnTo>
                    <a:pt x="100087" y="76051"/>
                  </a:lnTo>
                  <a:lnTo>
                    <a:pt x="142875" y="73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094"/>
            <p:cNvSpPr/>
            <p:nvPr>
              <p:custDataLst>
                <p:tags r:id="rId158"/>
              </p:custDataLst>
            </p:nvPr>
          </p:nvSpPr>
          <p:spPr>
            <a:xfrm>
              <a:off x="11268075" y="2790825"/>
              <a:ext cx="46981" cy="276226"/>
            </a:xfrm>
            <a:custGeom>
              <a:avLst/>
              <a:gdLst/>
              <a:ahLst/>
              <a:cxnLst/>
              <a:rect l="0" t="0" r="0" b="0"/>
              <a:pathLst>
                <a:path w="46981" h="2762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5056"/>
                  </a:lnTo>
                  <a:lnTo>
                    <a:pt x="19617" y="8663"/>
                  </a:lnTo>
                  <a:lnTo>
                    <a:pt x="18370" y="13183"/>
                  </a:lnTo>
                  <a:lnTo>
                    <a:pt x="15422" y="18314"/>
                  </a:lnTo>
                  <a:lnTo>
                    <a:pt x="14514" y="22793"/>
                  </a:lnTo>
                  <a:lnTo>
                    <a:pt x="14969" y="26837"/>
                  </a:lnTo>
                  <a:lnTo>
                    <a:pt x="32664" y="67034"/>
                  </a:lnTo>
                  <a:lnTo>
                    <a:pt x="44355" y="109354"/>
                  </a:lnTo>
                  <a:lnTo>
                    <a:pt x="46980" y="153892"/>
                  </a:lnTo>
                  <a:lnTo>
                    <a:pt x="42378" y="198233"/>
                  </a:lnTo>
                  <a:lnTo>
                    <a:pt x="31340" y="238869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095"/>
            <p:cNvSpPr/>
            <p:nvPr>
              <p:custDataLst>
                <p:tags r:id="rId159"/>
              </p:custDataLst>
            </p:nvPr>
          </p:nvSpPr>
          <p:spPr>
            <a:xfrm>
              <a:off x="11334750" y="2714625"/>
              <a:ext cx="132045" cy="428626"/>
            </a:xfrm>
            <a:custGeom>
              <a:avLst/>
              <a:gdLst/>
              <a:ahLst/>
              <a:cxnLst/>
              <a:rect l="0" t="0" r="0" b="0"/>
              <a:pathLst>
                <a:path w="132045" h="428626">
                  <a:moveTo>
                    <a:pt x="85725" y="0"/>
                  </a:moveTo>
                  <a:lnTo>
                    <a:pt x="85725" y="0"/>
                  </a:lnTo>
                  <a:lnTo>
                    <a:pt x="90782" y="0"/>
                  </a:lnTo>
                  <a:lnTo>
                    <a:pt x="92271" y="2117"/>
                  </a:lnTo>
                  <a:lnTo>
                    <a:pt x="100306" y="23544"/>
                  </a:lnTo>
                  <a:lnTo>
                    <a:pt x="116592" y="58038"/>
                  </a:lnTo>
                  <a:lnTo>
                    <a:pt x="126739" y="96101"/>
                  </a:lnTo>
                  <a:lnTo>
                    <a:pt x="130411" y="128437"/>
                  </a:lnTo>
                  <a:lnTo>
                    <a:pt x="132044" y="161858"/>
                  </a:lnTo>
                  <a:lnTo>
                    <a:pt x="131903" y="203415"/>
                  </a:lnTo>
                  <a:lnTo>
                    <a:pt x="125735" y="246438"/>
                  </a:lnTo>
                  <a:lnTo>
                    <a:pt x="122558" y="266161"/>
                  </a:lnTo>
                  <a:lnTo>
                    <a:pt x="106093" y="304694"/>
                  </a:lnTo>
                  <a:lnTo>
                    <a:pt x="87278" y="342879"/>
                  </a:lnTo>
                  <a:lnTo>
                    <a:pt x="54518" y="386484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108"/>
          <p:cNvGrpSpPr/>
          <p:nvPr/>
        </p:nvGrpSpPr>
        <p:grpSpPr>
          <a:xfrm>
            <a:off x="1173921" y="3862224"/>
            <a:ext cx="405863" cy="431458"/>
            <a:chOff x="1173921" y="3862224"/>
            <a:chExt cx="405863" cy="431458"/>
          </a:xfrm>
        </p:grpSpPr>
        <p:sp>
          <p:nvSpPr>
            <p:cNvPr id="103" name="SMARTInkShape-6096"/>
            <p:cNvSpPr/>
            <p:nvPr>
              <p:custDataLst>
                <p:tags r:id="rId146"/>
              </p:custDataLst>
            </p:nvPr>
          </p:nvSpPr>
          <p:spPr>
            <a:xfrm>
              <a:off x="1173921" y="3862224"/>
              <a:ext cx="405863" cy="431458"/>
            </a:xfrm>
            <a:custGeom>
              <a:avLst/>
              <a:gdLst/>
              <a:ahLst/>
              <a:cxnLst/>
              <a:rect l="0" t="0" r="0" b="0"/>
              <a:pathLst>
                <a:path w="405863" h="431458">
                  <a:moveTo>
                    <a:pt x="331029" y="62076"/>
                  </a:moveTo>
                  <a:lnTo>
                    <a:pt x="331029" y="62076"/>
                  </a:lnTo>
                  <a:lnTo>
                    <a:pt x="331029" y="57019"/>
                  </a:lnTo>
                  <a:lnTo>
                    <a:pt x="313129" y="35239"/>
                  </a:lnTo>
                  <a:lnTo>
                    <a:pt x="306140" y="28982"/>
                  </a:lnTo>
                  <a:lnTo>
                    <a:pt x="263847" y="7770"/>
                  </a:lnTo>
                  <a:lnTo>
                    <a:pt x="226193" y="0"/>
                  </a:lnTo>
                  <a:lnTo>
                    <a:pt x="189312" y="5112"/>
                  </a:lnTo>
                  <a:lnTo>
                    <a:pt x="148516" y="19563"/>
                  </a:lnTo>
                  <a:lnTo>
                    <a:pt x="102017" y="49631"/>
                  </a:lnTo>
                  <a:lnTo>
                    <a:pt x="71852" y="75885"/>
                  </a:lnTo>
                  <a:lnTo>
                    <a:pt x="39084" y="119790"/>
                  </a:lnTo>
                  <a:lnTo>
                    <a:pt x="17561" y="166925"/>
                  </a:lnTo>
                  <a:lnTo>
                    <a:pt x="4173" y="210022"/>
                  </a:lnTo>
                  <a:lnTo>
                    <a:pt x="0" y="255929"/>
                  </a:lnTo>
                  <a:lnTo>
                    <a:pt x="3283" y="291461"/>
                  </a:lnTo>
                  <a:lnTo>
                    <a:pt x="11092" y="326303"/>
                  </a:lnTo>
                  <a:lnTo>
                    <a:pt x="27388" y="367202"/>
                  </a:lnTo>
                  <a:lnTo>
                    <a:pt x="51858" y="399984"/>
                  </a:lnTo>
                  <a:lnTo>
                    <a:pt x="70747" y="415256"/>
                  </a:lnTo>
                  <a:lnTo>
                    <a:pt x="94806" y="426484"/>
                  </a:lnTo>
                  <a:lnTo>
                    <a:pt x="132155" y="431457"/>
                  </a:lnTo>
                  <a:lnTo>
                    <a:pt x="164324" y="429798"/>
                  </a:lnTo>
                  <a:lnTo>
                    <a:pt x="197671" y="425533"/>
                  </a:lnTo>
                  <a:lnTo>
                    <a:pt x="238129" y="416123"/>
                  </a:lnTo>
                  <a:lnTo>
                    <a:pt x="283922" y="388479"/>
                  </a:lnTo>
                  <a:lnTo>
                    <a:pt x="328275" y="346908"/>
                  </a:lnTo>
                  <a:lnTo>
                    <a:pt x="362416" y="300080"/>
                  </a:lnTo>
                  <a:lnTo>
                    <a:pt x="389425" y="252560"/>
                  </a:lnTo>
                  <a:lnTo>
                    <a:pt x="402615" y="207927"/>
                  </a:lnTo>
                  <a:lnTo>
                    <a:pt x="405862" y="174083"/>
                  </a:lnTo>
                  <a:lnTo>
                    <a:pt x="405766" y="128424"/>
                  </a:lnTo>
                  <a:lnTo>
                    <a:pt x="401992" y="104265"/>
                  </a:lnTo>
                  <a:lnTo>
                    <a:pt x="383805" y="67756"/>
                  </a:lnTo>
                  <a:lnTo>
                    <a:pt x="353252" y="40241"/>
                  </a:lnTo>
                  <a:lnTo>
                    <a:pt x="322444" y="23738"/>
                  </a:lnTo>
                  <a:lnTo>
                    <a:pt x="283095" y="17203"/>
                  </a:lnTo>
                  <a:lnTo>
                    <a:pt x="216729" y="1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097"/>
            <p:cNvSpPr/>
            <p:nvPr>
              <p:custDataLst>
                <p:tags r:id="rId147"/>
              </p:custDataLst>
            </p:nvPr>
          </p:nvSpPr>
          <p:spPr>
            <a:xfrm>
              <a:off x="1333500" y="4011445"/>
              <a:ext cx="130943" cy="186623"/>
            </a:xfrm>
            <a:custGeom>
              <a:avLst/>
              <a:gdLst/>
              <a:ahLst/>
              <a:cxnLst/>
              <a:rect l="0" t="0" r="0" b="0"/>
              <a:pathLst>
                <a:path w="130943" h="186623">
                  <a:moveTo>
                    <a:pt x="47625" y="27155"/>
                  </a:moveTo>
                  <a:lnTo>
                    <a:pt x="47625" y="27155"/>
                  </a:lnTo>
                  <a:lnTo>
                    <a:pt x="42568" y="27155"/>
                  </a:lnTo>
                  <a:lnTo>
                    <a:pt x="41079" y="26097"/>
                  </a:lnTo>
                  <a:lnTo>
                    <a:pt x="40086" y="24333"/>
                  </a:lnTo>
                  <a:lnTo>
                    <a:pt x="39424" y="22099"/>
                  </a:lnTo>
                  <a:lnTo>
                    <a:pt x="40041" y="19551"/>
                  </a:lnTo>
                  <a:lnTo>
                    <a:pt x="43549" y="13898"/>
                  </a:lnTo>
                  <a:lnTo>
                    <a:pt x="56530" y="4765"/>
                  </a:lnTo>
                  <a:lnTo>
                    <a:pt x="73782" y="412"/>
                  </a:lnTo>
                  <a:lnTo>
                    <a:pt x="104062" y="0"/>
                  </a:lnTo>
                  <a:lnTo>
                    <a:pt x="114336" y="3797"/>
                  </a:lnTo>
                  <a:lnTo>
                    <a:pt x="117499" y="6292"/>
                  </a:lnTo>
                  <a:lnTo>
                    <a:pt x="121013" y="11885"/>
                  </a:lnTo>
                  <a:lnTo>
                    <a:pt x="119753" y="20721"/>
                  </a:lnTo>
                  <a:lnTo>
                    <a:pt x="110321" y="43640"/>
                  </a:lnTo>
                  <a:lnTo>
                    <a:pt x="88860" y="71071"/>
                  </a:lnTo>
                  <a:lnTo>
                    <a:pt x="73252" y="81652"/>
                  </a:lnTo>
                  <a:lnTo>
                    <a:pt x="67541" y="92017"/>
                  </a:lnTo>
                  <a:lnTo>
                    <a:pt x="72704" y="93024"/>
                  </a:lnTo>
                  <a:lnTo>
                    <a:pt x="99219" y="94782"/>
                  </a:lnTo>
                  <a:lnTo>
                    <a:pt x="116652" y="101403"/>
                  </a:lnTo>
                  <a:lnTo>
                    <a:pt x="125223" y="107073"/>
                  </a:lnTo>
                  <a:lnTo>
                    <a:pt x="129738" y="118766"/>
                  </a:lnTo>
                  <a:lnTo>
                    <a:pt x="130942" y="126329"/>
                  </a:lnTo>
                  <a:lnTo>
                    <a:pt x="129628" y="133488"/>
                  </a:lnTo>
                  <a:lnTo>
                    <a:pt x="122524" y="147086"/>
                  </a:lnTo>
                  <a:lnTo>
                    <a:pt x="106624" y="166642"/>
                  </a:lnTo>
                  <a:lnTo>
                    <a:pt x="83451" y="180785"/>
                  </a:lnTo>
                  <a:lnTo>
                    <a:pt x="61533" y="186622"/>
                  </a:lnTo>
                  <a:lnTo>
                    <a:pt x="45339" y="182344"/>
                  </a:lnTo>
                  <a:lnTo>
                    <a:pt x="29676" y="173386"/>
                  </a:lnTo>
                  <a:lnTo>
                    <a:pt x="14908" y="156442"/>
                  </a:lnTo>
                  <a:lnTo>
                    <a:pt x="0" y="131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109"/>
          <p:cNvGrpSpPr/>
          <p:nvPr/>
        </p:nvGrpSpPr>
        <p:grpSpPr>
          <a:xfrm>
            <a:off x="2130441" y="3806222"/>
            <a:ext cx="698485" cy="632429"/>
            <a:chOff x="2130441" y="3806222"/>
            <a:chExt cx="698485" cy="632429"/>
          </a:xfrm>
        </p:grpSpPr>
        <p:sp>
          <p:nvSpPr>
            <p:cNvPr id="106" name="SMARTInkShape-6098"/>
            <p:cNvSpPr/>
            <p:nvPr>
              <p:custDataLst>
                <p:tags r:id="rId140"/>
              </p:custDataLst>
            </p:nvPr>
          </p:nvSpPr>
          <p:spPr>
            <a:xfrm>
              <a:off x="2715949" y="4324350"/>
              <a:ext cx="112977" cy="57151"/>
            </a:xfrm>
            <a:custGeom>
              <a:avLst/>
              <a:gdLst/>
              <a:ahLst/>
              <a:cxnLst/>
              <a:rect l="0" t="0" r="0" b="0"/>
              <a:pathLst>
                <a:path w="112977" h="57151">
                  <a:moveTo>
                    <a:pt x="8201" y="57150"/>
                  </a:moveTo>
                  <a:lnTo>
                    <a:pt x="8201" y="57150"/>
                  </a:lnTo>
                  <a:lnTo>
                    <a:pt x="0" y="48949"/>
                  </a:lnTo>
                  <a:lnTo>
                    <a:pt x="617" y="47449"/>
                  </a:lnTo>
                  <a:lnTo>
                    <a:pt x="4125" y="42961"/>
                  </a:lnTo>
                  <a:lnTo>
                    <a:pt x="23663" y="31456"/>
                  </a:lnTo>
                  <a:lnTo>
                    <a:pt x="66133" y="15836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099"/>
            <p:cNvSpPr/>
            <p:nvPr>
              <p:custDataLst>
                <p:tags r:id="rId141"/>
              </p:custDataLst>
            </p:nvPr>
          </p:nvSpPr>
          <p:spPr>
            <a:xfrm>
              <a:off x="2714675" y="4248301"/>
              <a:ext cx="100689" cy="184684"/>
            </a:xfrm>
            <a:custGeom>
              <a:avLst/>
              <a:gdLst/>
              <a:ahLst/>
              <a:cxnLst/>
              <a:rect l="0" t="0" r="0" b="0"/>
              <a:pathLst>
                <a:path w="100689" h="184684">
                  <a:moveTo>
                    <a:pt x="95200" y="18899"/>
                  </a:moveTo>
                  <a:lnTo>
                    <a:pt x="95200" y="18899"/>
                  </a:lnTo>
                  <a:lnTo>
                    <a:pt x="100256" y="13843"/>
                  </a:lnTo>
                  <a:lnTo>
                    <a:pt x="100688" y="11295"/>
                  </a:lnTo>
                  <a:lnTo>
                    <a:pt x="99917" y="8538"/>
                  </a:lnTo>
                  <a:lnTo>
                    <a:pt x="95476" y="357"/>
                  </a:lnTo>
                  <a:lnTo>
                    <a:pt x="85169" y="0"/>
                  </a:lnTo>
                  <a:lnTo>
                    <a:pt x="77336" y="2738"/>
                  </a:lnTo>
                  <a:lnTo>
                    <a:pt x="35608" y="26420"/>
                  </a:lnTo>
                  <a:lnTo>
                    <a:pt x="19772" y="48333"/>
                  </a:lnTo>
                  <a:lnTo>
                    <a:pt x="6453" y="78100"/>
                  </a:lnTo>
                  <a:lnTo>
                    <a:pt x="806" y="113583"/>
                  </a:lnTo>
                  <a:lnTo>
                    <a:pt x="0" y="158566"/>
                  </a:lnTo>
                  <a:lnTo>
                    <a:pt x="2794" y="168462"/>
                  </a:lnTo>
                  <a:lnTo>
                    <a:pt x="13212" y="183438"/>
                  </a:lnTo>
                  <a:lnTo>
                    <a:pt x="18316" y="184683"/>
                  </a:lnTo>
                  <a:lnTo>
                    <a:pt x="58739" y="180244"/>
                  </a:lnTo>
                  <a:lnTo>
                    <a:pt x="76150" y="17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100"/>
            <p:cNvSpPr/>
            <p:nvPr>
              <p:custDataLst>
                <p:tags r:id="rId142"/>
              </p:custDataLst>
            </p:nvPr>
          </p:nvSpPr>
          <p:spPr>
            <a:xfrm>
              <a:off x="2563713" y="4268524"/>
              <a:ext cx="131863" cy="164306"/>
            </a:xfrm>
            <a:custGeom>
              <a:avLst/>
              <a:gdLst/>
              <a:ahLst/>
              <a:cxnLst/>
              <a:rect l="0" t="0" r="0" b="0"/>
              <a:pathLst>
                <a:path w="131863" h="164306">
                  <a:moveTo>
                    <a:pt x="36612" y="8201"/>
                  </a:moveTo>
                  <a:lnTo>
                    <a:pt x="36612" y="8201"/>
                  </a:lnTo>
                  <a:lnTo>
                    <a:pt x="44813" y="0"/>
                  </a:lnTo>
                  <a:lnTo>
                    <a:pt x="45254" y="617"/>
                  </a:lnTo>
                  <a:lnTo>
                    <a:pt x="46021" y="12050"/>
                  </a:lnTo>
                  <a:lnTo>
                    <a:pt x="35760" y="52779"/>
                  </a:lnTo>
                  <a:lnTo>
                    <a:pt x="17487" y="99303"/>
                  </a:lnTo>
                  <a:lnTo>
                    <a:pt x="8223" y="141867"/>
                  </a:lnTo>
                  <a:lnTo>
                    <a:pt x="0" y="162982"/>
                  </a:lnTo>
                  <a:lnTo>
                    <a:pt x="562" y="164305"/>
                  </a:lnTo>
                  <a:lnTo>
                    <a:pt x="1996" y="164128"/>
                  </a:lnTo>
                  <a:lnTo>
                    <a:pt x="4009" y="162953"/>
                  </a:lnTo>
                  <a:lnTo>
                    <a:pt x="51054" y="154192"/>
                  </a:lnTo>
                  <a:lnTo>
                    <a:pt x="92538" y="151691"/>
                  </a:lnTo>
                  <a:lnTo>
                    <a:pt x="131862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101"/>
            <p:cNvSpPr/>
            <p:nvPr>
              <p:custDataLst>
                <p:tags r:id="rId143"/>
              </p:custDataLst>
            </p:nvPr>
          </p:nvSpPr>
          <p:spPr>
            <a:xfrm>
              <a:off x="2353067" y="4261472"/>
              <a:ext cx="171059" cy="177179"/>
            </a:xfrm>
            <a:custGeom>
              <a:avLst/>
              <a:gdLst/>
              <a:ahLst/>
              <a:cxnLst/>
              <a:rect l="0" t="0" r="0" b="0"/>
              <a:pathLst>
                <a:path w="171059" h="177179">
                  <a:moveTo>
                    <a:pt x="9133" y="72403"/>
                  </a:moveTo>
                  <a:lnTo>
                    <a:pt x="9133" y="72403"/>
                  </a:lnTo>
                  <a:lnTo>
                    <a:pt x="9133" y="114039"/>
                  </a:lnTo>
                  <a:lnTo>
                    <a:pt x="9133" y="152794"/>
                  </a:lnTo>
                  <a:lnTo>
                    <a:pt x="932" y="174062"/>
                  </a:lnTo>
                  <a:lnTo>
                    <a:pt x="491" y="174042"/>
                  </a:lnTo>
                  <a:lnTo>
                    <a:pt x="0" y="171199"/>
                  </a:lnTo>
                  <a:lnTo>
                    <a:pt x="9331" y="125646"/>
                  </a:lnTo>
                  <a:lnTo>
                    <a:pt x="16482" y="86297"/>
                  </a:lnTo>
                  <a:lnTo>
                    <a:pt x="25558" y="40183"/>
                  </a:lnTo>
                  <a:lnTo>
                    <a:pt x="30228" y="16996"/>
                  </a:lnTo>
                  <a:lnTo>
                    <a:pt x="35441" y="5444"/>
                  </a:lnTo>
                  <a:lnTo>
                    <a:pt x="41287" y="310"/>
                  </a:lnTo>
                  <a:lnTo>
                    <a:pt x="44327" y="0"/>
                  </a:lnTo>
                  <a:lnTo>
                    <a:pt x="50528" y="2477"/>
                  </a:lnTo>
                  <a:lnTo>
                    <a:pt x="59968" y="14877"/>
                  </a:lnTo>
                  <a:lnTo>
                    <a:pt x="70785" y="60537"/>
                  </a:lnTo>
                  <a:lnTo>
                    <a:pt x="75874" y="90794"/>
                  </a:lnTo>
                  <a:lnTo>
                    <a:pt x="77969" y="94189"/>
                  </a:lnTo>
                  <a:lnTo>
                    <a:pt x="80423" y="96452"/>
                  </a:lnTo>
                  <a:lnTo>
                    <a:pt x="84177" y="96902"/>
                  </a:lnTo>
                  <a:lnTo>
                    <a:pt x="93991" y="94580"/>
                  </a:lnTo>
                  <a:lnTo>
                    <a:pt x="102587" y="87199"/>
                  </a:lnTo>
                  <a:lnTo>
                    <a:pt x="113376" y="68321"/>
                  </a:lnTo>
                  <a:lnTo>
                    <a:pt x="126097" y="45441"/>
                  </a:lnTo>
                  <a:lnTo>
                    <a:pt x="137628" y="28078"/>
                  </a:lnTo>
                  <a:lnTo>
                    <a:pt x="139246" y="23803"/>
                  </a:lnTo>
                  <a:lnTo>
                    <a:pt x="141384" y="20953"/>
                  </a:lnTo>
                  <a:lnTo>
                    <a:pt x="155456" y="10947"/>
                  </a:lnTo>
                  <a:lnTo>
                    <a:pt x="158540" y="11324"/>
                  </a:lnTo>
                  <a:lnTo>
                    <a:pt x="164789" y="17387"/>
                  </a:lnTo>
                  <a:lnTo>
                    <a:pt x="168272" y="27138"/>
                  </a:lnTo>
                  <a:lnTo>
                    <a:pt x="170691" y="70989"/>
                  </a:lnTo>
                  <a:lnTo>
                    <a:pt x="170985" y="115868"/>
                  </a:lnTo>
                  <a:lnTo>
                    <a:pt x="171044" y="159893"/>
                  </a:lnTo>
                  <a:lnTo>
                    <a:pt x="171058" y="177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102"/>
            <p:cNvSpPr/>
            <p:nvPr>
              <p:custDataLst>
                <p:tags r:id="rId144"/>
              </p:custDataLst>
            </p:nvPr>
          </p:nvSpPr>
          <p:spPr>
            <a:xfrm>
              <a:off x="2157732" y="3806222"/>
              <a:ext cx="147319" cy="165704"/>
            </a:xfrm>
            <a:custGeom>
              <a:avLst/>
              <a:gdLst/>
              <a:ahLst/>
              <a:cxnLst/>
              <a:rect l="0" t="0" r="0" b="0"/>
              <a:pathLst>
                <a:path w="147319" h="165704">
                  <a:moveTo>
                    <a:pt x="42543" y="70453"/>
                  </a:moveTo>
                  <a:lnTo>
                    <a:pt x="42543" y="70453"/>
                  </a:lnTo>
                  <a:lnTo>
                    <a:pt x="42543" y="53120"/>
                  </a:lnTo>
                  <a:lnTo>
                    <a:pt x="37487" y="62024"/>
                  </a:lnTo>
                  <a:lnTo>
                    <a:pt x="31784" y="83997"/>
                  </a:lnTo>
                  <a:lnTo>
                    <a:pt x="18114" y="105897"/>
                  </a:lnTo>
                  <a:lnTo>
                    <a:pt x="9730" y="125785"/>
                  </a:lnTo>
                  <a:lnTo>
                    <a:pt x="3971" y="132086"/>
                  </a:lnTo>
                  <a:lnTo>
                    <a:pt x="953" y="133767"/>
                  </a:lnTo>
                  <a:lnTo>
                    <a:pt x="0" y="133829"/>
                  </a:lnTo>
                  <a:lnTo>
                    <a:pt x="423" y="132812"/>
                  </a:lnTo>
                  <a:lnTo>
                    <a:pt x="1763" y="131076"/>
                  </a:lnTo>
                  <a:lnTo>
                    <a:pt x="9735" y="104516"/>
                  </a:lnTo>
                  <a:lnTo>
                    <a:pt x="32646" y="58587"/>
                  </a:lnTo>
                  <a:lnTo>
                    <a:pt x="40261" y="41896"/>
                  </a:lnTo>
                  <a:lnTo>
                    <a:pt x="56752" y="16756"/>
                  </a:lnTo>
                  <a:lnTo>
                    <a:pt x="58366" y="12430"/>
                  </a:lnTo>
                  <a:lnTo>
                    <a:pt x="65803" y="4801"/>
                  </a:lnTo>
                  <a:lnTo>
                    <a:pt x="70750" y="1285"/>
                  </a:lnTo>
                  <a:lnTo>
                    <a:pt x="76164" y="0"/>
                  </a:lnTo>
                  <a:lnTo>
                    <a:pt x="87825" y="1393"/>
                  </a:lnTo>
                  <a:lnTo>
                    <a:pt x="97240" y="8363"/>
                  </a:lnTo>
                  <a:lnTo>
                    <a:pt x="104953" y="19574"/>
                  </a:lnTo>
                  <a:lnTo>
                    <a:pt x="121775" y="66810"/>
                  </a:lnTo>
                  <a:lnTo>
                    <a:pt x="130235" y="112882"/>
                  </a:lnTo>
                  <a:lnTo>
                    <a:pt x="147318" y="165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103"/>
            <p:cNvSpPr/>
            <p:nvPr>
              <p:custDataLst>
                <p:tags r:id="rId145"/>
              </p:custDataLst>
            </p:nvPr>
          </p:nvSpPr>
          <p:spPr>
            <a:xfrm>
              <a:off x="2130441" y="4019667"/>
              <a:ext cx="241285" cy="294103"/>
            </a:xfrm>
            <a:custGeom>
              <a:avLst/>
              <a:gdLst/>
              <a:ahLst/>
              <a:cxnLst/>
              <a:rect l="0" t="0" r="0" b="0"/>
              <a:pathLst>
                <a:path w="241285" h="294103">
                  <a:moveTo>
                    <a:pt x="126984" y="9408"/>
                  </a:moveTo>
                  <a:lnTo>
                    <a:pt x="126984" y="9408"/>
                  </a:lnTo>
                  <a:lnTo>
                    <a:pt x="126984" y="4352"/>
                  </a:lnTo>
                  <a:lnTo>
                    <a:pt x="125926" y="2862"/>
                  </a:lnTo>
                  <a:lnTo>
                    <a:pt x="124162" y="1869"/>
                  </a:lnTo>
                  <a:lnTo>
                    <a:pt x="109650" y="0"/>
                  </a:lnTo>
                  <a:lnTo>
                    <a:pt x="68303" y="33000"/>
                  </a:lnTo>
                  <a:lnTo>
                    <a:pt x="49155" y="52146"/>
                  </a:lnTo>
                  <a:lnTo>
                    <a:pt x="25798" y="99577"/>
                  </a:lnTo>
                  <a:lnTo>
                    <a:pt x="12766" y="144263"/>
                  </a:lnTo>
                  <a:lnTo>
                    <a:pt x="0" y="183742"/>
                  </a:lnTo>
                  <a:lnTo>
                    <a:pt x="577" y="215344"/>
                  </a:lnTo>
                  <a:lnTo>
                    <a:pt x="10358" y="260462"/>
                  </a:lnTo>
                  <a:lnTo>
                    <a:pt x="11133" y="265678"/>
                  </a:lnTo>
                  <a:lnTo>
                    <a:pt x="22337" y="283130"/>
                  </a:lnTo>
                  <a:lnTo>
                    <a:pt x="30380" y="289813"/>
                  </a:lnTo>
                  <a:lnTo>
                    <a:pt x="34006" y="291594"/>
                  </a:lnTo>
                  <a:lnTo>
                    <a:pt x="54280" y="294102"/>
                  </a:lnTo>
                  <a:lnTo>
                    <a:pt x="80395" y="289789"/>
                  </a:lnTo>
                  <a:lnTo>
                    <a:pt x="98128" y="281808"/>
                  </a:lnTo>
                  <a:lnTo>
                    <a:pt x="120198" y="267684"/>
                  </a:lnTo>
                  <a:lnTo>
                    <a:pt x="141789" y="239980"/>
                  </a:lnTo>
                  <a:lnTo>
                    <a:pt x="166989" y="194810"/>
                  </a:lnTo>
                  <a:lnTo>
                    <a:pt x="178584" y="168294"/>
                  </a:lnTo>
                  <a:lnTo>
                    <a:pt x="185860" y="122481"/>
                  </a:lnTo>
                  <a:lnTo>
                    <a:pt x="192119" y="87835"/>
                  </a:lnTo>
                  <a:lnTo>
                    <a:pt x="185323" y="47455"/>
                  </a:lnTo>
                  <a:lnTo>
                    <a:pt x="179018" y="36549"/>
                  </a:lnTo>
                  <a:lnTo>
                    <a:pt x="174373" y="30677"/>
                  </a:lnTo>
                  <a:lnTo>
                    <a:pt x="152667" y="17356"/>
                  </a:lnTo>
                  <a:lnTo>
                    <a:pt x="126127" y="11763"/>
                  </a:lnTo>
                  <a:lnTo>
                    <a:pt x="98155" y="15162"/>
                  </a:lnTo>
                  <a:lnTo>
                    <a:pt x="74815" y="27929"/>
                  </a:lnTo>
                  <a:lnTo>
                    <a:pt x="66756" y="39159"/>
                  </a:lnTo>
                  <a:lnTo>
                    <a:pt x="63175" y="52264"/>
                  </a:lnTo>
                  <a:lnTo>
                    <a:pt x="61583" y="68672"/>
                  </a:lnTo>
                  <a:lnTo>
                    <a:pt x="64333" y="76434"/>
                  </a:lnTo>
                  <a:lnTo>
                    <a:pt x="75856" y="90703"/>
                  </a:lnTo>
                  <a:lnTo>
                    <a:pt x="91560" y="98456"/>
                  </a:lnTo>
                  <a:lnTo>
                    <a:pt x="110182" y="100843"/>
                  </a:lnTo>
                  <a:lnTo>
                    <a:pt x="150986" y="96575"/>
                  </a:lnTo>
                  <a:lnTo>
                    <a:pt x="185112" y="90361"/>
                  </a:lnTo>
                  <a:lnTo>
                    <a:pt x="241284" y="6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110"/>
          <p:cNvGrpSpPr/>
          <p:nvPr/>
        </p:nvGrpSpPr>
        <p:grpSpPr>
          <a:xfrm>
            <a:off x="3533775" y="4064499"/>
            <a:ext cx="133061" cy="212227"/>
            <a:chOff x="3533775" y="4064499"/>
            <a:chExt cx="133061" cy="212227"/>
          </a:xfrm>
        </p:grpSpPr>
        <p:sp>
          <p:nvSpPr>
            <p:cNvPr id="113" name="SMARTInkShape-6104"/>
            <p:cNvSpPr/>
            <p:nvPr>
              <p:custDataLst>
                <p:tags r:id="rId137"/>
              </p:custDataLst>
            </p:nvPr>
          </p:nvSpPr>
          <p:spPr>
            <a:xfrm>
              <a:off x="3610255" y="4087549"/>
              <a:ext cx="56581" cy="189177"/>
            </a:xfrm>
            <a:custGeom>
              <a:avLst/>
              <a:gdLst/>
              <a:ahLst/>
              <a:cxnLst/>
              <a:rect l="0" t="0" r="0" b="0"/>
              <a:pathLst>
                <a:path w="56581" h="189177">
                  <a:moveTo>
                    <a:pt x="47345" y="8201"/>
                  </a:moveTo>
                  <a:lnTo>
                    <a:pt x="47345" y="8201"/>
                  </a:lnTo>
                  <a:lnTo>
                    <a:pt x="42288" y="8201"/>
                  </a:lnTo>
                  <a:lnTo>
                    <a:pt x="36984" y="5379"/>
                  </a:lnTo>
                  <a:lnTo>
                    <a:pt x="31098" y="1655"/>
                  </a:lnTo>
                  <a:lnTo>
                    <a:pt x="24955" y="0"/>
                  </a:lnTo>
                  <a:lnTo>
                    <a:pt x="2911" y="6993"/>
                  </a:lnTo>
                  <a:lnTo>
                    <a:pt x="1138" y="13309"/>
                  </a:lnTo>
                  <a:lnTo>
                    <a:pt x="0" y="29554"/>
                  </a:lnTo>
                  <a:lnTo>
                    <a:pt x="4860" y="44749"/>
                  </a:lnTo>
                  <a:lnTo>
                    <a:pt x="40130" y="89272"/>
                  </a:lnTo>
                  <a:lnTo>
                    <a:pt x="49431" y="104558"/>
                  </a:lnTo>
                  <a:lnTo>
                    <a:pt x="54665" y="126122"/>
                  </a:lnTo>
                  <a:lnTo>
                    <a:pt x="56580" y="165546"/>
                  </a:lnTo>
                  <a:lnTo>
                    <a:pt x="53502" y="171307"/>
                  </a:lnTo>
                  <a:lnTo>
                    <a:pt x="41615" y="180528"/>
                  </a:lnTo>
                  <a:lnTo>
                    <a:pt x="9245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105"/>
            <p:cNvSpPr/>
            <p:nvPr>
              <p:custDataLst>
                <p:tags r:id="rId138"/>
              </p:custDataLst>
            </p:nvPr>
          </p:nvSpPr>
          <p:spPr>
            <a:xfrm>
              <a:off x="3533775" y="4064499"/>
              <a:ext cx="19051" cy="59827"/>
            </a:xfrm>
            <a:custGeom>
              <a:avLst/>
              <a:gdLst/>
              <a:ahLst/>
              <a:cxnLst/>
              <a:rect l="0" t="0" r="0" b="0"/>
              <a:pathLst>
                <a:path w="19051" h="59827">
                  <a:moveTo>
                    <a:pt x="19050" y="59826"/>
                  </a:moveTo>
                  <a:lnTo>
                    <a:pt x="19050" y="59826"/>
                  </a:lnTo>
                  <a:lnTo>
                    <a:pt x="19050" y="39600"/>
                  </a:lnTo>
                  <a:lnTo>
                    <a:pt x="13406" y="24025"/>
                  </a:lnTo>
                  <a:lnTo>
                    <a:pt x="3972" y="6180"/>
                  </a:lnTo>
                  <a:lnTo>
                    <a:pt x="1765" y="0"/>
                  </a:lnTo>
                  <a:lnTo>
                    <a:pt x="0" y="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106"/>
            <p:cNvSpPr/>
            <p:nvPr>
              <p:custDataLst>
                <p:tags r:id="rId139"/>
              </p:custDataLst>
            </p:nvPr>
          </p:nvSpPr>
          <p:spPr>
            <a:xfrm>
              <a:off x="3543300" y="4152900"/>
              <a:ext cx="8202" cy="95251"/>
            </a:xfrm>
            <a:custGeom>
              <a:avLst/>
              <a:gdLst/>
              <a:ahLst/>
              <a:cxnLst/>
              <a:rect l="0" t="0" r="0" b="0"/>
              <a:pathLst>
                <a:path w="8202" h="952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8201" y="18314"/>
                  </a:lnTo>
                  <a:lnTo>
                    <a:pt x="1208" y="5924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111"/>
          <p:cNvGrpSpPr/>
          <p:nvPr/>
        </p:nvGrpSpPr>
        <p:grpSpPr>
          <a:xfrm>
            <a:off x="4253947" y="3913221"/>
            <a:ext cx="1621655" cy="494194"/>
            <a:chOff x="4253947" y="3913221"/>
            <a:chExt cx="1621655" cy="494194"/>
          </a:xfrm>
        </p:grpSpPr>
        <p:sp>
          <p:nvSpPr>
            <p:cNvPr id="117" name="SMARTInkShape-6107"/>
            <p:cNvSpPr/>
            <p:nvPr>
              <p:custDataLst>
                <p:tags r:id="rId123"/>
              </p:custDataLst>
            </p:nvPr>
          </p:nvSpPr>
          <p:spPr>
            <a:xfrm>
              <a:off x="5384913" y="4101086"/>
              <a:ext cx="91963" cy="102095"/>
            </a:xfrm>
            <a:custGeom>
              <a:avLst/>
              <a:gdLst/>
              <a:ahLst/>
              <a:cxnLst/>
              <a:rect l="0" t="0" r="0" b="0"/>
              <a:pathLst>
                <a:path w="91963" h="102095">
                  <a:moveTo>
                    <a:pt x="72912" y="42289"/>
                  </a:moveTo>
                  <a:lnTo>
                    <a:pt x="72912" y="42289"/>
                  </a:lnTo>
                  <a:lnTo>
                    <a:pt x="72912" y="32176"/>
                  </a:lnTo>
                  <a:lnTo>
                    <a:pt x="70090" y="24389"/>
                  </a:lnTo>
                  <a:lnTo>
                    <a:pt x="66367" y="17400"/>
                  </a:lnTo>
                  <a:lnTo>
                    <a:pt x="64711" y="10766"/>
                  </a:lnTo>
                  <a:lnTo>
                    <a:pt x="58331" y="4290"/>
                  </a:lnTo>
                  <a:lnTo>
                    <a:pt x="53666" y="1082"/>
                  </a:lnTo>
                  <a:lnTo>
                    <a:pt x="48439" y="0"/>
                  </a:lnTo>
                  <a:lnTo>
                    <a:pt x="36988" y="1622"/>
                  </a:lnTo>
                  <a:lnTo>
                    <a:pt x="27665" y="8693"/>
                  </a:lnTo>
                  <a:lnTo>
                    <a:pt x="8000" y="35536"/>
                  </a:lnTo>
                  <a:lnTo>
                    <a:pt x="1729" y="53045"/>
                  </a:lnTo>
                  <a:lnTo>
                    <a:pt x="0" y="70353"/>
                  </a:lnTo>
                  <a:lnTo>
                    <a:pt x="2759" y="85101"/>
                  </a:lnTo>
                  <a:lnTo>
                    <a:pt x="10336" y="95888"/>
                  </a:lnTo>
                  <a:lnTo>
                    <a:pt x="15320" y="100247"/>
                  </a:lnTo>
                  <a:lnTo>
                    <a:pt x="20759" y="102094"/>
                  </a:lnTo>
                  <a:lnTo>
                    <a:pt x="32446" y="101325"/>
                  </a:lnTo>
                  <a:lnTo>
                    <a:pt x="44698" y="91810"/>
                  </a:lnTo>
                  <a:lnTo>
                    <a:pt x="64751" y="64888"/>
                  </a:lnTo>
                  <a:lnTo>
                    <a:pt x="80901" y="26619"/>
                  </a:lnTo>
                  <a:lnTo>
                    <a:pt x="82471" y="27609"/>
                  </a:lnTo>
                  <a:lnTo>
                    <a:pt x="87038" y="34353"/>
                  </a:lnTo>
                  <a:lnTo>
                    <a:pt x="90503" y="50051"/>
                  </a:lnTo>
                  <a:lnTo>
                    <a:pt x="91962" y="8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108"/>
            <p:cNvSpPr/>
            <p:nvPr>
              <p:custDataLst>
                <p:tags r:id="rId124"/>
              </p:custDataLst>
            </p:nvPr>
          </p:nvSpPr>
          <p:spPr>
            <a:xfrm>
              <a:off x="5505450" y="4092595"/>
              <a:ext cx="98902" cy="111630"/>
            </a:xfrm>
            <a:custGeom>
              <a:avLst/>
              <a:gdLst/>
              <a:ahLst/>
              <a:cxnLst/>
              <a:rect l="0" t="0" r="0" b="0"/>
              <a:pathLst>
                <a:path w="98902" h="111630">
                  <a:moveTo>
                    <a:pt x="0" y="60305"/>
                  </a:moveTo>
                  <a:lnTo>
                    <a:pt x="0" y="60305"/>
                  </a:lnTo>
                  <a:lnTo>
                    <a:pt x="5056" y="55249"/>
                  </a:lnTo>
                  <a:lnTo>
                    <a:pt x="7539" y="49944"/>
                  </a:lnTo>
                  <a:lnTo>
                    <a:pt x="9133" y="42972"/>
                  </a:lnTo>
                  <a:lnTo>
                    <a:pt x="9515" y="82936"/>
                  </a:lnTo>
                  <a:lnTo>
                    <a:pt x="6698" y="94351"/>
                  </a:lnTo>
                  <a:lnTo>
                    <a:pt x="1984" y="106729"/>
                  </a:lnTo>
                  <a:lnTo>
                    <a:pt x="1323" y="110304"/>
                  </a:lnTo>
                  <a:lnTo>
                    <a:pt x="1940" y="111629"/>
                  </a:lnTo>
                  <a:lnTo>
                    <a:pt x="3410" y="111455"/>
                  </a:lnTo>
                  <a:lnTo>
                    <a:pt x="5449" y="110280"/>
                  </a:lnTo>
                  <a:lnTo>
                    <a:pt x="7713" y="103330"/>
                  </a:lnTo>
                  <a:lnTo>
                    <a:pt x="14224" y="76565"/>
                  </a:lnTo>
                  <a:lnTo>
                    <a:pt x="36314" y="37007"/>
                  </a:lnTo>
                  <a:lnTo>
                    <a:pt x="61344" y="10004"/>
                  </a:lnTo>
                  <a:lnTo>
                    <a:pt x="73478" y="1613"/>
                  </a:lnTo>
                  <a:lnTo>
                    <a:pt x="78618" y="11"/>
                  </a:lnTo>
                  <a:lnTo>
                    <a:pt x="83103" y="0"/>
                  </a:lnTo>
                  <a:lnTo>
                    <a:pt x="87152" y="1052"/>
                  </a:lnTo>
                  <a:lnTo>
                    <a:pt x="94473" y="10687"/>
                  </a:lnTo>
                  <a:lnTo>
                    <a:pt x="97907" y="17701"/>
                  </a:lnTo>
                  <a:lnTo>
                    <a:pt x="98901" y="33962"/>
                  </a:lnTo>
                  <a:lnTo>
                    <a:pt x="89185" y="78590"/>
                  </a:lnTo>
                  <a:lnTo>
                    <a:pt x="85725" y="107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109"/>
            <p:cNvSpPr/>
            <p:nvPr>
              <p:custDataLst>
                <p:tags r:id="rId125"/>
              </p:custDataLst>
            </p:nvPr>
          </p:nvSpPr>
          <p:spPr>
            <a:xfrm>
              <a:off x="5857875" y="4114800"/>
              <a:ext cx="17727" cy="19051"/>
            </a:xfrm>
            <a:custGeom>
              <a:avLst/>
              <a:gdLst/>
              <a:ahLst/>
              <a:cxnLst/>
              <a:rect l="0" t="0" r="0" b="0"/>
              <a:pathLst>
                <a:path w="17727" h="190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16050" y="6546"/>
                  </a:lnTo>
                  <a:lnTo>
                    <a:pt x="5696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110"/>
            <p:cNvSpPr/>
            <p:nvPr>
              <p:custDataLst>
                <p:tags r:id="rId126"/>
              </p:custDataLst>
            </p:nvPr>
          </p:nvSpPr>
          <p:spPr>
            <a:xfrm>
              <a:off x="5651565" y="4059125"/>
              <a:ext cx="130111" cy="27101"/>
            </a:xfrm>
            <a:custGeom>
              <a:avLst/>
              <a:gdLst/>
              <a:ahLst/>
              <a:cxnLst/>
              <a:rect l="0" t="0" r="0" b="0"/>
              <a:pathLst>
                <a:path w="130111" h="27101">
                  <a:moveTo>
                    <a:pt x="44385" y="27100"/>
                  </a:moveTo>
                  <a:lnTo>
                    <a:pt x="44385" y="27100"/>
                  </a:lnTo>
                  <a:lnTo>
                    <a:pt x="13328" y="10625"/>
                  </a:lnTo>
                  <a:lnTo>
                    <a:pt x="7806" y="9767"/>
                  </a:lnTo>
                  <a:lnTo>
                    <a:pt x="4124" y="8136"/>
                  </a:lnTo>
                  <a:lnTo>
                    <a:pt x="1669" y="5991"/>
                  </a:lnTo>
                  <a:lnTo>
                    <a:pt x="33" y="3502"/>
                  </a:lnTo>
                  <a:lnTo>
                    <a:pt x="0" y="1843"/>
                  </a:lnTo>
                  <a:lnTo>
                    <a:pt x="1037" y="737"/>
                  </a:lnTo>
                  <a:lnTo>
                    <a:pt x="2786" y="0"/>
                  </a:lnTo>
                  <a:lnTo>
                    <a:pt x="47269" y="9080"/>
                  </a:lnTo>
                  <a:lnTo>
                    <a:pt x="83339" y="15058"/>
                  </a:lnTo>
                  <a:lnTo>
                    <a:pt x="130110" y="17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111"/>
            <p:cNvSpPr/>
            <p:nvPr>
              <p:custDataLst>
                <p:tags r:id="rId127"/>
              </p:custDataLst>
            </p:nvPr>
          </p:nvSpPr>
          <p:spPr>
            <a:xfrm>
              <a:off x="4406562" y="4078532"/>
              <a:ext cx="270214" cy="328883"/>
            </a:xfrm>
            <a:custGeom>
              <a:avLst/>
              <a:gdLst/>
              <a:ahLst/>
              <a:cxnLst/>
              <a:rect l="0" t="0" r="0" b="0"/>
              <a:pathLst>
                <a:path w="270214" h="328883">
                  <a:moveTo>
                    <a:pt x="98763" y="26743"/>
                  </a:moveTo>
                  <a:lnTo>
                    <a:pt x="98763" y="26743"/>
                  </a:lnTo>
                  <a:lnTo>
                    <a:pt x="93706" y="21687"/>
                  </a:lnTo>
                  <a:lnTo>
                    <a:pt x="91224" y="16382"/>
                  </a:lnTo>
                  <a:lnTo>
                    <a:pt x="90562" y="13486"/>
                  </a:lnTo>
                  <a:lnTo>
                    <a:pt x="84182" y="7445"/>
                  </a:lnTo>
                  <a:lnTo>
                    <a:pt x="74291" y="2291"/>
                  </a:lnTo>
                  <a:lnTo>
                    <a:pt x="62839" y="0"/>
                  </a:lnTo>
                  <a:lnTo>
                    <a:pt x="53516" y="1805"/>
                  </a:lnTo>
                  <a:lnTo>
                    <a:pt x="28795" y="16643"/>
                  </a:lnTo>
                  <a:lnTo>
                    <a:pt x="12650" y="33863"/>
                  </a:lnTo>
                  <a:lnTo>
                    <a:pt x="1164" y="57428"/>
                  </a:lnTo>
                  <a:lnTo>
                    <a:pt x="0" y="72483"/>
                  </a:lnTo>
                  <a:lnTo>
                    <a:pt x="3010" y="85172"/>
                  </a:lnTo>
                  <a:lnTo>
                    <a:pt x="7876" y="94339"/>
                  </a:lnTo>
                  <a:lnTo>
                    <a:pt x="12771" y="96149"/>
                  </a:lnTo>
                  <a:lnTo>
                    <a:pt x="26678" y="95337"/>
                  </a:lnTo>
                  <a:lnTo>
                    <a:pt x="37797" y="91449"/>
                  </a:lnTo>
                  <a:lnTo>
                    <a:pt x="58615" y="75273"/>
                  </a:lnTo>
                  <a:lnTo>
                    <a:pt x="65045" y="66656"/>
                  </a:lnTo>
                  <a:lnTo>
                    <a:pt x="71487" y="55855"/>
                  </a:lnTo>
                  <a:lnTo>
                    <a:pt x="76056" y="49207"/>
                  </a:lnTo>
                  <a:lnTo>
                    <a:pt x="79231" y="38181"/>
                  </a:lnTo>
                  <a:lnTo>
                    <a:pt x="79392" y="38602"/>
                  </a:lnTo>
                  <a:lnTo>
                    <a:pt x="79570" y="41891"/>
                  </a:lnTo>
                  <a:lnTo>
                    <a:pt x="72155" y="74468"/>
                  </a:lnTo>
                  <a:lnTo>
                    <a:pt x="68946" y="99813"/>
                  </a:lnTo>
                  <a:lnTo>
                    <a:pt x="57355" y="138939"/>
                  </a:lnTo>
                  <a:lnTo>
                    <a:pt x="51921" y="180401"/>
                  </a:lnTo>
                  <a:lnTo>
                    <a:pt x="41141" y="220627"/>
                  </a:lnTo>
                  <a:lnTo>
                    <a:pt x="31948" y="247879"/>
                  </a:lnTo>
                  <a:lnTo>
                    <a:pt x="28820" y="253542"/>
                  </a:lnTo>
                  <a:lnTo>
                    <a:pt x="23387" y="299177"/>
                  </a:lnTo>
                  <a:lnTo>
                    <a:pt x="22611" y="328882"/>
                  </a:lnTo>
                  <a:lnTo>
                    <a:pt x="32691" y="320642"/>
                  </a:lnTo>
                  <a:lnTo>
                    <a:pt x="59144" y="281637"/>
                  </a:lnTo>
                  <a:lnTo>
                    <a:pt x="74378" y="240709"/>
                  </a:lnTo>
                  <a:lnTo>
                    <a:pt x="95943" y="194737"/>
                  </a:lnTo>
                  <a:lnTo>
                    <a:pt x="115689" y="149258"/>
                  </a:lnTo>
                  <a:lnTo>
                    <a:pt x="130093" y="109622"/>
                  </a:lnTo>
                  <a:lnTo>
                    <a:pt x="143130" y="67260"/>
                  </a:lnTo>
                  <a:lnTo>
                    <a:pt x="155353" y="20309"/>
                  </a:lnTo>
                  <a:lnTo>
                    <a:pt x="150690" y="28247"/>
                  </a:lnTo>
                  <a:lnTo>
                    <a:pt x="146954" y="73834"/>
                  </a:lnTo>
                  <a:lnTo>
                    <a:pt x="147521" y="119806"/>
                  </a:lnTo>
                  <a:lnTo>
                    <a:pt x="151478" y="130899"/>
                  </a:lnTo>
                  <a:lnTo>
                    <a:pt x="159655" y="143094"/>
                  </a:lnTo>
                  <a:lnTo>
                    <a:pt x="162641" y="143468"/>
                  </a:lnTo>
                  <a:lnTo>
                    <a:pt x="165690" y="141601"/>
                  </a:lnTo>
                  <a:lnTo>
                    <a:pt x="192734" y="100537"/>
                  </a:lnTo>
                  <a:lnTo>
                    <a:pt x="225236" y="54884"/>
                  </a:lnTo>
                  <a:lnTo>
                    <a:pt x="234348" y="43483"/>
                  </a:lnTo>
                  <a:lnTo>
                    <a:pt x="239478" y="33232"/>
                  </a:lnTo>
                  <a:lnTo>
                    <a:pt x="240198" y="33186"/>
                  </a:lnTo>
                  <a:lnTo>
                    <a:pt x="240678" y="34213"/>
                  </a:lnTo>
                  <a:lnTo>
                    <a:pt x="241354" y="45772"/>
                  </a:lnTo>
                  <a:lnTo>
                    <a:pt x="236095" y="75187"/>
                  </a:lnTo>
                  <a:lnTo>
                    <a:pt x="242070" y="114378"/>
                  </a:lnTo>
                  <a:lnTo>
                    <a:pt x="246416" y="123195"/>
                  </a:lnTo>
                  <a:lnTo>
                    <a:pt x="249057" y="125969"/>
                  </a:lnTo>
                  <a:lnTo>
                    <a:pt x="254813" y="129051"/>
                  </a:lnTo>
                  <a:lnTo>
                    <a:pt x="257830" y="128815"/>
                  </a:lnTo>
                  <a:lnTo>
                    <a:pt x="270213" y="12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112"/>
            <p:cNvSpPr/>
            <p:nvPr>
              <p:custDataLst>
                <p:tags r:id="rId128"/>
              </p:custDataLst>
            </p:nvPr>
          </p:nvSpPr>
          <p:spPr>
            <a:xfrm>
              <a:off x="4253947" y="4077383"/>
              <a:ext cx="118029" cy="163003"/>
            </a:xfrm>
            <a:custGeom>
              <a:avLst/>
              <a:gdLst/>
              <a:ahLst/>
              <a:cxnLst/>
              <a:rect l="0" t="0" r="0" b="0"/>
              <a:pathLst>
                <a:path w="118029" h="163003">
                  <a:moveTo>
                    <a:pt x="22778" y="65992"/>
                  </a:moveTo>
                  <a:lnTo>
                    <a:pt x="22778" y="65992"/>
                  </a:lnTo>
                  <a:lnTo>
                    <a:pt x="30979" y="65992"/>
                  </a:lnTo>
                  <a:lnTo>
                    <a:pt x="62860" y="35401"/>
                  </a:lnTo>
                  <a:lnTo>
                    <a:pt x="75459" y="15225"/>
                  </a:lnTo>
                  <a:lnTo>
                    <a:pt x="79340" y="1621"/>
                  </a:lnTo>
                  <a:lnTo>
                    <a:pt x="78477" y="853"/>
                  </a:lnTo>
                  <a:lnTo>
                    <a:pt x="74697" y="0"/>
                  </a:lnTo>
                  <a:lnTo>
                    <a:pt x="69489" y="2443"/>
                  </a:lnTo>
                  <a:lnTo>
                    <a:pt x="61530" y="7056"/>
                  </a:lnTo>
                  <a:lnTo>
                    <a:pt x="42374" y="15604"/>
                  </a:lnTo>
                  <a:lnTo>
                    <a:pt x="36779" y="21725"/>
                  </a:lnTo>
                  <a:lnTo>
                    <a:pt x="7676" y="63179"/>
                  </a:lnTo>
                  <a:lnTo>
                    <a:pt x="897" y="78500"/>
                  </a:lnTo>
                  <a:lnTo>
                    <a:pt x="0" y="95893"/>
                  </a:lnTo>
                  <a:lnTo>
                    <a:pt x="2991" y="122816"/>
                  </a:lnTo>
                  <a:lnTo>
                    <a:pt x="5353" y="127158"/>
                  </a:lnTo>
                  <a:lnTo>
                    <a:pt x="35235" y="150116"/>
                  </a:lnTo>
                  <a:lnTo>
                    <a:pt x="61747" y="163002"/>
                  </a:lnTo>
                  <a:lnTo>
                    <a:pt x="118028" y="161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113"/>
            <p:cNvSpPr/>
            <p:nvPr>
              <p:custDataLst>
                <p:tags r:id="rId129"/>
              </p:custDataLst>
            </p:nvPr>
          </p:nvSpPr>
          <p:spPr>
            <a:xfrm>
              <a:off x="5314950" y="41148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4469" y="13257"/>
                  </a:lnTo>
                  <a:lnTo>
                    <a:pt x="883" y="3966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114"/>
            <p:cNvSpPr/>
            <p:nvPr>
              <p:custDataLst>
                <p:tags r:id="rId130"/>
              </p:custDataLst>
            </p:nvPr>
          </p:nvSpPr>
          <p:spPr>
            <a:xfrm>
              <a:off x="5334000" y="4031576"/>
              <a:ext cx="1" cy="35600"/>
            </a:xfrm>
            <a:custGeom>
              <a:avLst/>
              <a:gdLst/>
              <a:ahLst/>
              <a:cxnLst/>
              <a:rect l="0" t="0" r="0" b="0"/>
              <a:pathLst>
                <a:path w="1" h="35600">
                  <a:moveTo>
                    <a:pt x="0" y="35599"/>
                  </a:moveTo>
                  <a:lnTo>
                    <a:pt x="0" y="35599"/>
                  </a:lnTo>
                  <a:lnTo>
                    <a:pt x="0" y="0"/>
                  </a:lnTo>
                  <a:lnTo>
                    <a:pt x="0" y="7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115"/>
            <p:cNvSpPr/>
            <p:nvPr>
              <p:custDataLst>
                <p:tags r:id="rId131"/>
              </p:custDataLst>
            </p:nvPr>
          </p:nvSpPr>
          <p:spPr>
            <a:xfrm>
              <a:off x="4733925" y="41052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7992" y="16267"/>
                  </a:lnTo>
                  <a:lnTo>
                    <a:pt x="5793" y="5803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116"/>
            <p:cNvSpPr/>
            <p:nvPr>
              <p:custDataLst>
                <p:tags r:id="rId132"/>
              </p:custDataLst>
            </p:nvPr>
          </p:nvSpPr>
          <p:spPr>
            <a:xfrm>
              <a:off x="4743450" y="40100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8937"/>
                  </a:lnTo>
                  <a:lnTo>
                    <a:pt x="17992" y="5958"/>
                  </a:lnTo>
                  <a:lnTo>
                    <a:pt x="16228" y="3972"/>
                  </a:lnTo>
                  <a:lnTo>
                    <a:pt x="11446" y="17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117"/>
            <p:cNvSpPr/>
            <p:nvPr>
              <p:custDataLst>
                <p:tags r:id="rId133"/>
              </p:custDataLst>
            </p:nvPr>
          </p:nvSpPr>
          <p:spPr>
            <a:xfrm>
              <a:off x="4877192" y="4067175"/>
              <a:ext cx="104384" cy="157459"/>
            </a:xfrm>
            <a:custGeom>
              <a:avLst/>
              <a:gdLst/>
              <a:ahLst/>
              <a:cxnLst/>
              <a:rect l="0" t="0" r="0" b="0"/>
              <a:pathLst>
                <a:path w="104384" h="157459">
                  <a:moveTo>
                    <a:pt x="9133" y="0"/>
                  </a:moveTo>
                  <a:lnTo>
                    <a:pt x="9133" y="0"/>
                  </a:lnTo>
                  <a:lnTo>
                    <a:pt x="1594" y="17900"/>
                  </a:lnTo>
                  <a:lnTo>
                    <a:pt x="0" y="46692"/>
                  </a:lnTo>
                  <a:lnTo>
                    <a:pt x="7290" y="87657"/>
                  </a:lnTo>
                  <a:lnTo>
                    <a:pt x="15878" y="126279"/>
                  </a:lnTo>
                  <a:lnTo>
                    <a:pt x="25125" y="150423"/>
                  </a:lnTo>
                  <a:lnTo>
                    <a:pt x="31410" y="156813"/>
                  </a:lnTo>
                  <a:lnTo>
                    <a:pt x="33509" y="157458"/>
                  </a:lnTo>
                  <a:lnTo>
                    <a:pt x="34909" y="156831"/>
                  </a:lnTo>
                  <a:lnTo>
                    <a:pt x="39701" y="145246"/>
                  </a:lnTo>
                  <a:lnTo>
                    <a:pt x="53846" y="102775"/>
                  </a:lnTo>
                  <a:lnTo>
                    <a:pt x="63513" y="61773"/>
                  </a:lnTo>
                  <a:lnTo>
                    <a:pt x="66111" y="47563"/>
                  </a:lnTo>
                  <a:lnTo>
                    <a:pt x="70792" y="37719"/>
                  </a:lnTo>
                  <a:lnTo>
                    <a:pt x="74581" y="34672"/>
                  </a:lnTo>
                  <a:lnTo>
                    <a:pt x="10438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118"/>
            <p:cNvSpPr/>
            <p:nvPr>
              <p:custDataLst>
                <p:tags r:id="rId134"/>
              </p:custDataLst>
            </p:nvPr>
          </p:nvSpPr>
          <p:spPr>
            <a:xfrm>
              <a:off x="5002537" y="4098630"/>
              <a:ext cx="93339" cy="111421"/>
            </a:xfrm>
            <a:custGeom>
              <a:avLst/>
              <a:gdLst/>
              <a:ahLst/>
              <a:cxnLst/>
              <a:rect l="0" t="0" r="0" b="0"/>
              <a:pathLst>
                <a:path w="93339" h="111421">
                  <a:moveTo>
                    <a:pt x="55238" y="35220"/>
                  </a:moveTo>
                  <a:lnTo>
                    <a:pt x="55238" y="35220"/>
                  </a:lnTo>
                  <a:lnTo>
                    <a:pt x="55238" y="18818"/>
                  </a:lnTo>
                  <a:lnTo>
                    <a:pt x="50182" y="6842"/>
                  </a:lnTo>
                  <a:lnTo>
                    <a:pt x="46576" y="3601"/>
                  </a:lnTo>
                  <a:lnTo>
                    <a:pt x="36924" y="0"/>
                  </a:lnTo>
                  <a:lnTo>
                    <a:pt x="32445" y="99"/>
                  </a:lnTo>
                  <a:lnTo>
                    <a:pt x="24646" y="3030"/>
                  </a:lnTo>
                  <a:lnTo>
                    <a:pt x="17653" y="10682"/>
                  </a:lnTo>
                  <a:lnTo>
                    <a:pt x="4539" y="32843"/>
                  </a:lnTo>
                  <a:lnTo>
                    <a:pt x="0" y="56388"/>
                  </a:lnTo>
                  <a:lnTo>
                    <a:pt x="3711" y="78416"/>
                  </a:lnTo>
                  <a:lnTo>
                    <a:pt x="11514" y="93292"/>
                  </a:lnTo>
                  <a:lnTo>
                    <a:pt x="15504" y="96160"/>
                  </a:lnTo>
                  <a:lnTo>
                    <a:pt x="25584" y="99346"/>
                  </a:lnTo>
                  <a:lnTo>
                    <a:pt x="30177" y="98079"/>
                  </a:lnTo>
                  <a:lnTo>
                    <a:pt x="48514" y="80213"/>
                  </a:lnTo>
                  <a:lnTo>
                    <a:pt x="64196" y="46101"/>
                  </a:lnTo>
                  <a:lnTo>
                    <a:pt x="64511" y="48170"/>
                  </a:lnTo>
                  <a:lnTo>
                    <a:pt x="64595" y="50203"/>
                  </a:lnTo>
                  <a:lnTo>
                    <a:pt x="93338" y="11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119"/>
            <p:cNvSpPr/>
            <p:nvPr>
              <p:custDataLst>
                <p:tags r:id="rId135"/>
              </p:custDataLst>
            </p:nvPr>
          </p:nvSpPr>
          <p:spPr>
            <a:xfrm>
              <a:off x="5153025" y="4097467"/>
              <a:ext cx="76201" cy="121408"/>
            </a:xfrm>
            <a:custGeom>
              <a:avLst/>
              <a:gdLst/>
              <a:ahLst/>
              <a:cxnLst/>
              <a:rect l="0" t="0" r="0" b="0"/>
              <a:pathLst>
                <a:path w="76201" h="121408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2822" y="6972"/>
                  </a:lnTo>
                  <a:lnTo>
                    <a:pt x="8201" y="0"/>
                  </a:lnTo>
                  <a:lnTo>
                    <a:pt x="9701" y="486"/>
                  </a:lnTo>
                  <a:lnTo>
                    <a:pt x="14189" y="3848"/>
                  </a:lnTo>
                  <a:lnTo>
                    <a:pt x="22666" y="16747"/>
                  </a:lnTo>
                  <a:lnTo>
                    <a:pt x="38158" y="56610"/>
                  </a:lnTo>
                  <a:lnTo>
                    <a:pt x="45755" y="83653"/>
                  </a:lnTo>
                  <a:lnTo>
                    <a:pt x="43971" y="94786"/>
                  </a:lnTo>
                  <a:lnTo>
                    <a:pt x="37018" y="110132"/>
                  </a:lnTo>
                  <a:lnTo>
                    <a:pt x="31268" y="116785"/>
                  </a:lnTo>
                  <a:lnTo>
                    <a:pt x="20868" y="121407"/>
                  </a:lnTo>
                  <a:lnTo>
                    <a:pt x="19858" y="116152"/>
                  </a:lnTo>
                  <a:lnTo>
                    <a:pt x="20467" y="105702"/>
                  </a:lnTo>
                  <a:lnTo>
                    <a:pt x="30830" y="60583"/>
                  </a:lnTo>
                  <a:lnTo>
                    <a:pt x="38768" y="40731"/>
                  </a:lnTo>
                  <a:lnTo>
                    <a:pt x="76200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120"/>
            <p:cNvSpPr/>
            <p:nvPr>
              <p:custDataLst>
                <p:tags r:id="rId136"/>
              </p:custDataLst>
            </p:nvPr>
          </p:nvSpPr>
          <p:spPr>
            <a:xfrm>
              <a:off x="5650219" y="3913221"/>
              <a:ext cx="116129" cy="300538"/>
            </a:xfrm>
            <a:custGeom>
              <a:avLst/>
              <a:gdLst/>
              <a:ahLst/>
              <a:cxnLst/>
              <a:rect l="0" t="0" r="0" b="0"/>
              <a:pathLst>
                <a:path w="116129" h="300538">
                  <a:moveTo>
                    <a:pt x="93356" y="30129"/>
                  </a:moveTo>
                  <a:lnTo>
                    <a:pt x="93356" y="30129"/>
                  </a:lnTo>
                  <a:lnTo>
                    <a:pt x="111256" y="9407"/>
                  </a:lnTo>
                  <a:lnTo>
                    <a:pt x="116128" y="811"/>
                  </a:lnTo>
                  <a:lnTo>
                    <a:pt x="115946" y="0"/>
                  </a:lnTo>
                  <a:lnTo>
                    <a:pt x="114766" y="518"/>
                  </a:lnTo>
                  <a:lnTo>
                    <a:pt x="94300" y="46292"/>
                  </a:lnTo>
                  <a:lnTo>
                    <a:pt x="77236" y="82280"/>
                  </a:lnTo>
                  <a:lnTo>
                    <a:pt x="54580" y="128585"/>
                  </a:lnTo>
                  <a:lnTo>
                    <a:pt x="31021" y="172368"/>
                  </a:lnTo>
                  <a:lnTo>
                    <a:pt x="17387" y="209293"/>
                  </a:lnTo>
                  <a:lnTo>
                    <a:pt x="4501" y="256490"/>
                  </a:lnTo>
                  <a:lnTo>
                    <a:pt x="0" y="276528"/>
                  </a:lnTo>
                  <a:lnTo>
                    <a:pt x="1771" y="285337"/>
                  </a:lnTo>
                  <a:lnTo>
                    <a:pt x="3724" y="289167"/>
                  </a:lnTo>
                  <a:lnTo>
                    <a:pt x="11539" y="296246"/>
                  </a:lnTo>
                  <a:lnTo>
                    <a:pt x="16587" y="299615"/>
                  </a:lnTo>
                  <a:lnTo>
                    <a:pt x="30662" y="300537"/>
                  </a:lnTo>
                  <a:lnTo>
                    <a:pt x="38860" y="299301"/>
                  </a:lnTo>
                  <a:lnTo>
                    <a:pt x="74306" y="268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112"/>
          <p:cNvGrpSpPr/>
          <p:nvPr/>
        </p:nvGrpSpPr>
        <p:grpSpPr>
          <a:xfrm>
            <a:off x="3190875" y="4895850"/>
            <a:ext cx="359473" cy="276226"/>
            <a:chOff x="3190875" y="4895850"/>
            <a:chExt cx="359473" cy="276226"/>
          </a:xfrm>
        </p:grpSpPr>
        <p:sp>
          <p:nvSpPr>
            <p:cNvPr id="132" name="SMARTInkShape-6121"/>
            <p:cNvSpPr/>
            <p:nvPr>
              <p:custDataLst>
                <p:tags r:id="rId120"/>
              </p:custDataLst>
            </p:nvPr>
          </p:nvSpPr>
          <p:spPr>
            <a:xfrm>
              <a:off x="3190875" y="4981575"/>
              <a:ext cx="314326" cy="28460"/>
            </a:xfrm>
            <a:custGeom>
              <a:avLst/>
              <a:gdLst/>
              <a:ahLst/>
              <a:cxnLst/>
              <a:rect l="0" t="0" r="0" b="0"/>
              <a:pathLst>
                <a:path w="314326" h="28460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5595"/>
                  </a:lnTo>
                  <a:lnTo>
                    <a:pt x="2822" y="26589"/>
                  </a:lnTo>
                  <a:lnTo>
                    <a:pt x="13183" y="27987"/>
                  </a:lnTo>
                  <a:lnTo>
                    <a:pt x="50817" y="28459"/>
                  </a:lnTo>
                  <a:lnTo>
                    <a:pt x="93961" y="23484"/>
                  </a:lnTo>
                  <a:lnTo>
                    <a:pt x="140739" y="18867"/>
                  </a:lnTo>
                  <a:lnTo>
                    <a:pt x="180553" y="11684"/>
                  </a:lnTo>
                  <a:lnTo>
                    <a:pt x="217892" y="10165"/>
                  </a:lnTo>
                  <a:lnTo>
                    <a:pt x="260705" y="9714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122"/>
            <p:cNvSpPr/>
            <p:nvPr>
              <p:custDataLst>
                <p:tags r:id="rId121"/>
              </p:custDataLst>
            </p:nvPr>
          </p:nvSpPr>
          <p:spPr>
            <a:xfrm>
              <a:off x="3357268" y="4895850"/>
              <a:ext cx="193080" cy="276226"/>
            </a:xfrm>
            <a:custGeom>
              <a:avLst/>
              <a:gdLst/>
              <a:ahLst/>
              <a:cxnLst/>
              <a:rect l="0" t="0" r="0" b="0"/>
              <a:pathLst>
                <a:path w="193080" h="276226">
                  <a:moveTo>
                    <a:pt x="5057" y="0"/>
                  </a:moveTo>
                  <a:lnTo>
                    <a:pt x="5057" y="0"/>
                  </a:lnTo>
                  <a:lnTo>
                    <a:pt x="0" y="0"/>
                  </a:lnTo>
                  <a:lnTo>
                    <a:pt x="12682" y="1058"/>
                  </a:lnTo>
                  <a:lnTo>
                    <a:pt x="53686" y="13257"/>
                  </a:lnTo>
                  <a:lnTo>
                    <a:pt x="97617" y="28648"/>
                  </a:lnTo>
                  <a:lnTo>
                    <a:pt x="138249" y="51006"/>
                  </a:lnTo>
                  <a:lnTo>
                    <a:pt x="159644" y="64737"/>
                  </a:lnTo>
                  <a:lnTo>
                    <a:pt x="187195" y="100718"/>
                  </a:lnTo>
                  <a:lnTo>
                    <a:pt x="193079" y="125445"/>
                  </a:lnTo>
                  <a:lnTo>
                    <a:pt x="191634" y="140773"/>
                  </a:lnTo>
                  <a:lnTo>
                    <a:pt x="179165" y="179836"/>
                  </a:lnTo>
                  <a:lnTo>
                    <a:pt x="154604" y="219473"/>
                  </a:lnTo>
                  <a:lnTo>
                    <a:pt x="111992" y="264477"/>
                  </a:lnTo>
                  <a:lnTo>
                    <a:pt x="100307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123"/>
            <p:cNvSpPr/>
            <p:nvPr>
              <p:custDataLst>
                <p:tags r:id="rId122"/>
              </p:custDataLst>
            </p:nvPr>
          </p:nvSpPr>
          <p:spPr>
            <a:xfrm>
              <a:off x="3238500" y="5067300"/>
              <a:ext cx="238126" cy="53114"/>
            </a:xfrm>
            <a:custGeom>
              <a:avLst/>
              <a:gdLst/>
              <a:ahLst/>
              <a:cxnLst/>
              <a:rect l="0" t="0" r="0" b="0"/>
              <a:pathLst>
                <a:path w="238126" h="53114">
                  <a:moveTo>
                    <a:pt x="0" y="47625"/>
                  </a:moveTo>
                  <a:lnTo>
                    <a:pt x="0" y="47625"/>
                  </a:lnTo>
                  <a:lnTo>
                    <a:pt x="0" y="52681"/>
                  </a:lnTo>
                  <a:lnTo>
                    <a:pt x="2117" y="53113"/>
                  </a:lnTo>
                  <a:lnTo>
                    <a:pt x="48760" y="40642"/>
                  </a:lnTo>
                  <a:lnTo>
                    <a:pt x="91118" y="31562"/>
                  </a:lnTo>
                  <a:lnTo>
                    <a:pt x="134007" y="23228"/>
                  </a:lnTo>
                  <a:lnTo>
                    <a:pt x="174716" y="17053"/>
                  </a:lnTo>
                  <a:lnTo>
                    <a:pt x="217839" y="5955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113"/>
          <p:cNvGrpSpPr/>
          <p:nvPr/>
        </p:nvGrpSpPr>
        <p:grpSpPr>
          <a:xfrm>
            <a:off x="3983167" y="4861057"/>
            <a:ext cx="388809" cy="311019"/>
            <a:chOff x="3983167" y="4861057"/>
            <a:chExt cx="388809" cy="311019"/>
          </a:xfrm>
        </p:grpSpPr>
        <p:sp>
          <p:nvSpPr>
            <p:cNvPr id="136" name="SMARTInkShape-6124"/>
            <p:cNvSpPr/>
            <p:nvPr>
              <p:custDataLst>
                <p:tags r:id="rId115"/>
              </p:custDataLst>
            </p:nvPr>
          </p:nvSpPr>
          <p:spPr>
            <a:xfrm>
              <a:off x="4195037" y="5029200"/>
              <a:ext cx="176939" cy="57151"/>
            </a:xfrm>
            <a:custGeom>
              <a:avLst/>
              <a:gdLst/>
              <a:ahLst/>
              <a:cxnLst/>
              <a:rect l="0" t="0" r="0" b="0"/>
              <a:pathLst>
                <a:path w="176939" h="57151">
                  <a:moveTo>
                    <a:pt x="5488" y="57150"/>
                  </a:moveTo>
                  <a:lnTo>
                    <a:pt x="5488" y="57150"/>
                  </a:lnTo>
                  <a:lnTo>
                    <a:pt x="431" y="57150"/>
                  </a:lnTo>
                  <a:lnTo>
                    <a:pt x="0" y="56092"/>
                  </a:lnTo>
                  <a:lnTo>
                    <a:pt x="9613" y="38836"/>
                  </a:lnTo>
                  <a:lnTo>
                    <a:pt x="21080" y="30313"/>
                  </a:lnTo>
                  <a:lnTo>
                    <a:pt x="64424" y="16218"/>
                  </a:lnTo>
                  <a:lnTo>
                    <a:pt x="82129" y="15322"/>
                  </a:lnTo>
                  <a:lnTo>
                    <a:pt x="88332" y="16565"/>
                  </a:lnTo>
                  <a:lnTo>
                    <a:pt x="134365" y="10631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125"/>
            <p:cNvSpPr/>
            <p:nvPr>
              <p:custDataLst>
                <p:tags r:id="rId116"/>
              </p:custDataLst>
            </p:nvPr>
          </p:nvSpPr>
          <p:spPr>
            <a:xfrm>
              <a:off x="4259185" y="4861057"/>
              <a:ext cx="84216" cy="311019"/>
            </a:xfrm>
            <a:custGeom>
              <a:avLst/>
              <a:gdLst/>
              <a:ahLst/>
              <a:cxnLst/>
              <a:rect l="0" t="0" r="0" b="0"/>
              <a:pathLst>
                <a:path w="84216" h="311019">
                  <a:moveTo>
                    <a:pt x="84215" y="53843"/>
                  </a:moveTo>
                  <a:lnTo>
                    <a:pt x="84215" y="53843"/>
                  </a:lnTo>
                  <a:lnTo>
                    <a:pt x="84215" y="7855"/>
                  </a:lnTo>
                  <a:lnTo>
                    <a:pt x="83157" y="4134"/>
                  </a:lnTo>
                  <a:lnTo>
                    <a:pt x="81393" y="1654"/>
                  </a:lnTo>
                  <a:lnTo>
                    <a:pt x="79158" y="0"/>
                  </a:lnTo>
                  <a:lnTo>
                    <a:pt x="76611" y="1014"/>
                  </a:lnTo>
                  <a:lnTo>
                    <a:pt x="44216" y="41560"/>
                  </a:lnTo>
                  <a:lnTo>
                    <a:pt x="24411" y="86131"/>
                  </a:lnTo>
                  <a:lnTo>
                    <a:pt x="10051" y="121618"/>
                  </a:lnTo>
                  <a:lnTo>
                    <a:pt x="773" y="161422"/>
                  </a:lnTo>
                  <a:lnTo>
                    <a:pt x="0" y="204876"/>
                  </a:lnTo>
                  <a:lnTo>
                    <a:pt x="6750" y="251637"/>
                  </a:lnTo>
                  <a:lnTo>
                    <a:pt x="17540" y="31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126"/>
            <p:cNvSpPr/>
            <p:nvPr>
              <p:custDataLst>
                <p:tags r:id="rId117"/>
              </p:custDataLst>
            </p:nvPr>
          </p:nvSpPr>
          <p:spPr>
            <a:xfrm>
              <a:off x="3985487" y="5114925"/>
              <a:ext cx="167414" cy="33240"/>
            </a:xfrm>
            <a:custGeom>
              <a:avLst/>
              <a:gdLst/>
              <a:ahLst/>
              <a:cxnLst/>
              <a:rect l="0" t="0" r="0" b="0"/>
              <a:pathLst>
                <a:path w="167414" h="33240">
                  <a:moveTo>
                    <a:pt x="5488" y="19050"/>
                  </a:moveTo>
                  <a:lnTo>
                    <a:pt x="5488" y="19050"/>
                  </a:lnTo>
                  <a:lnTo>
                    <a:pt x="431" y="24106"/>
                  </a:lnTo>
                  <a:lnTo>
                    <a:pt x="0" y="25595"/>
                  </a:lnTo>
                  <a:lnTo>
                    <a:pt x="771" y="26589"/>
                  </a:lnTo>
                  <a:lnTo>
                    <a:pt x="19726" y="33239"/>
                  </a:lnTo>
                  <a:lnTo>
                    <a:pt x="36158" y="33116"/>
                  </a:lnTo>
                  <a:lnTo>
                    <a:pt x="80905" y="22627"/>
                  </a:lnTo>
                  <a:lnTo>
                    <a:pt x="121148" y="14465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127"/>
            <p:cNvSpPr/>
            <p:nvPr>
              <p:custDataLst>
                <p:tags r:id="rId118"/>
              </p:custDataLst>
            </p:nvPr>
          </p:nvSpPr>
          <p:spPr>
            <a:xfrm>
              <a:off x="4067175" y="4914900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0" y="0"/>
                  </a:moveTo>
                  <a:lnTo>
                    <a:pt x="0" y="0"/>
                  </a:lnTo>
                  <a:lnTo>
                    <a:pt x="0" y="43873"/>
                  </a:lnTo>
                  <a:lnTo>
                    <a:pt x="0" y="84434"/>
                  </a:lnTo>
                  <a:lnTo>
                    <a:pt x="7539" y="129626"/>
                  </a:lnTo>
                  <a:lnTo>
                    <a:pt x="9263" y="171156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128"/>
            <p:cNvSpPr/>
            <p:nvPr>
              <p:custDataLst>
                <p:tags r:id="rId119"/>
              </p:custDataLst>
            </p:nvPr>
          </p:nvSpPr>
          <p:spPr>
            <a:xfrm>
              <a:off x="3983167" y="4905806"/>
              <a:ext cx="169734" cy="56720"/>
            </a:xfrm>
            <a:custGeom>
              <a:avLst/>
              <a:gdLst/>
              <a:ahLst/>
              <a:cxnLst/>
              <a:rect l="0" t="0" r="0" b="0"/>
              <a:pathLst>
                <a:path w="169734" h="56720">
                  <a:moveTo>
                    <a:pt x="17333" y="56719"/>
                  </a:moveTo>
                  <a:lnTo>
                    <a:pt x="17333" y="56719"/>
                  </a:lnTo>
                  <a:lnTo>
                    <a:pt x="0" y="25196"/>
                  </a:lnTo>
                  <a:lnTo>
                    <a:pt x="486" y="23004"/>
                  </a:lnTo>
                  <a:lnTo>
                    <a:pt x="1868" y="21542"/>
                  </a:lnTo>
                  <a:lnTo>
                    <a:pt x="21804" y="14140"/>
                  </a:lnTo>
                  <a:lnTo>
                    <a:pt x="69408" y="9032"/>
                  </a:lnTo>
                  <a:lnTo>
                    <a:pt x="114403" y="1752"/>
                  </a:lnTo>
                  <a:lnTo>
                    <a:pt x="148573" y="0"/>
                  </a:lnTo>
                  <a:lnTo>
                    <a:pt x="169733" y="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114"/>
          <p:cNvGrpSpPr/>
          <p:nvPr/>
        </p:nvGrpSpPr>
        <p:grpSpPr>
          <a:xfrm>
            <a:off x="4944071" y="4717569"/>
            <a:ext cx="180380" cy="409694"/>
            <a:chOff x="4944071" y="4717569"/>
            <a:chExt cx="180380" cy="409694"/>
          </a:xfrm>
        </p:grpSpPr>
        <p:sp>
          <p:nvSpPr>
            <p:cNvPr id="142" name="SMARTInkShape-6129"/>
            <p:cNvSpPr/>
            <p:nvPr>
              <p:custDataLst>
                <p:tags r:id="rId113"/>
              </p:custDataLst>
            </p:nvPr>
          </p:nvSpPr>
          <p:spPr>
            <a:xfrm>
              <a:off x="4973808" y="4717569"/>
              <a:ext cx="103018" cy="92557"/>
            </a:xfrm>
            <a:custGeom>
              <a:avLst/>
              <a:gdLst/>
              <a:ahLst/>
              <a:cxnLst/>
              <a:rect l="0" t="0" r="0" b="0"/>
              <a:pathLst>
                <a:path w="103018" h="92557">
                  <a:moveTo>
                    <a:pt x="36342" y="25881"/>
                  </a:moveTo>
                  <a:lnTo>
                    <a:pt x="36342" y="25881"/>
                  </a:lnTo>
                  <a:lnTo>
                    <a:pt x="31286" y="20825"/>
                  </a:lnTo>
                  <a:lnTo>
                    <a:pt x="30854" y="19336"/>
                  </a:lnTo>
                  <a:lnTo>
                    <a:pt x="31626" y="18342"/>
                  </a:lnTo>
                  <a:lnTo>
                    <a:pt x="33198" y="17680"/>
                  </a:lnTo>
                  <a:lnTo>
                    <a:pt x="33187" y="18297"/>
                  </a:lnTo>
                  <a:lnTo>
                    <a:pt x="20970" y="32680"/>
                  </a:lnTo>
                  <a:lnTo>
                    <a:pt x="7146" y="62020"/>
                  </a:lnTo>
                  <a:lnTo>
                    <a:pt x="0" y="71238"/>
                  </a:lnTo>
                  <a:lnTo>
                    <a:pt x="3820" y="67777"/>
                  </a:lnTo>
                  <a:lnTo>
                    <a:pt x="35111" y="22444"/>
                  </a:lnTo>
                  <a:lnTo>
                    <a:pt x="47737" y="6401"/>
                  </a:lnTo>
                  <a:lnTo>
                    <a:pt x="54812" y="1348"/>
                  </a:lnTo>
                  <a:lnTo>
                    <a:pt x="58181" y="0"/>
                  </a:lnTo>
                  <a:lnTo>
                    <a:pt x="61484" y="161"/>
                  </a:lnTo>
                  <a:lnTo>
                    <a:pt x="67978" y="3161"/>
                  </a:lnTo>
                  <a:lnTo>
                    <a:pt x="77583" y="10800"/>
                  </a:lnTo>
                  <a:lnTo>
                    <a:pt x="96664" y="50585"/>
                  </a:lnTo>
                  <a:lnTo>
                    <a:pt x="103017" y="9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130"/>
            <p:cNvSpPr/>
            <p:nvPr>
              <p:custDataLst>
                <p:tags r:id="rId114"/>
              </p:custDataLst>
            </p:nvPr>
          </p:nvSpPr>
          <p:spPr>
            <a:xfrm>
              <a:off x="4944071" y="4906896"/>
              <a:ext cx="180380" cy="220367"/>
            </a:xfrm>
            <a:custGeom>
              <a:avLst/>
              <a:gdLst/>
              <a:ahLst/>
              <a:cxnLst/>
              <a:rect l="0" t="0" r="0" b="0"/>
              <a:pathLst>
                <a:path w="180380" h="220367">
                  <a:moveTo>
                    <a:pt x="123229" y="36579"/>
                  </a:moveTo>
                  <a:lnTo>
                    <a:pt x="123229" y="36579"/>
                  </a:lnTo>
                  <a:lnTo>
                    <a:pt x="123229" y="23322"/>
                  </a:lnTo>
                  <a:lnTo>
                    <a:pt x="122171" y="21391"/>
                  </a:lnTo>
                  <a:lnTo>
                    <a:pt x="120407" y="20104"/>
                  </a:lnTo>
                  <a:lnTo>
                    <a:pt x="115625" y="17616"/>
                  </a:lnTo>
                  <a:lnTo>
                    <a:pt x="109972" y="12981"/>
                  </a:lnTo>
                  <a:lnTo>
                    <a:pt x="106982" y="12380"/>
                  </a:lnTo>
                  <a:lnTo>
                    <a:pt x="103931" y="13038"/>
                  </a:lnTo>
                  <a:lnTo>
                    <a:pt x="60481" y="35580"/>
                  </a:lnTo>
                  <a:lnTo>
                    <a:pt x="29896" y="76752"/>
                  </a:lnTo>
                  <a:lnTo>
                    <a:pt x="9600" y="119755"/>
                  </a:lnTo>
                  <a:lnTo>
                    <a:pt x="3936" y="134930"/>
                  </a:lnTo>
                  <a:lnTo>
                    <a:pt x="0" y="179862"/>
                  </a:lnTo>
                  <a:lnTo>
                    <a:pt x="5314" y="195863"/>
                  </a:lnTo>
                  <a:lnTo>
                    <a:pt x="14730" y="208972"/>
                  </a:lnTo>
                  <a:lnTo>
                    <a:pt x="25971" y="218326"/>
                  </a:lnTo>
                  <a:lnTo>
                    <a:pt x="43668" y="220366"/>
                  </a:lnTo>
                  <a:lnTo>
                    <a:pt x="84465" y="213053"/>
                  </a:lnTo>
                  <a:lnTo>
                    <a:pt x="91036" y="209262"/>
                  </a:lnTo>
                  <a:lnTo>
                    <a:pt x="95417" y="204617"/>
                  </a:lnTo>
                  <a:lnTo>
                    <a:pt x="98338" y="199405"/>
                  </a:lnTo>
                  <a:lnTo>
                    <a:pt x="138382" y="158322"/>
                  </a:lnTo>
                  <a:lnTo>
                    <a:pt x="145838" y="143252"/>
                  </a:lnTo>
                  <a:lnTo>
                    <a:pt x="156506" y="102250"/>
                  </a:lnTo>
                  <a:lnTo>
                    <a:pt x="152632" y="60553"/>
                  </a:lnTo>
                  <a:lnTo>
                    <a:pt x="146993" y="40272"/>
                  </a:lnTo>
                  <a:lnTo>
                    <a:pt x="129060" y="10027"/>
                  </a:lnTo>
                  <a:lnTo>
                    <a:pt x="121234" y="3612"/>
                  </a:lnTo>
                  <a:lnTo>
                    <a:pt x="105822" y="0"/>
                  </a:lnTo>
                  <a:lnTo>
                    <a:pt x="77737" y="3986"/>
                  </a:lnTo>
                  <a:lnTo>
                    <a:pt x="60324" y="11863"/>
                  </a:lnTo>
                  <a:lnTo>
                    <a:pt x="52717" y="16926"/>
                  </a:lnTo>
                  <a:lnTo>
                    <a:pt x="41443" y="31020"/>
                  </a:lnTo>
                  <a:lnTo>
                    <a:pt x="36955" y="39223"/>
                  </a:lnTo>
                  <a:lnTo>
                    <a:pt x="34791" y="53981"/>
                  </a:lnTo>
                  <a:lnTo>
                    <a:pt x="35695" y="60880"/>
                  </a:lnTo>
                  <a:lnTo>
                    <a:pt x="39473" y="66538"/>
                  </a:lnTo>
                  <a:lnTo>
                    <a:pt x="52137" y="75647"/>
                  </a:lnTo>
                  <a:lnTo>
                    <a:pt x="77117" y="81669"/>
                  </a:lnTo>
                  <a:lnTo>
                    <a:pt x="114741" y="78396"/>
                  </a:lnTo>
                  <a:lnTo>
                    <a:pt x="180379" y="65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115"/>
          <p:cNvGrpSpPr/>
          <p:nvPr/>
        </p:nvGrpSpPr>
        <p:grpSpPr>
          <a:xfrm>
            <a:off x="5505450" y="4914900"/>
            <a:ext cx="142876" cy="200026"/>
            <a:chOff x="5505450" y="4914900"/>
            <a:chExt cx="142876" cy="200026"/>
          </a:xfrm>
        </p:grpSpPr>
        <p:sp>
          <p:nvSpPr>
            <p:cNvPr id="145" name="SMARTInkShape-6131"/>
            <p:cNvSpPr/>
            <p:nvPr>
              <p:custDataLst>
                <p:tags r:id="rId110"/>
              </p:custDataLst>
            </p:nvPr>
          </p:nvSpPr>
          <p:spPr>
            <a:xfrm>
              <a:off x="5505450" y="49149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8201" y="3041"/>
                  </a:lnTo>
                  <a:lnTo>
                    <a:pt x="9701" y="202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132"/>
            <p:cNvSpPr/>
            <p:nvPr>
              <p:custDataLst>
                <p:tags r:id="rId111"/>
              </p:custDataLst>
            </p:nvPr>
          </p:nvSpPr>
          <p:spPr>
            <a:xfrm>
              <a:off x="5564697" y="4953000"/>
              <a:ext cx="83629" cy="161926"/>
            </a:xfrm>
            <a:custGeom>
              <a:avLst/>
              <a:gdLst/>
              <a:ahLst/>
              <a:cxnLst/>
              <a:rect l="0" t="0" r="0" b="0"/>
              <a:pathLst>
                <a:path w="83629" h="161926">
                  <a:moveTo>
                    <a:pt x="83628" y="0"/>
                  </a:moveTo>
                  <a:lnTo>
                    <a:pt x="83628" y="0"/>
                  </a:lnTo>
                  <a:lnTo>
                    <a:pt x="38891" y="0"/>
                  </a:lnTo>
                  <a:lnTo>
                    <a:pt x="25645" y="1058"/>
                  </a:lnTo>
                  <a:lnTo>
                    <a:pt x="16229" y="5056"/>
                  </a:lnTo>
                  <a:lnTo>
                    <a:pt x="4980" y="13257"/>
                  </a:lnTo>
                  <a:lnTo>
                    <a:pt x="1048" y="22120"/>
                  </a:lnTo>
                  <a:lnTo>
                    <a:pt x="0" y="27446"/>
                  </a:lnTo>
                  <a:lnTo>
                    <a:pt x="359" y="32056"/>
                  </a:lnTo>
                  <a:lnTo>
                    <a:pt x="3581" y="39999"/>
                  </a:lnTo>
                  <a:lnTo>
                    <a:pt x="33150" y="78613"/>
                  </a:lnTo>
                  <a:lnTo>
                    <a:pt x="61863" y="108019"/>
                  </a:lnTo>
                  <a:lnTo>
                    <a:pt x="68663" y="122445"/>
                  </a:lnTo>
                  <a:lnTo>
                    <a:pt x="70476" y="129255"/>
                  </a:lnTo>
                  <a:lnTo>
                    <a:pt x="70626" y="134853"/>
                  </a:lnTo>
                  <a:lnTo>
                    <a:pt x="67972" y="143896"/>
                  </a:lnTo>
                  <a:lnTo>
                    <a:pt x="60527" y="154937"/>
                  </a:lnTo>
                  <a:lnTo>
                    <a:pt x="36003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133"/>
            <p:cNvSpPr/>
            <p:nvPr>
              <p:custDataLst>
                <p:tags r:id="rId112"/>
              </p:custDataLst>
            </p:nvPr>
          </p:nvSpPr>
          <p:spPr>
            <a:xfrm>
              <a:off x="5505450" y="5029592"/>
              <a:ext cx="18656" cy="75809"/>
            </a:xfrm>
            <a:custGeom>
              <a:avLst/>
              <a:gdLst/>
              <a:ahLst/>
              <a:cxnLst/>
              <a:rect l="0" t="0" r="0" b="0"/>
              <a:pathLst>
                <a:path w="18656" h="75809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9409" y="4781"/>
                  </a:lnTo>
                  <a:lnTo>
                    <a:pt x="12296" y="10021"/>
                  </a:lnTo>
                  <a:lnTo>
                    <a:pt x="14548" y="12900"/>
                  </a:lnTo>
                  <a:lnTo>
                    <a:pt x="17716" y="32122"/>
                  </a:lnTo>
                  <a:lnTo>
                    <a:pt x="18655" y="52869"/>
                  </a:lnTo>
                  <a:lnTo>
                    <a:pt x="9525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116"/>
          <p:cNvGrpSpPr/>
          <p:nvPr/>
        </p:nvGrpSpPr>
        <p:grpSpPr>
          <a:xfrm>
            <a:off x="6248403" y="4857784"/>
            <a:ext cx="561973" cy="255980"/>
            <a:chOff x="6248403" y="4857784"/>
            <a:chExt cx="561973" cy="255980"/>
          </a:xfrm>
        </p:grpSpPr>
        <p:sp>
          <p:nvSpPr>
            <p:cNvPr id="149" name="SMARTInkShape-6134"/>
            <p:cNvSpPr/>
            <p:nvPr>
              <p:custDataLst>
                <p:tags r:id="rId106"/>
              </p:custDataLst>
            </p:nvPr>
          </p:nvSpPr>
          <p:spPr>
            <a:xfrm>
              <a:off x="6648747" y="4857784"/>
              <a:ext cx="160304" cy="226358"/>
            </a:xfrm>
            <a:custGeom>
              <a:avLst/>
              <a:gdLst/>
              <a:ahLst/>
              <a:cxnLst/>
              <a:rect l="0" t="0" r="0" b="0"/>
              <a:pathLst>
                <a:path w="160304" h="226358">
                  <a:moveTo>
                    <a:pt x="152103" y="9491"/>
                  </a:moveTo>
                  <a:lnTo>
                    <a:pt x="152103" y="9491"/>
                  </a:lnTo>
                  <a:lnTo>
                    <a:pt x="160303" y="1290"/>
                  </a:lnTo>
                  <a:lnTo>
                    <a:pt x="159687" y="849"/>
                  </a:lnTo>
                  <a:lnTo>
                    <a:pt x="125946" y="0"/>
                  </a:lnTo>
                  <a:lnTo>
                    <a:pt x="83479" y="8170"/>
                  </a:lnTo>
                  <a:lnTo>
                    <a:pt x="68334" y="14549"/>
                  </a:lnTo>
                  <a:lnTo>
                    <a:pt x="27098" y="40979"/>
                  </a:lnTo>
                  <a:lnTo>
                    <a:pt x="16169" y="60801"/>
                  </a:lnTo>
                  <a:lnTo>
                    <a:pt x="7320" y="102404"/>
                  </a:lnTo>
                  <a:lnTo>
                    <a:pt x="1959" y="125921"/>
                  </a:lnTo>
                  <a:lnTo>
                    <a:pt x="0" y="171696"/>
                  </a:lnTo>
                  <a:lnTo>
                    <a:pt x="849" y="197957"/>
                  </a:lnTo>
                  <a:lnTo>
                    <a:pt x="4800" y="208965"/>
                  </a:lnTo>
                  <a:lnTo>
                    <a:pt x="12972" y="221112"/>
                  </a:lnTo>
                  <a:lnTo>
                    <a:pt x="21828" y="225253"/>
                  </a:lnTo>
                  <a:lnTo>
                    <a:pt x="27153" y="226357"/>
                  </a:lnTo>
                  <a:lnTo>
                    <a:pt x="38715" y="224762"/>
                  </a:lnTo>
                  <a:lnTo>
                    <a:pt x="68615" y="212190"/>
                  </a:lnTo>
                  <a:lnTo>
                    <a:pt x="85428" y="1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135"/>
            <p:cNvSpPr/>
            <p:nvPr>
              <p:custDataLst>
                <p:tags r:id="rId107"/>
              </p:custDataLst>
            </p:nvPr>
          </p:nvSpPr>
          <p:spPr>
            <a:xfrm>
              <a:off x="6477190" y="4868992"/>
              <a:ext cx="114111" cy="223997"/>
            </a:xfrm>
            <a:custGeom>
              <a:avLst/>
              <a:gdLst/>
              <a:ahLst/>
              <a:cxnLst/>
              <a:rect l="0" t="0" r="0" b="0"/>
              <a:pathLst>
                <a:path w="114111" h="223997">
                  <a:moveTo>
                    <a:pt x="47435" y="17333"/>
                  </a:moveTo>
                  <a:lnTo>
                    <a:pt x="47435" y="17333"/>
                  </a:lnTo>
                  <a:lnTo>
                    <a:pt x="47435" y="12277"/>
                  </a:lnTo>
                  <a:lnTo>
                    <a:pt x="50257" y="6972"/>
                  </a:lnTo>
                  <a:lnTo>
                    <a:pt x="55635" y="0"/>
                  </a:lnTo>
                  <a:lnTo>
                    <a:pt x="56077" y="486"/>
                  </a:lnTo>
                  <a:lnTo>
                    <a:pt x="56567" y="3849"/>
                  </a:lnTo>
                  <a:lnTo>
                    <a:pt x="40690" y="47674"/>
                  </a:lnTo>
                  <a:lnTo>
                    <a:pt x="30214" y="88710"/>
                  </a:lnTo>
                  <a:lnTo>
                    <a:pt x="14596" y="129582"/>
                  </a:lnTo>
                  <a:lnTo>
                    <a:pt x="1967" y="173932"/>
                  </a:lnTo>
                  <a:lnTo>
                    <a:pt x="0" y="217139"/>
                  </a:lnTo>
                  <a:lnTo>
                    <a:pt x="995" y="220387"/>
                  </a:lnTo>
                  <a:lnTo>
                    <a:pt x="2717" y="222553"/>
                  </a:lnTo>
                  <a:lnTo>
                    <a:pt x="4922" y="223996"/>
                  </a:lnTo>
                  <a:lnTo>
                    <a:pt x="13018" y="222778"/>
                  </a:lnTo>
                  <a:lnTo>
                    <a:pt x="29476" y="218964"/>
                  </a:lnTo>
                  <a:lnTo>
                    <a:pt x="59058" y="212619"/>
                  </a:lnTo>
                  <a:lnTo>
                    <a:pt x="114110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136"/>
            <p:cNvSpPr/>
            <p:nvPr>
              <p:custDataLst>
                <p:tags r:id="rId108"/>
              </p:custDataLst>
            </p:nvPr>
          </p:nvSpPr>
          <p:spPr>
            <a:xfrm>
              <a:off x="6248403" y="4878036"/>
              <a:ext cx="157488" cy="235728"/>
            </a:xfrm>
            <a:custGeom>
              <a:avLst/>
              <a:gdLst/>
              <a:ahLst/>
              <a:cxnLst/>
              <a:rect l="0" t="0" r="0" b="0"/>
              <a:pathLst>
                <a:path w="157488" h="235728">
                  <a:moveTo>
                    <a:pt x="9522" y="94014"/>
                  </a:moveTo>
                  <a:lnTo>
                    <a:pt x="9522" y="94014"/>
                  </a:lnTo>
                  <a:lnTo>
                    <a:pt x="9522" y="134112"/>
                  </a:lnTo>
                  <a:lnTo>
                    <a:pt x="9522" y="180001"/>
                  </a:lnTo>
                  <a:lnTo>
                    <a:pt x="1321" y="223655"/>
                  </a:lnTo>
                  <a:lnTo>
                    <a:pt x="113" y="235727"/>
                  </a:lnTo>
                  <a:lnTo>
                    <a:pt x="13" y="200008"/>
                  </a:lnTo>
                  <a:lnTo>
                    <a:pt x="0" y="153286"/>
                  </a:lnTo>
                  <a:lnTo>
                    <a:pt x="6544" y="107996"/>
                  </a:lnTo>
                  <a:lnTo>
                    <a:pt x="14187" y="64563"/>
                  </a:lnTo>
                  <a:lnTo>
                    <a:pt x="25946" y="20521"/>
                  </a:lnTo>
                  <a:lnTo>
                    <a:pt x="28463" y="8434"/>
                  </a:lnTo>
                  <a:lnTo>
                    <a:pt x="30616" y="5211"/>
                  </a:lnTo>
                  <a:lnTo>
                    <a:pt x="33110" y="3062"/>
                  </a:lnTo>
                  <a:lnTo>
                    <a:pt x="34772" y="2688"/>
                  </a:lnTo>
                  <a:lnTo>
                    <a:pt x="35881" y="3497"/>
                  </a:lnTo>
                  <a:lnTo>
                    <a:pt x="36620" y="5094"/>
                  </a:lnTo>
                  <a:lnTo>
                    <a:pt x="45578" y="49583"/>
                  </a:lnTo>
                  <a:lnTo>
                    <a:pt x="49838" y="73088"/>
                  </a:lnTo>
                  <a:lnTo>
                    <a:pt x="57804" y="90636"/>
                  </a:lnTo>
                  <a:lnTo>
                    <a:pt x="64920" y="100990"/>
                  </a:lnTo>
                  <a:lnTo>
                    <a:pt x="71538" y="99584"/>
                  </a:lnTo>
                  <a:lnTo>
                    <a:pt x="76266" y="97727"/>
                  </a:lnTo>
                  <a:lnTo>
                    <a:pt x="93033" y="79945"/>
                  </a:lnTo>
                  <a:lnTo>
                    <a:pt x="122055" y="35141"/>
                  </a:lnTo>
                  <a:lnTo>
                    <a:pt x="138721" y="8145"/>
                  </a:lnTo>
                  <a:lnTo>
                    <a:pt x="150387" y="0"/>
                  </a:lnTo>
                  <a:lnTo>
                    <a:pt x="152115" y="646"/>
                  </a:lnTo>
                  <a:lnTo>
                    <a:pt x="156858" y="4187"/>
                  </a:lnTo>
                  <a:lnTo>
                    <a:pt x="157487" y="8729"/>
                  </a:lnTo>
                  <a:lnTo>
                    <a:pt x="153276" y="52758"/>
                  </a:lnTo>
                  <a:lnTo>
                    <a:pt x="152571" y="95507"/>
                  </a:lnTo>
                  <a:lnTo>
                    <a:pt x="152448" y="134438"/>
                  </a:lnTo>
                  <a:lnTo>
                    <a:pt x="149585" y="170987"/>
                  </a:lnTo>
                  <a:lnTo>
                    <a:pt x="143265" y="205362"/>
                  </a:lnTo>
                  <a:lnTo>
                    <a:pt x="144192" y="206346"/>
                  </a:lnTo>
                  <a:lnTo>
                    <a:pt x="152397" y="208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137"/>
            <p:cNvSpPr/>
            <p:nvPr>
              <p:custDataLst>
                <p:tags r:id="rId109"/>
              </p:custDataLst>
            </p:nvPr>
          </p:nvSpPr>
          <p:spPr>
            <a:xfrm>
              <a:off x="6620660" y="4953000"/>
              <a:ext cx="189716" cy="19051"/>
            </a:xfrm>
            <a:custGeom>
              <a:avLst/>
              <a:gdLst/>
              <a:ahLst/>
              <a:cxnLst/>
              <a:rect l="0" t="0" r="0" b="0"/>
              <a:pathLst>
                <a:path w="189716" h="19051">
                  <a:moveTo>
                    <a:pt x="18265" y="19050"/>
                  </a:moveTo>
                  <a:lnTo>
                    <a:pt x="18265" y="19050"/>
                  </a:lnTo>
                  <a:lnTo>
                    <a:pt x="1863" y="19050"/>
                  </a:lnTo>
                  <a:lnTo>
                    <a:pt x="980" y="17992"/>
                  </a:lnTo>
                  <a:lnTo>
                    <a:pt x="0" y="13994"/>
                  </a:lnTo>
                  <a:lnTo>
                    <a:pt x="2913" y="12505"/>
                  </a:lnTo>
                  <a:lnTo>
                    <a:pt x="49059" y="9787"/>
                  </a:lnTo>
                  <a:lnTo>
                    <a:pt x="89886" y="6754"/>
                  </a:lnTo>
                  <a:lnTo>
                    <a:pt x="97762" y="4502"/>
                  </a:lnTo>
                  <a:lnTo>
                    <a:pt x="138703" y="7436"/>
                  </a:lnTo>
                  <a:lnTo>
                    <a:pt x="162372" y="7847"/>
                  </a:lnTo>
                  <a:lnTo>
                    <a:pt x="189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6138"/>
          <p:cNvSpPr/>
          <p:nvPr>
            <p:custDataLst>
              <p:tags r:id="rId2"/>
            </p:custDataLst>
          </p:nvPr>
        </p:nvSpPr>
        <p:spPr>
          <a:xfrm>
            <a:off x="7193926" y="4801680"/>
            <a:ext cx="264150" cy="472920"/>
          </a:xfrm>
          <a:custGeom>
            <a:avLst/>
            <a:gdLst/>
            <a:ahLst/>
            <a:cxnLst/>
            <a:rect l="0" t="0" r="0" b="0"/>
            <a:pathLst>
              <a:path w="264150" h="472920">
                <a:moveTo>
                  <a:pt x="111749" y="179895"/>
                </a:moveTo>
                <a:lnTo>
                  <a:pt x="111749" y="179895"/>
                </a:lnTo>
                <a:lnTo>
                  <a:pt x="98492" y="166638"/>
                </a:lnTo>
                <a:lnTo>
                  <a:pt x="89629" y="163420"/>
                </a:lnTo>
                <a:lnTo>
                  <a:pt x="66692" y="161353"/>
                </a:lnTo>
                <a:lnTo>
                  <a:pt x="43013" y="171109"/>
                </a:lnTo>
                <a:lnTo>
                  <a:pt x="20944" y="187405"/>
                </a:lnTo>
                <a:lnTo>
                  <a:pt x="6057" y="210695"/>
                </a:lnTo>
                <a:lnTo>
                  <a:pt x="0" y="227591"/>
                </a:lnTo>
                <a:lnTo>
                  <a:pt x="1405" y="238488"/>
                </a:lnTo>
                <a:lnTo>
                  <a:pt x="3262" y="244357"/>
                </a:lnTo>
                <a:lnTo>
                  <a:pt x="7674" y="249328"/>
                </a:lnTo>
                <a:lnTo>
                  <a:pt x="21044" y="257673"/>
                </a:lnTo>
                <a:lnTo>
                  <a:pt x="37569" y="259267"/>
                </a:lnTo>
                <a:lnTo>
                  <a:pt x="54438" y="255388"/>
                </a:lnTo>
                <a:lnTo>
                  <a:pt x="68991" y="246608"/>
                </a:lnTo>
                <a:lnTo>
                  <a:pt x="84029" y="229766"/>
                </a:lnTo>
                <a:lnTo>
                  <a:pt x="90131" y="201257"/>
                </a:lnTo>
                <a:lnTo>
                  <a:pt x="86881" y="176111"/>
                </a:lnTo>
                <a:lnTo>
                  <a:pt x="73301" y="137416"/>
                </a:lnTo>
                <a:lnTo>
                  <a:pt x="70242" y="132526"/>
                </a:lnTo>
                <a:lnTo>
                  <a:pt x="69262" y="127149"/>
                </a:lnTo>
                <a:lnTo>
                  <a:pt x="70993" y="115530"/>
                </a:lnTo>
                <a:lnTo>
                  <a:pt x="80935" y="103311"/>
                </a:lnTo>
                <a:lnTo>
                  <a:pt x="118246" y="78219"/>
                </a:lnTo>
                <a:lnTo>
                  <a:pt x="165678" y="49357"/>
                </a:lnTo>
                <a:lnTo>
                  <a:pt x="206771" y="23436"/>
                </a:lnTo>
                <a:lnTo>
                  <a:pt x="228216" y="7125"/>
                </a:lnTo>
                <a:lnTo>
                  <a:pt x="250728" y="0"/>
                </a:lnTo>
                <a:lnTo>
                  <a:pt x="249910" y="1757"/>
                </a:lnTo>
                <a:lnTo>
                  <a:pt x="221903" y="46685"/>
                </a:lnTo>
                <a:lnTo>
                  <a:pt x="200104" y="92003"/>
                </a:lnTo>
                <a:lnTo>
                  <a:pt x="185906" y="119281"/>
                </a:lnTo>
                <a:lnTo>
                  <a:pt x="171116" y="143591"/>
                </a:lnTo>
                <a:lnTo>
                  <a:pt x="153316" y="189657"/>
                </a:lnTo>
                <a:lnTo>
                  <a:pt x="140381" y="230388"/>
                </a:lnTo>
                <a:lnTo>
                  <a:pt x="127636" y="273830"/>
                </a:lnTo>
                <a:lnTo>
                  <a:pt x="114926" y="312985"/>
                </a:lnTo>
                <a:lnTo>
                  <a:pt x="102224" y="356937"/>
                </a:lnTo>
                <a:lnTo>
                  <a:pt x="95521" y="397805"/>
                </a:lnTo>
                <a:lnTo>
                  <a:pt x="93535" y="436725"/>
                </a:lnTo>
                <a:lnTo>
                  <a:pt x="93256" y="449539"/>
                </a:lnTo>
                <a:lnTo>
                  <a:pt x="95187" y="458083"/>
                </a:lnTo>
                <a:lnTo>
                  <a:pt x="98591" y="463779"/>
                </a:lnTo>
                <a:lnTo>
                  <a:pt x="106959" y="470107"/>
                </a:lnTo>
                <a:lnTo>
                  <a:pt x="114205" y="472919"/>
                </a:lnTo>
                <a:lnTo>
                  <a:pt x="118679" y="471553"/>
                </a:lnTo>
                <a:lnTo>
                  <a:pt x="142112" y="453514"/>
                </a:lnTo>
                <a:lnTo>
                  <a:pt x="152613" y="433475"/>
                </a:lnTo>
                <a:lnTo>
                  <a:pt x="162428" y="397317"/>
                </a:lnTo>
                <a:lnTo>
                  <a:pt x="174167" y="353958"/>
                </a:lnTo>
                <a:lnTo>
                  <a:pt x="178221" y="331893"/>
                </a:lnTo>
                <a:lnTo>
                  <a:pt x="185655" y="318183"/>
                </a:lnTo>
                <a:lnTo>
                  <a:pt x="195618" y="307417"/>
                </a:lnTo>
                <a:lnTo>
                  <a:pt x="223467" y="291089"/>
                </a:lnTo>
                <a:lnTo>
                  <a:pt x="264149" y="2751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1118"/>
          <p:cNvGrpSpPr/>
          <p:nvPr/>
        </p:nvGrpSpPr>
        <p:grpSpPr>
          <a:xfrm>
            <a:off x="7810797" y="4841053"/>
            <a:ext cx="908152" cy="311973"/>
            <a:chOff x="7810797" y="4841053"/>
            <a:chExt cx="908152" cy="311973"/>
          </a:xfrm>
        </p:grpSpPr>
        <p:sp>
          <p:nvSpPr>
            <p:cNvPr id="155" name="SMARTInkShape-6139"/>
            <p:cNvSpPr/>
            <p:nvPr>
              <p:custDataLst>
                <p:tags r:id="rId103"/>
              </p:custDataLst>
            </p:nvPr>
          </p:nvSpPr>
          <p:spPr>
            <a:xfrm>
              <a:off x="8291932" y="4841053"/>
              <a:ext cx="427017" cy="239619"/>
            </a:xfrm>
            <a:custGeom>
              <a:avLst/>
              <a:gdLst/>
              <a:ahLst/>
              <a:cxnLst/>
              <a:rect l="0" t="0" r="0" b="0"/>
              <a:pathLst>
                <a:path w="427017" h="239619">
                  <a:moveTo>
                    <a:pt x="23393" y="130997"/>
                  </a:moveTo>
                  <a:lnTo>
                    <a:pt x="23393" y="130997"/>
                  </a:lnTo>
                  <a:lnTo>
                    <a:pt x="1003" y="130997"/>
                  </a:lnTo>
                  <a:lnTo>
                    <a:pt x="0" y="129939"/>
                  </a:lnTo>
                  <a:lnTo>
                    <a:pt x="389" y="128175"/>
                  </a:lnTo>
                  <a:lnTo>
                    <a:pt x="1707" y="125941"/>
                  </a:lnTo>
                  <a:lnTo>
                    <a:pt x="43884" y="108607"/>
                  </a:lnTo>
                  <a:lnTo>
                    <a:pt x="82719" y="92875"/>
                  </a:lnTo>
                  <a:lnTo>
                    <a:pt x="119073" y="75136"/>
                  </a:lnTo>
                  <a:lnTo>
                    <a:pt x="165718" y="35612"/>
                  </a:lnTo>
                  <a:lnTo>
                    <a:pt x="192865" y="0"/>
                  </a:lnTo>
                  <a:lnTo>
                    <a:pt x="178290" y="43873"/>
                  </a:lnTo>
                  <a:lnTo>
                    <a:pt x="171230" y="85565"/>
                  </a:lnTo>
                  <a:lnTo>
                    <a:pt x="162681" y="129413"/>
                  </a:lnTo>
                  <a:lnTo>
                    <a:pt x="156858" y="169882"/>
                  </a:lnTo>
                  <a:lnTo>
                    <a:pt x="143640" y="216825"/>
                  </a:lnTo>
                  <a:lnTo>
                    <a:pt x="138868" y="237517"/>
                  </a:lnTo>
                  <a:lnTo>
                    <a:pt x="138477" y="237994"/>
                  </a:lnTo>
                  <a:lnTo>
                    <a:pt x="138215" y="237253"/>
                  </a:lnTo>
                  <a:lnTo>
                    <a:pt x="164253" y="196129"/>
                  </a:lnTo>
                  <a:lnTo>
                    <a:pt x="177430" y="178753"/>
                  </a:lnTo>
                  <a:lnTo>
                    <a:pt x="187457" y="173389"/>
                  </a:lnTo>
                  <a:lnTo>
                    <a:pt x="193094" y="171958"/>
                  </a:lnTo>
                  <a:lnTo>
                    <a:pt x="196852" y="172063"/>
                  </a:lnTo>
                  <a:lnTo>
                    <a:pt x="199357" y="173191"/>
                  </a:lnTo>
                  <a:lnTo>
                    <a:pt x="201028" y="175002"/>
                  </a:lnTo>
                  <a:lnTo>
                    <a:pt x="211467" y="203584"/>
                  </a:lnTo>
                  <a:lnTo>
                    <a:pt x="221952" y="237412"/>
                  </a:lnTo>
                  <a:lnTo>
                    <a:pt x="223499" y="238981"/>
                  </a:lnTo>
                  <a:lnTo>
                    <a:pt x="225588" y="238970"/>
                  </a:lnTo>
                  <a:lnTo>
                    <a:pt x="230733" y="236135"/>
                  </a:lnTo>
                  <a:lnTo>
                    <a:pt x="250826" y="217645"/>
                  </a:lnTo>
                  <a:lnTo>
                    <a:pt x="256766" y="209019"/>
                  </a:lnTo>
                  <a:lnTo>
                    <a:pt x="279001" y="167584"/>
                  </a:lnTo>
                  <a:lnTo>
                    <a:pt x="284105" y="151491"/>
                  </a:lnTo>
                  <a:lnTo>
                    <a:pt x="282846" y="140811"/>
                  </a:lnTo>
                  <a:lnTo>
                    <a:pt x="282087" y="138598"/>
                  </a:lnTo>
                  <a:lnTo>
                    <a:pt x="281580" y="138181"/>
                  </a:lnTo>
                  <a:lnTo>
                    <a:pt x="281243" y="138961"/>
                  </a:lnTo>
                  <a:lnTo>
                    <a:pt x="267609" y="154364"/>
                  </a:lnTo>
                  <a:lnTo>
                    <a:pt x="255506" y="188361"/>
                  </a:lnTo>
                  <a:lnTo>
                    <a:pt x="253555" y="198120"/>
                  </a:lnTo>
                  <a:lnTo>
                    <a:pt x="254092" y="202204"/>
                  </a:lnTo>
                  <a:lnTo>
                    <a:pt x="257512" y="209564"/>
                  </a:lnTo>
                  <a:lnTo>
                    <a:pt x="260964" y="210892"/>
                  </a:lnTo>
                  <a:lnTo>
                    <a:pt x="270444" y="209545"/>
                  </a:lnTo>
                  <a:lnTo>
                    <a:pt x="282624" y="202836"/>
                  </a:lnTo>
                  <a:lnTo>
                    <a:pt x="302768" y="183484"/>
                  </a:lnTo>
                  <a:lnTo>
                    <a:pt x="316365" y="163139"/>
                  </a:lnTo>
                  <a:lnTo>
                    <a:pt x="317132" y="163009"/>
                  </a:lnTo>
                  <a:lnTo>
                    <a:pt x="317645" y="163979"/>
                  </a:lnTo>
                  <a:lnTo>
                    <a:pt x="318466" y="178199"/>
                  </a:lnTo>
                  <a:lnTo>
                    <a:pt x="310449" y="221990"/>
                  </a:lnTo>
                  <a:lnTo>
                    <a:pt x="309258" y="239618"/>
                  </a:lnTo>
                  <a:lnTo>
                    <a:pt x="310278" y="239395"/>
                  </a:lnTo>
                  <a:lnTo>
                    <a:pt x="322411" y="218284"/>
                  </a:lnTo>
                  <a:lnTo>
                    <a:pt x="336772" y="181086"/>
                  </a:lnTo>
                  <a:lnTo>
                    <a:pt x="367987" y="151161"/>
                  </a:lnTo>
                  <a:lnTo>
                    <a:pt x="376948" y="144440"/>
                  </a:lnTo>
                  <a:lnTo>
                    <a:pt x="385038" y="141017"/>
                  </a:lnTo>
                  <a:lnTo>
                    <a:pt x="399671" y="140037"/>
                  </a:lnTo>
                  <a:lnTo>
                    <a:pt x="405479" y="142316"/>
                  </a:lnTo>
                  <a:lnTo>
                    <a:pt x="414753" y="150492"/>
                  </a:lnTo>
                  <a:lnTo>
                    <a:pt x="425924" y="172051"/>
                  </a:lnTo>
                  <a:lnTo>
                    <a:pt x="427016" y="186638"/>
                  </a:lnTo>
                  <a:lnTo>
                    <a:pt x="423443" y="226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140"/>
            <p:cNvSpPr/>
            <p:nvPr>
              <p:custDataLst>
                <p:tags r:id="rId104"/>
              </p:custDataLst>
            </p:nvPr>
          </p:nvSpPr>
          <p:spPr>
            <a:xfrm>
              <a:off x="8039100" y="5105400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47625" y="0"/>
                  </a:moveTo>
                  <a:lnTo>
                    <a:pt x="47625" y="0"/>
                  </a:lnTo>
                  <a:lnTo>
                    <a:pt x="42569" y="0"/>
                  </a:lnTo>
                  <a:lnTo>
                    <a:pt x="37264" y="564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141"/>
            <p:cNvSpPr/>
            <p:nvPr>
              <p:custDataLst>
                <p:tags r:id="rId105"/>
              </p:custDataLst>
            </p:nvPr>
          </p:nvSpPr>
          <p:spPr>
            <a:xfrm>
              <a:off x="7810797" y="4850629"/>
              <a:ext cx="190204" cy="232425"/>
            </a:xfrm>
            <a:custGeom>
              <a:avLst/>
              <a:gdLst/>
              <a:ahLst/>
              <a:cxnLst/>
              <a:rect l="0" t="0" r="0" b="0"/>
              <a:pathLst>
                <a:path w="190204" h="232425">
                  <a:moveTo>
                    <a:pt x="104478" y="64271"/>
                  </a:moveTo>
                  <a:lnTo>
                    <a:pt x="104478" y="64271"/>
                  </a:lnTo>
                  <a:lnTo>
                    <a:pt x="109534" y="59215"/>
                  </a:lnTo>
                  <a:lnTo>
                    <a:pt x="112016" y="53910"/>
                  </a:lnTo>
                  <a:lnTo>
                    <a:pt x="113610" y="41881"/>
                  </a:lnTo>
                  <a:lnTo>
                    <a:pt x="112683" y="39819"/>
                  </a:lnTo>
                  <a:lnTo>
                    <a:pt x="111006" y="38445"/>
                  </a:lnTo>
                  <a:lnTo>
                    <a:pt x="106321" y="36918"/>
                  </a:lnTo>
                  <a:lnTo>
                    <a:pt x="100710" y="36239"/>
                  </a:lnTo>
                  <a:lnTo>
                    <a:pt x="81489" y="40913"/>
                  </a:lnTo>
                  <a:lnTo>
                    <a:pt x="60742" y="54058"/>
                  </a:lnTo>
                  <a:lnTo>
                    <a:pt x="22166" y="100379"/>
                  </a:lnTo>
                  <a:lnTo>
                    <a:pt x="7299" y="128827"/>
                  </a:lnTo>
                  <a:lnTo>
                    <a:pt x="1204" y="161298"/>
                  </a:lnTo>
                  <a:lnTo>
                    <a:pt x="0" y="203029"/>
                  </a:lnTo>
                  <a:lnTo>
                    <a:pt x="2018" y="211809"/>
                  </a:lnTo>
                  <a:lnTo>
                    <a:pt x="9903" y="224388"/>
                  </a:lnTo>
                  <a:lnTo>
                    <a:pt x="23287" y="230684"/>
                  </a:lnTo>
                  <a:lnTo>
                    <a:pt x="40876" y="232424"/>
                  </a:lnTo>
                  <a:lnTo>
                    <a:pt x="62805" y="229670"/>
                  </a:lnTo>
                  <a:lnTo>
                    <a:pt x="81017" y="222095"/>
                  </a:lnTo>
                  <a:lnTo>
                    <a:pt x="96168" y="210615"/>
                  </a:lnTo>
                  <a:lnTo>
                    <a:pt x="124564" y="173305"/>
                  </a:lnTo>
                  <a:lnTo>
                    <a:pt x="131376" y="133943"/>
                  </a:lnTo>
                  <a:lnTo>
                    <a:pt x="132833" y="91777"/>
                  </a:lnTo>
                  <a:lnTo>
                    <a:pt x="125405" y="50106"/>
                  </a:lnTo>
                  <a:lnTo>
                    <a:pt x="115735" y="31617"/>
                  </a:lnTo>
                  <a:lnTo>
                    <a:pt x="105600" y="19419"/>
                  </a:lnTo>
                  <a:lnTo>
                    <a:pt x="82938" y="5708"/>
                  </a:lnTo>
                  <a:lnTo>
                    <a:pt x="66228" y="0"/>
                  </a:lnTo>
                  <a:lnTo>
                    <a:pt x="55375" y="1486"/>
                  </a:lnTo>
                  <a:lnTo>
                    <a:pt x="44555" y="5675"/>
                  </a:lnTo>
                  <a:lnTo>
                    <a:pt x="36218" y="11065"/>
                  </a:lnTo>
                  <a:lnTo>
                    <a:pt x="33571" y="15042"/>
                  </a:lnTo>
                  <a:lnTo>
                    <a:pt x="30631" y="25106"/>
                  </a:lnTo>
                  <a:lnTo>
                    <a:pt x="31962" y="30753"/>
                  </a:lnTo>
                  <a:lnTo>
                    <a:pt x="39087" y="42671"/>
                  </a:lnTo>
                  <a:lnTo>
                    <a:pt x="45009" y="46696"/>
                  </a:lnTo>
                  <a:lnTo>
                    <a:pt x="82971" y="55978"/>
                  </a:lnTo>
                  <a:lnTo>
                    <a:pt x="122800" y="61814"/>
                  </a:lnTo>
                  <a:lnTo>
                    <a:pt x="190203" y="64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6142"/>
          <p:cNvSpPr/>
          <p:nvPr>
            <p:custDataLst>
              <p:tags r:id="rId3"/>
            </p:custDataLst>
          </p:nvPr>
        </p:nvSpPr>
        <p:spPr>
          <a:xfrm>
            <a:off x="8353578" y="4829175"/>
            <a:ext cx="66523" cy="286472"/>
          </a:xfrm>
          <a:custGeom>
            <a:avLst/>
            <a:gdLst/>
            <a:ahLst/>
            <a:cxnLst/>
            <a:rect l="0" t="0" r="0" b="0"/>
            <a:pathLst>
              <a:path w="66523" h="286472">
                <a:moveTo>
                  <a:pt x="47472" y="0"/>
                </a:moveTo>
                <a:lnTo>
                  <a:pt x="47472" y="0"/>
                </a:lnTo>
                <a:lnTo>
                  <a:pt x="30997" y="31057"/>
                </a:lnTo>
                <a:lnTo>
                  <a:pt x="28572" y="73171"/>
                </a:lnTo>
                <a:lnTo>
                  <a:pt x="20233" y="119338"/>
                </a:lnTo>
                <a:lnTo>
                  <a:pt x="11557" y="160999"/>
                </a:lnTo>
                <a:lnTo>
                  <a:pt x="1598" y="207376"/>
                </a:lnTo>
                <a:lnTo>
                  <a:pt x="77" y="253335"/>
                </a:lnTo>
                <a:lnTo>
                  <a:pt x="0" y="260965"/>
                </a:lnTo>
                <a:lnTo>
                  <a:pt x="5560" y="275087"/>
                </a:lnTo>
                <a:lnTo>
                  <a:pt x="10005" y="281817"/>
                </a:lnTo>
                <a:lnTo>
                  <a:pt x="15086" y="285244"/>
                </a:lnTo>
                <a:lnTo>
                  <a:pt x="20590" y="286471"/>
                </a:lnTo>
                <a:lnTo>
                  <a:pt x="26376" y="286231"/>
                </a:lnTo>
                <a:lnTo>
                  <a:pt x="66522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1120"/>
          <p:cNvGrpSpPr/>
          <p:nvPr/>
        </p:nvGrpSpPr>
        <p:grpSpPr>
          <a:xfrm>
            <a:off x="9263487" y="4788662"/>
            <a:ext cx="604023" cy="540003"/>
            <a:chOff x="9263487" y="4788662"/>
            <a:chExt cx="604023" cy="540003"/>
          </a:xfrm>
        </p:grpSpPr>
        <p:sp>
          <p:nvSpPr>
            <p:cNvPr id="160" name="SMARTInkShape-6143"/>
            <p:cNvSpPr/>
            <p:nvPr>
              <p:custDataLst>
                <p:tags r:id="rId98"/>
              </p:custDataLst>
            </p:nvPr>
          </p:nvSpPr>
          <p:spPr>
            <a:xfrm>
              <a:off x="9810750" y="4909412"/>
              <a:ext cx="56760" cy="302522"/>
            </a:xfrm>
            <a:custGeom>
              <a:avLst/>
              <a:gdLst/>
              <a:ahLst/>
              <a:cxnLst/>
              <a:rect l="0" t="0" r="0" b="0"/>
              <a:pathLst>
                <a:path w="56760" h="302522">
                  <a:moveTo>
                    <a:pt x="9525" y="5488"/>
                  </a:moveTo>
                  <a:lnTo>
                    <a:pt x="9525" y="5488"/>
                  </a:lnTo>
                  <a:lnTo>
                    <a:pt x="14582" y="432"/>
                  </a:lnTo>
                  <a:lnTo>
                    <a:pt x="18188" y="0"/>
                  </a:lnTo>
                  <a:lnTo>
                    <a:pt x="27839" y="2344"/>
                  </a:lnTo>
                  <a:lnTo>
                    <a:pt x="36361" y="9735"/>
                  </a:lnTo>
                  <a:lnTo>
                    <a:pt x="40116" y="14669"/>
                  </a:lnTo>
                  <a:lnTo>
                    <a:pt x="52687" y="59551"/>
                  </a:lnTo>
                  <a:lnTo>
                    <a:pt x="55828" y="98647"/>
                  </a:lnTo>
                  <a:lnTo>
                    <a:pt x="56759" y="140100"/>
                  </a:lnTo>
                  <a:lnTo>
                    <a:pt x="54251" y="183145"/>
                  </a:lnTo>
                  <a:lnTo>
                    <a:pt x="48934" y="226495"/>
                  </a:lnTo>
                  <a:lnTo>
                    <a:pt x="37436" y="272443"/>
                  </a:lnTo>
                  <a:lnTo>
                    <a:pt x="34482" y="281882"/>
                  </a:lnTo>
                  <a:lnTo>
                    <a:pt x="29339" y="289234"/>
                  </a:lnTo>
                  <a:lnTo>
                    <a:pt x="15156" y="300225"/>
                  </a:lnTo>
                  <a:lnTo>
                    <a:pt x="10104" y="302521"/>
                  </a:lnTo>
                  <a:lnTo>
                    <a:pt x="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144"/>
            <p:cNvSpPr/>
            <p:nvPr>
              <p:custDataLst>
                <p:tags r:id="rId99"/>
              </p:custDataLst>
            </p:nvPr>
          </p:nvSpPr>
          <p:spPr>
            <a:xfrm>
              <a:off x="9625277" y="4788662"/>
              <a:ext cx="128324" cy="116714"/>
            </a:xfrm>
            <a:custGeom>
              <a:avLst/>
              <a:gdLst/>
              <a:ahLst/>
              <a:cxnLst/>
              <a:rect l="0" t="0" r="0" b="0"/>
              <a:pathLst>
                <a:path w="128324" h="116714">
                  <a:moveTo>
                    <a:pt x="42598" y="50038"/>
                  </a:moveTo>
                  <a:lnTo>
                    <a:pt x="42598" y="50038"/>
                  </a:lnTo>
                  <a:lnTo>
                    <a:pt x="42598" y="40905"/>
                  </a:lnTo>
                  <a:lnTo>
                    <a:pt x="37541" y="40629"/>
                  </a:lnTo>
                  <a:lnTo>
                    <a:pt x="32237" y="43387"/>
                  </a:lnTo>
                  <a:lnTo>
                    <a:pt x="26352" y="49199"/>
                  </a:lnTo>
                  <a:lnTo>
                    <a:pt x="20208" y="58837"/>
                  </a:lnTo>
                  <a:lnTo>
                    <a:pt x="9509" y="89646"/>
                  </a:lnTo>
                  <a:lnTo>
                    <a:pt x="926" y="100344"/>
                  </a:lnTo>
                  <a:lnTo>
                    <a:pt x="0" y="102625"/>
                  </a:lnTo>
                  <a:lnTo>
                    <a:pt x="442" y="104146"/>
                  </a:lnTo>
                  <a:lnTo>
                    <a:pt x="1794" y="105160"/>
                  </a:lnTo>
                  <a:lnTo>
                    <a:pt x="3754" y="104778"/>
                  </a:lnTo>
                  <a:lnTo>
                    <a:pt x="8754" y="101531"/>
                  </a:lnTo>
                  <a:lnTo>
                    <a:pt x="11681" y="93737"/>
                  </a:lnTo>
                  <a:lnTo>
                    <a:pt x="21319" y="58850"/>
                  </a:lnTo>
                  <a:lnTo>
                    <a:pt x="38447" y="13017"/>
                  </a:lnTo>
                  <a:lnTo>
                    <a:pt x="40753" y="2539"/>
                  </a:lnTo>
                  <a:lnTo>
                    <a:pt x="42427" y="381"/>
                  </a:lnTo>
                  <a:lnTo>
                    <a:pt x="44601" y="0"/>
                  </a:lnTo>
                  <a:lnTo>
                    <a:pt x="49838" y="2399"/>
                  </a:lnTo>
                  <a:lnTo>
                    <a:pt x="55694" y="6993"/>
                  </a:lnTo>
                  <a:lnTo>
                    <a:pt x="77545" y="53842"/>
                  </a:lnTo>
                  <a:lnTo>
                    <a:pt x="88114" y="77624"/>
                  </a:lnTo>
                  <a:lnTo>
                    <a:pt x="128323" y="116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145"/>
            <p:cNvSpPr/>
            <p:nvPr>
              <p:custDataLst>
                <p:tags r:id="rId100"/>
              </p:custDataLst>
            </p:nvPr>
          </p:nvSpPr>
          <p:spPr>
            <a:xfrm>
              <a:off x="9605382" y="4984353"/>
              <a:ext cx="110119" cy="186397"/>
            </a:xfrm>
            <a:custGeom>
              <a:avLst/>
              <a:gdLst/>
              <a:ahLst/>
              <a:cxnLst/>
              <a:rect l="0" t="0" r="0" b="0"/>
              <a:pathLst>
                <a:path w="110119" h="186397">
                  <a:moveTo>
                    <a:pt x="100593" y="35322"/>
                  </a:moveTo>
                  <a:lnTo>
                    <a:pt x="100593" y="35322"/>
                  </a:lnTo>
                  <a:lnTo>
                    <a:pt x="100593" y="30266"/>
                  </a:lnTo>
                  <a:lnTo>
                    <a:pt x="94949" y="24961"/>
                  </a:lnTo>
                  <a:lnTo>
                    <a:pt x="72358" y="9496"/>
                  </a:lnTo>
                  <a:lnTo>
                    <a:pt x="69070" y="8579"/>
                  </a:lnTo>
                  <a:lnTo>
                    <a:pt x="65819" y="9027"/>
                  </a:lnTo>
                  <a:lnTo>
                    <a:pt x="59385" y="12347"/>
                  </a:lnTo>
                  <a:lnTo>
                    <a:pt x="49812" y="20165"/>
                  </a:lnTo>
                  <a:lnTo>
                    <a:pt x="31609" y="45381"/>
                  </a:lnTo>
                  <a:lnTo>
                    <a:pt x="17422" y="84945"/>
                  </a:lnTo>
                  <a:lnTo>
                    <a:pt x="7144" y="120722"/>
                  </a:lnTo>
                  <a:lnTo>
                    <a:pt x="6757" y="156927"/>
                  </a:lnTo>
                  <a:lnTo>
                    <a:pt x="10557" y="172625"/>
                  </a:lnTo>
                  <a:lnTo>
                    <a:pt x="15774" y="181012"/>
                  </a:lnTo>
                  <a:lnTo>
                    <a:pt x="18648" y="183248"/>
                  </a:lnTo>
                  <a:lnTo>
                    <a:pt x="27484" y="185733"/>
                  </a:lnTo>
                  <a:lnTo>
                    <a:pt x="32803" y="186396"/>
                  </a:lnTo>
                  <a:lnTo>
                    <a:pt x="47182" y="181488"/>
                  </a:lnTo>
                  <a:lnTo>
                    <a:pt x="77225" y="161091"/>
                  </a:lnTo>
                  <a:lnTo>
                    <a:pt x="92022" y="137851"/>
                  </a:lnTo>
                  <a:lnTo>
                    <a:pt x="108041" y="92863"/>
                  </a:lnTo>
                  <a:lnTo>
                    <a:pt x="109936" y="45957"/>
                  </a:lnTo>
                  <a:lnTo>
                    <a:pt x="99950" y="23304"/>
                  </a:lnTo>
                  <a:lnTo>
                    <a:pt x="86550" y="11284"/>
                  </a:lnTo>
                  <a:lnTo>
                    <a:pt x="71068" y="3472"/>
                  </a:lnTo>
                  <a:lnTo>
                    <a:pt x="57132" y="0"/>
                  </a:lnTo>
                  <a:lnTo>
                    <a:pt x="41061" y="4101"/>
                  </a:lnTo>
                  <a:lnTo>
                    <a:pt x="16985" y="18310"/>
                  </a:lnTo>
                  <a:lnTo>
                    <a:pt x="5225" y="29877"/>
                  </a:lnTo>
                  <a:lnTo>
                    <a:pt x="0" y="42075"/>
                  </a:lnTo>
                  <a:lnTo>
                    <a:pt x="499" y="54551"/>
                  </a:lnTo>
                  <a:lnTo>
                    <a:pt x="2113" y="60841"/>
                  </a:lnTo>
                  <a:lnTo>
                    <a:pt x="5307" y="65035"/>
                  </a:lnTo>
                  <a:lnTo>
                    <a:pt x="14499" y="69694"/>
                  </a:lnTo>
                  <a:lnTo>
                    <a:pt x="36631" y="72317"/>
                  </a:lnTo>
                  <a:lnTo>
                    <a:pt x="78042" y="65599"/>
                  </a:lnTo>
                  <a:lnTo>
                    <a:pt x="110118" y="54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146"/>
            <p:cNvSpPr/>
            <p:nvPr>
              <p:custDataLst>
                <p:tags r:id="rId101"/>
              </p:custDataLst>
            </p:nvPr>
          </p:nvSpPr>
          <p:spPr>
            <a:xfrm>
              <a:off x="9439957" y="4899887"/>
              <a:ext cx="113619" cy="292016"/>
            </a:xfrm>
            <a:custGeom>
              <a:avLst/>
              <a:gdLst/>
              <a:ahLst/>
              <a:cxnLst/>
              <a:rect l="0" t="0" r="0" b="0"/>
              <a:pathLst>
                <a:path w="113619" h="292016">
                  <a:moveTo>
                    <a:pt x="113618" y="5488"/>
                  </a:moveTo>
                  <a:lnTo>
                    <a:pt x="113618" y="5488"/>
                  </a:lnTo>
                  <a:lnTo>
                    <a:pt x="108561" y="5488"/>
                  </a:lnTo>
                  <a:lnTo>
                    <a:pt x="103257" y="2666"/>
                  </a:lnTo>
                  <a:lnTo>
                    <a:pt x="100361" y="432"/>
                  </a:lnTo>
                  <a:lnTo>
                    <a:pt x="97372" y="0"/>
                  </a:lnTo>
                  <a:lnTo>
                    <a:pt x="91228" y="2344"/>
                  </a:lnTo>
                  <a:lnTo>
                    <a:pt x="67273" y="23526"/>
                  </a:lnTo>
                  <a:lnTo>
                    <a:pt x="61270" y="32202"/>
                  </a:lnTo>
                  <a:lnTo>
                    <a:pt x="38990" y="76495"/>
                  </a:lnTo>
                  <a:lnTo>
                    <a:pt x="19972" y="118763"/>
                  </a:lnTo>
                  <a:lnTo>
                    <a:pt x="4496" y="163173"/>
                  </a:lnTo>
                  <a:lnTo>
                    <a:pt x="0" y="206417"/>
                  </a:lnTo>
                  <a:lnTo>
                    <a:pt x="7057" y="242733"/>
                  </a:lnTo>
                  <a:lnTo>
                    <a:pt x="12635" y="257686"/>
                  </a:lnTo>
                  <a:lnTo>
                    <a:pt x="21465" y="268565"/>
                  </a:lnTo>
                  <a:lnTo>
                    <a:pt x="49436" y="289229"/>
                  </a:lnTo>
                  <a:lnTo>
                    <a:pt x="56013" y="292015"/>
                  </a:lnTo>
                  <a:lnTo>
                    <a:pt x="75518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147"/>
            <p:cNvSpPr/>
            <p:nvPr>
              <p:custDataLst>
                <p:tags r:id="rId102"/>
              </p:custDataLst>
            </p:nvPr>
          </p:nvSpPr>
          <p:spPr>
            <a:xfrm>
              <a:off x="9263487" y="5005849"/>
              <a:ext cx="127174" cy="322816"/>
            </a:xfrm>
            <a:custGeom>
              <a:avLst/>
              <a:gdLst/>
              <a:ahLst/>
              <a:cxnLst/>
              <a:rect l="0" t="0" r="0" b="0"/>
              <a:pathLst>
                <a:path w="127174" h="322816">
                  <a:moveTo>
                    <a:pt x="109113" y="42401"/>
                  </a:moveTo>
                  <a:lnTo>
                    <a:pt x="109113" y="42401"/>
                  </a:lnTo>
                  <a:lnTo>
                    <a:pt x="89816" y="20281"/>
                  </a:lnTo>
                  <a:lnTo>
                    <a:pt x="83604" y="11403"/>
                  </a:lnTo>
                  <a:lnTo>
                    <a:pt x="62768" y="180"/>
                  </a:lnTo>
                  <a:lnTo>
                    <a:pt x="51120" y="0"/>
                  </a:lnTo>
                  <a:lnTo>
                    <a:pt x="26396" y="8508"/>
                  </a:lnTo>
                  <a:lnTo>
                    <a:pt x="16611" y="19929"/>
                  </a:lnTo>
                  <a:lnTo>
                    <a:pt x="7975" y="38564"/>
                  </a:lnTo>
                  <a:lnTo>
                    <a:pt x="0" y="64456"/>
                  </a:lnTo>
                  <a:lnTo>
                    <a:pt x="388" y="71921"/>
                  </a:lnTo>
                  <a:lnTo>
                    <a:pt x="6463" y="85860"/>
                  </a:lnTo>
                  <a:lnTo>
                    <a:pt x="16727" y="100551"/>
                  </a:lnTo>
                  <a:lnTo>
                    <a:pt x="22122" y="102334"/>
                  </a:lnTo>
                  <a:lnTo>
                    <a:pt x="36583" y="101494"/>
                  </a:lnTo>
                  <a:lnTo>
                    <a:pt x="50772" y="94770"/>
                  </a:lnTo>
                  <a:lnTo>
                    <a:pt x="57519" y="90014"/>
                  </a:lnTo>
                  <a:lnTo>
                    <a:pt x="65016" y="79085"/>
                  </a:lnTo>
                  <a:lnTo>
                    <a:pt x="72058" y="63853"/>
                  </a:lnTo>
                  <a:lnTo>
                    <a:pt x="88243" y="44423"/>
                  </a:lnTo>
                  <a:lnTo>
                    <a:pt x="88850" y="44807"/>
                  </a:lnTo>
                  <a:lnTo>
                    <a:pt x="89523" y="48056"/>
                  </a:lnTo>
                  <a:lnTo>
                    <a:pt x="95071" y="88214"/>
                  </a:lnTo>
                  <a:lnTo>
                    <a:pt x="109354" y="134590"/>
                  </a:lnTo>
                  <a:lnTo>
                    <a:pt x="114511" y="151107"/>
                  </a:lnTo>
                  <a:lnTo>
                    <a:pt x="120645" y="193382"/>
                  </a:lnTo>
                  <a:lnTo>
                    <a:pt x="127173" y="236752"/>
                  </a:lnTo>
                  <a:lnTo>
                    <a:pt x="126811" y="267792"/>
                  </a:lnTo>
                  <a:lnTo>
                    <a:pt x="119413" y="292393"/>
                  </a:lnTo>
                  <a:lnTo>
                    <a:pt x="109810" y="310142"/>
                  </a:lnTo>
                  <a:lnTo>
                    <a:pt x="103228" y="316144"/>
                  </a:lnTo>
                  <a:lnTo>
                    <a:pt x="87447" y="322815"/>
                  </a:lnTo>
                  <a:lnTo>
                    <a:pt x="69850" y="320135"/>
                  </a:lnTo>
                  <a:lnTo>
                    <a:pt x="60713" y="316457"/>
                  </a:lnTo>
                  <a:lnTo>
                    <a:pt x="47738" y="303903"/>
                  </a:lnTo>
                  <a:lnTo>
                    <a:pt x="37306" y="284630"/>
                  </a:lnTo>
                  <a:lnTo>
                    <a:pt x="32913" y="232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121"/>
          <p:cNvGrpSpPr/>
          <p:nvPr/>
        </p:nvGrpSpPr>
        <p:grpSpPr>
          <a:xfrm>
            <a:off x="10163175" y="4983593"/>
            <a:ext cx="847726" cy="207533"/>
            <a:chOff x="10163175" y="4983593"/>
            <a:chExt cx="847726" cy="207533"/>
          </a:xfrm>
        </p:grpSpPr>
        <p:sp>
          <p:nvSpPr>
            <p:cNvPr id="166" name="SMARTInkShape-6148"/>
            <p:cNvSpPr/>
            <p:nvPr>
              <p:custDataLst>
                <p:tags r:id="rId91"/>
              </p:custDataLst>
            </p:nvPr>
          </p:nvSpPr>
          <p:spPr>
            <a:xfrm>
              <a:off x="10898126" y="4983593"/>
              <a:ext cx="112775" cy="195630"/>
            </a:xfrm>
            <a:custGeom>
              <a:avLst/>
              <a:gdLst/>
              <a:ahLst/>
              <a:cxnLst/>
              <a:rect l="0" t="0" r="0" b="0"/>
              <a:pathLst>
                <a:path w="112775" h="195630">
                  <a:moveTo>
                    <a:pt x="112774" y="17032"/>
                  </a:moveTo>
                  <a:lnTo>
                    <a:pt x="112774" y="17032"/>
                  </a:lnTo>
                  <a:lnTo>
                    <a:pt x="107717" y="17032"/>
                  </a:lnTo>
                  <a:lnTo>
                    <a:pt x="107286" y="15974"/>
                  </a:lnTo>
                  <a:lnTo>
                    <a:pt x="111843" y="8831"/>
                  </a:lnTo>
                  <a:lnTo>
                    <a:pt x="109538" y="5273"/>
                  </a:lnTo>
                  <a:lnTo>
                    <a:pt x="107442" y="2843"/>
                  </a:lnTo>
                  <a:lnTo>
                    <a:pt x="96646" y="142"/>
                  </a:lnTo>
                  <a:lnTo>
                    <a:pt x="83381" y="0"/>
                  </a:lnTo>
                  <a:lnTo>
                    <a:pt x="57646" y="11366"/>
                  </a:lnTo>
                  <a:lnTo>
                    <a:pt x="28799" y="34849"/>
                  </a:lnTo>
                  <a:lnTo>
                    <a:pt x="15809" y="57589"/>
                  </a:lnTo>
                  <a:lnTo>
                    <a:pt x="6206" y="98365"/>
                  </a:lnTo>
                  <a:lnTo>
                    <a:pt x="0" y="139989"/>
                  </a:lnTo>
                  <a:lnTo>
                    <a:pt x="1975" y="153878"/>
                  </a:lnTo>
                  <a:lnTo>
                    <a:pt x="11866" y="176472"/>
                  </a:lnTo>
                  <a:lnTo>
                    <a:pt x="20653" y="185966"/>
                  </a:lnTo>
                  <a:lnTo>
                    <a:pt x="31615" y="192655"/>
                  </a:lnTo>
                  <a:lnTo>
                    <a:pt x="43542" y="195629"/>
                  </a:lnTo>
                  <a:lnTo>
                    <a:pt x="55899" y="194128"/>
                  </a:lnTo>
                  <a:lnTo>
                    <a:pt x="84199" y="18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149"/>
            <p:cNvSpPr/>
            <p:nvPr>
              <p:custDataLst>
                <p:tags r:id="rId92"/>
              </p:custDataLst>
            </p:nvPr>
          </p:nvSpPr>
          <p:spPr>
            <a:xfrm>
              <a:off x="10754282" y="5001949"/>
              <a:ext cx="85169" cy="169532"/>
            </a:xfrm>
            <a:custGeom>
              <a:avLst/>
              <a:gdLst/>
              <a:ahLst/>
              <a:cxnLst/>
              <a:rect l="0" t="0" r="0" b="0"/>
              <a:pathLst>
                <a:path w="85169" h="169532">
                  <a:moveTo>
                    <a:pt x="47068" y="8201"/>
                  </a:moveTo>
                  <a:lnTo>
                    <a:pt x="47068" y="8201"/>
                  </a:lnTo>
                  <a:lnTo>
                    <a:pt x="55270" y="0"/>
                  </a:lnTo>
                  <a:lnTo>
                    <a:pt x="48880" y="19574"/>
                  </a:lnTo>
                  <a:lnTo>
                    <a:pt x="44782" y="37324"/>
                  </a:lnTo>
                  <a:lnTo>
                    <a:pt x="24709" y="84403"/>
                  </a:lnTo>
                  <a:lnTo>
                    <a:pt x="8950" y="119039"/>
                  </a:lnTo>
                  <a:lnTo>
                    <a:pt x="0" y="165603"/>
                  </a:lnTo>
                  <a:lnTo>
                    <a:pt x="872" y="167111"/>
                  </a:lnTo>
                  <a:lnTo>
                    <a:pt x="2513" y="168116"/>
                  </a:lnTo>
                  <a:lnTo>
                    <a:pt x="9876" y="169531"/>
                  </a:lnTo>
                  <a:lnTo>
                    <a:pt x="39113" y="168990"/>
                  </a:lnTo>
                  <a:lnTo>
                    <a:pt x="85168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150"/>
            <p:cNvSpPr/>
            <p:nvPr>
              <p:custDataLst>
                <p:tags r:id="rId93"/>
              </p:custDataLst>
            </p:nvPr>
          </p:nvSpPr>
          <p:spPr>
            <a:xfrm>
              <a:off x="10545901" y="4993781"/>
              <a:ext cx="141147" cy="197345"/>
            </a:xfrm>
            <a:custGeom>
              <a:avLst/>
              <a:gdLst/>
              <a:ahLst/>
              <a:cxnLst/>
              <a:rect l="0" t="0" r="0" b="0"/>
              <a:pathLst>
                <a:path w="141147" h="197345">
                  <a:moveTo>
                    <a:pt x="17324" y="54469"/>
                  </a:moveTo>
                  <a:lnTo>
                    <a:pt x="17324" y="54469"/>
                  </a:lnTo>
                  <a:lnTo>
                    <a:pt x="17324" y="45336"/>
                  </a:lnTo>
                  <a:lnTo>
                    <a:pt x="22381" y="45060"/>
                  </a:lnTo>
                  <a:lnTo>
                    <a:pt x="23870" y="46080"/>
                  </a:lnTo>
                  <a:lnTo>
                    <a:pt x="24862" y="47818"/>
                  </a:lnTo>
                  <a:lnTo>
                    <a:pt x="25966" y="54688"/>
                  </a:lnTo>
                  <a:lnTo>
                    <a:pt x="25529" y="76406"/>
                  </a:lnTo>
                  <a:lnTo>
                    <a:pt x="18614" y="116467"/>
                  </a:lnTo>
                  <a:lnTo>
                    <a:pt x="14672" y="161777"/>
                  </a:lnTo>
                  <a:lnTo>
                    <a:pt x="7014" y="176223"/>
                  </a:lnTo>
                  <a:lnTo>
                    <a:pt x="0" y="185529"/>
                  </a:lnTo>
                  <a:lnTo>
                    <a:pt x="6040" y="163973"/>
                  </a:lnTo>
                  <a:lnTo>
                    <a:pt x="12508" y="124665"/>
                  </a:lnTo>
                  <a:lnTo>
                    <a:pt x="20952" y="83499"/>
                  </a:lnTo>
                  <a:lnTo>
                    <a:pt x="25684" y="38449"/>
                  </a:lnTo>
                  <a:lnTo>
                    <a:pt x="26696" y="6368"/>
                  </a:lnTo>
                  <a:lnTo>
                    <a:pt x="27805" y="3351"/>
                  </a:lnTo>
                  <a:lnTo>
                    <a:pt x="29602" y="1340"/>
                  </a:lnTo>
                  <a:lnTo>
                    <a:pt x="31860" y="0"/>
                  </a:lnTo>
                  <a:lnTo>
                    <a:pt x="33364" y="165"/>
                  </a:lnTo>
                  <a:lnTo>
                    <a:pt x="34368" y="1333"/>
                  </a:lnTo>
                  <a:lnTo>
                    <a:pt x="35037" y="3170"/>
                  </a:lnTo>
                  <a:lnTo>
                    <a:pt x="39020" y="34621"/>
                  </a:lnTo>
                  <a:lnTo>
                    <a:pt x="52599" y="71493"/>
                  </a:lnTo>
                  <a:lnTo>
                    <a:pt x="58754" y="77911"/>
                  </a:lnTo>
                  <a:lnTo>
                    <a:pt x="67840" y="80763"/>
                  </a:lnTo>
                  <a:lnTo>
                    <a:pt x="73227" y="81523"/>
                  </a:lnTo>
                  <a:lnTo>
                    <a:pt x="84855" y="76723"/>
                  </a:lnTo>
                  <a:lnTo>
                    <a:pt x="94963" y="68593"/>
                  </a:lnTo>
                  <a:lnTo>
                    <a:pt x="121047" y="23511"/>
                  </a:lnTo>
                  <a:lnTo>
                    <a:pt x="130592" y="3590"/>
                  </a:lnTo>
                  <a:lnTo>
                    <a:pt x="133053" y="1500"/>
                  </a:lnTo>
                  <a:lnTo>
                    <a:pt x="135752" y="106"/>
                  </a:lnTo>
                  <a:lnTo>
                    <a:pt x="137552" y="235"/>
                  </a:lnTo>
                  <a:lnTo>
                    <a:pt x="138750" y="1380"/>
                  </a:lnTo>
                  <a:lnTo>
                    <a:pt x="139550" y="3201"/>
                  </a:lnTo>
                  <a:lnTo>
                    <a:pt x="141055" y="47786"/>
                  </a:lnTo>
                  <a:lnTo>
                    <a:pt x="141130" y="90935"/>
                  </a:lnTo>
                  <a:lnTo>
                    <a:pt x="141146" y="130347"/>
                  </a:lnTo>
                  <a:lnTo>
                    <a:pt x="140091" y="161101"/>
                  </a:lnTo>
                  <a:lnTo>
                    <a:pt x="131624" y="19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151"/>
            <p:cNvSpPr/>
            <p:nvPr>
              <p:custDataLst>
                <p:tags r:id="rId94"/>
              </p:custDataLst>
            </p:nvPr>
          </p:nvSpPr>
          <p:spPr>
            <a:xfrm>
              <a:off x="10211472" y="5029661"/>
              <a:ext cx="81760" cy="155588"/>
            </a:xfrm>
            <a:custGeom>
              <a:avLst/>
              <a:gdLst/>
              <a:ahLst/>
              <a:cxnLst/>
              <a:rect l="0" t="0" r="0" b="0"/>
              <a:pathLst>
                <a:path w="81760" h="155588">
                  <a:moveTo>
                    <a:pt x="56478" y="28114"/>
                  </a:moveTo>
                  <a:lnTo>
                    <a:pt x="56478" y="28114"/>
                  </a:lnTo>
                  <a:lnTo>
                    <a:pt x="51421" y="18001"/>
                  </a:lnTo>
                  <a:lnTo>
                    <a:pt x="48872" y="15022"/>
                  </a:lnTo>
                  <a:lnTo>
                    <a:pt x="34089" y="4793"/>
                  </a:lnTo>
                  <a:lnTo>
                    <a:pt x="25007" y="1874"/>
                  </a:lnTo>
                  <a:lnTo>
                    <a:pt x="6986" y="0"/>
                  </a:lnTo>
                  <a:lnTo>
                    <a:pt x="4435" y="1963"/>
                  </a:lnTo>
                  <a:lnTo>
                    <a:pt x="1598" y="9789"/>
                  </a:lnTo>
                  <a:lnTo>
                    <a:pt x="0" y="21038"/>
                  </a:lnTo>
                  <a:lnTo>
                    <a:pt x="4583" y="36131"/>
                  </a:lnTo>
                  <a:lnTo>
                    <a:pt x="12645" y="48951"/>
                  </a:lnTo>
                  <a:lnTo>
                    <a:pt x="57952" y="96212"/>
                  </a:lnTo>
                  <a:lnTo>
                    <a:pt x="77504" y="117922"/>
                  </a:lnTo>
                  <a:lnTo>
                    <a:pt x="81698" y="130117"/>
                  </a:lnTo>
                  <a:lnTo>
                    <a:pt x="81759" y="135275"/>
                  </a:lnTo>
                  <a:lnTo>
                    <a:pt x="79003" y="143827"/>
                  </a:lnTo>
                  <a:lnTo>
                    <a:pt x="71428" y="151156"/>
                  </a:lnTo>
                  <a:lnTo>
                    <a:pt x="66446" y="154592"/>
                  </a:lnTo>
                  <a:lnTo>
                    <a:pt x="52441" y="155587"/>
                  </a:lnTo>
                  <a:lnTo>
                    <a:pt x="37750" y="152502"/>
                  </a:lnTo>
                  <a:lnTo>
                    <a:pt x="18378" y="14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152"/>
            <p:cNvSpPr/>
            <p:nvPr>
              <p:custDataLst>
                <p:tags r:id="rId95"/>
              </p:custDataLst>
            </p:nvPr>
          </p:nvSpPr>
          <p:spPr>
            <a:xfrm>
              <a:off x="10172700" y="4992817"/>
              <a:ext cx="19051" cy="17334"/>
            </a:xfrm>
            <a:custGeom>
              <a:avLst/>
              <a:gdLst/>
              <a:ahLst/>
              <a:cxnLst/>
              <a:rect l="0" t="0" r="0" b="0"/>
              <a:pathLst>
                <a:path w="19051" h="17334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1058" y="486"/>
                  </a:lnTo>
                  <a:lnTo>
                    <a:pt x="19050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153"/>
            <p:cNvSpPr/>
            <p:nvPr>
              <p:custDataLst>
                <p:tags r:id="rId96"/>
              </p:custDataLst>
            </p:nvPr>
          </p:nvSpPr>
          <p:spPr>
            <a:xfrm>
              <a:off x="10163175" y="50863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0" y="8657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154"/>
            <p:cNvSpPr/>
            <p:nvPr>
              <p:custDataLst>
                <p:tags r:id="rId97"/>
              </p:custDataLst>
            </p:nvPr>
          </p:nvSpPr>
          <p:spPr>
            <a:xfrm>
              <a:off x="10920571" y="5057775"/>
              <a:ext cx="80805" cy="38101"/>
            </a:xfrm>
            <a:custGeom>
              <a:avLst/>
              <a:gdLst/>
              <a:ahLst/>
              <a:cxnLst/>
              <a:rect l="0" t="0" r="0" b="0"/>
              <a:pathLst>
                <a:path w="80805" h="38101">
                  <a:moveTo>
                    <a:pt x="14129" y="38100"/>
                  </a:moveTo>
                  <a:lnTo>
                    <a:pt x="14129" y="38100"/>
                  </a:lnTo>
                  <a:lnTo>
                    <a:pt x="9072" y="38100"/>
                  </a:lnTo>
                  <a:lnTo>
                    <a:pt x="3768" y="32455"/>
                  </a:lnTo>
                  <a:lnTo>
                    <a:pt x="872" y="27987"/>
                  </a:lnTo>
                  <a:lnTo>
                    <a:pt x="0" y="25008"/>
                  </a:lnTo>
                  <a:lnTo>
                    <a:pt x="476" y="23022"/>
                  </a:lnTo>
                  <a:lnTo>
                    <a:pt x="11665" y="13027"/>
                  </a:lnTo>
                  <a:lnTo>
                    <a:pt x="31979" y="4930"/>
                  </a:lnTo>
                  <a:lnTo>
                    <a:pt x="46404" y="5014"/>
                  </a:lnTo>
                  <a:lnTo>
                    <a:pt x="61282" y="6462"/>
                  </a:lnTo>
                  <a:lnTo>
                    <a:pt x="808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122"/>
          <p:cNvGrpSpPr/>
          <p:nvPr/>
        </p:nvGrpSpPr>
        <p:grpSpPr>
          <a:xfrm>
            <a:off x="11310057" y="4934164"/>
            <a:ext cx="756677" cy="469477"/>
            <a:chOff x="11310057" y="4934164"/>
            <a:chExt cx="756677" cy="469477"/>
          </a:xfrm>
        </p:grpSpPr>
        <p:sp>
          <p:nvSpPr>
            <p:cNvPr id="174" name="SMARTInkShape-6155"/>
            <p:cNvSpPr/>
            <p:nvPr>
              <p:custDataLst>
                <p:tags r:id="rId86"/>
              </p:custDataLst>
            </p:nvPr>
          </p:nvSpPr>
          <p:spPr>
            <a:xfrm>
              <a:off x="11310057" y="4934164"/>
              <a:ext cx="255363" cy="442985"/>
            </a:xfrm>
            <a:custGeom>
              <a:avLst/>
              <a:gdLst/>
              <a:ahLst/>
              <a:cxnLst/>
              <a:rect l="0" t="0" r="0" b="0"/>
              <a:pathLst>
                <a:path w="255363" h="442985">
                  <a:moveTo>
                    <a:pt x="119943" y="161711"/>
                  </a:moveTo>
                  <a:lnTo>
                    <a:pt x="119943" y="161711"/>
                  </a:lnTo>
                  <a:lnTo>
                    <a:pt x="114886" y="161711"/>
                  </a:lnTo>
                  <a:lnTo>
                    <a:pt x="113397" y="160653"/>
                  </a:lnTo>
                  <a:lnTo>
                    <a:pt x="112405" y="158889"/>
                  </a:lnTo>
                  <a:lnTo>
                    <a:pt x="111741" y="156655"/>
                  </a:lnTo>
                  <a:lnTo>
                    <a:pt x="95641" y="148454"/>
                  </a:lnTo>
                  <a:lnTo>
                    <a:pt x="82331" y="148058"/>
                  </a:lnTo>
                  <a:lnTo>
                    <a:pt x="36247" y="162185"/>
                  </a:lnTo>
                  <a:lnTo>
                    <a:pt x="29221" y="165202"/>
                  </a:lnTo>
                  <a:lnTo>
                    <a:pt x="9219" y="184617"/>
                  </a:lnTo>
                  <a:lnTo>
                    <a:pt x="1941" y="198703"/>
                  </a:lnTo>
                  <a:lnTo>
                    <a:pt x="0" y="205422"/>
                  </a:lnTo>
                  <a:lnTo>
                    <a:pt x="822" y="210960"/>
                  </a:lnTo>
                  <a:lnTo>
                    <a:pt x="3487" y="215710"/>
                  </a:lnTo>
                  <a:lnTo>
                    <a:pt x="7382" y="219935"/>
                  </a:lnTo>
                  <a:lnTo>
                    <a:pt x="20173" y="224630"/>
                  </a:lnTo>
                  <a:lnTo>
                    <a:pt x="36443" y="225659"/>
                  </a:lnTo>
                  <a:lnTo>
                    <a:pt x="69936" y="217695"/>
                  </a:lnTo>
                  <a:lnTo>
                    <a:pt x="77080" y="214908"/>
                  </a:lnTo>
                  <a:lnTo>
                    <a:pt x="87840" y="203346"/>
                  </a:lnTo>
                  <a:lnTo>
                    <a:pt x="105720" y="174014"/>
                  </a:lnTo>
                  <a:lnTo>
                    <a:pt x="108331" y="158712"/>
                  </a:lnTo>
                  <a:lnTo>
                    <a:pt x="96913" y="117531"/>
                  </a:lnTo>
                  <a:lnTo>
                    <a:pt x="92097" y="80033"/>
                  </a:lnTo>
                  <a:lnTo>
                    <a:pt x="97337" y="66848"/>
                  </a:lnTo>
                  <a:lnTo>
                    <a:pt x="117946" y="41137"/>
                  </a:lnTo>
                  <a:lnTo>
                    <a:pt x="156552" y="16734"/>
                  </a:lnTo>
                  <a:lnTo>
                    <a:pt x="195359" y="2227"/>
                  </a:lnTo>
                  <a:lnTo>
                    <a:pt x="233190" y="0"/>
                  </a:lnTo>
                  <a:lnTo>
                    <a:pt x="247181" y="2704"/>
                  </a:lnTo>
                  <a:lnTo>
                    <a:pt x="252393" y="4906"/>
                  </a:lnTo>
                  <a:lnTo>
                    <a:pt x="254809" y="8491"/>
                  </a:lnTo>
                  <a:lnTo>
                    <a:pt x="255362" y="12998"/>
                  </a:lnTo>
                  <a:lnTo>
                    <a:pt x="254674" y="18119"/>
                  </a:lnTo>
                  <a:lnTo>
                    <a:pt x="248262" y="29454"/>
                  </a:lnTo>
                  <a:lnTo>
                    <a:pt x="219468" y="72201"/>
                  </a:lnTo>
                  <a:lnTo>
                    <a:pt x="185580" y="118395"/>
                  </a:lnTo>
                  <a:lnTo>
                    <a:pt x="162464" y="159622"/>
                  </a:lnTo>
                  <a:lnTo>
                    <a:pt x="137446" y="201000"/>
                  </a:lnTo>
                  <a:lnTo>
                    <a:pt x="122381" y="240263"/>
                  </a:lnTo>
                  <a:lnTo>
                    <a:pt x="107141" y="279648"/>
                  </a:lnTo>
                  <a:lnTo>
                    <a:pt x="91976" y="325295"/>
                  </a:lnTo>
                  <a:lnTo>
                    <a:pt x="84845" y="362228"/>
                  </a:lnTo>
                  <a:lnTo>
                    <a:pt x="85554" y="397159"/>
                  </a:lnTo>
                  <a:lnTo>
                    <a:pt x="95276" y="432351"/>
                  </a:lnTo>
                  <a:lnTo>
                    <a:pt x="101219" y="440745"/>
                  </a:lnTo>
                  <a:lnTo>
                    <a:pt x="104285" y="442984"/>
                  </a:lnTo>
                  <a:lnTo>
                    <a:pt x="108446" y="441301"/>
                  </a:lnTo>
                  <a:lnTo>
                    <a:pt x="118714" y="430965"/>
                  </a:lnTo>
                  <a:lnTo>
                    <a:pt x="141781" y="385231"/>
                  </a:lnTo>
                  <a:lnTo>
                    <a:pt x="147188" y="344661"/>
                  </a:lnTo>
                  <a:lnTo>
                    <a:pt x="148342" y="300377"/>
                  </a:lnTo>
                  <a:lnTo>
                    <a:pt x="148465" y="284877"/>
                  </a:lnTo>
                  <a:lnTo>
                    <a:pt x="149541" y="281922"/>
                  </a:lnTo>
                  <a:lnTo>
                    <a:pt x="151317" y="279951"/>
                  </a:lnTo>
                  <a:lnTo>
                    <a:pt x="171884" y="271733"/>
                  </a:lnTo>
                  <a:lnTo>
                    <a:pt x="211044" y="267176"/>
                  </a:lnTo>
                  <a:lnTo>
                    <a:pt x="253293" y="266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156"/>
            <p:cNvSpPr/>
            <p:nvPr>
              <p:custDataLst>
                <p:tags r:id="rId87"/>
              </p:custDataLst>
            </p:nvPr>
          </p:nvSpPr>
          <p:spPr>
            <a:xfrm>
              <a:off x="11689513" y="5097707"/>
              <a:ext cx="110565" cy="305934"/>
            </a:xfrm>
            <a:custGeom>
              <a:avLst/>
              <a:gdLst/>
              <a:ahLst/>
              <a:cxnLst/>
              <a:rect l="0" t="0" r="0" b="0"/>
              <a:pathLst>
                <a:path w="110565" h="305934">
                  <a:moveTo>
                    <a:pt x="83387" y="26743"/>
                  </a:moveTo>
                  <a:lnTo>
                    <a:pt x="83387" y="26743"/>
                  </a:lnTo>
                  <a:lnTo>
                    <a:pt x="83387" y="21687"/>
                  </a:lnTo>
                  <a:lnTo>
                    <a:pt x="80563" y="16382"/>
                  </a:lnTo>
                  <a:lnTo>
                    <a:pt x="76841" y="10496"/>
                  </a:lnTo>
                  <a:lnTo>
                    <a:pt x="75185" y="4353"/>
                  </a:lnTo>
                  <a:lnTo>
                    <a:pt x="73685" y="2291"/>
                  </a:lnTo>
                  <a:lnTo>
                    <a:pt x="71627" y="917"/>
                  </a:lnTo>
                  <a:lnTo>
                    <a:pt x="69196" y="0"/>
                  </a:lnTo>
                  <a:lnTo>
                    <a:pt x="50608" y="3768"/>
                  </a:lnTo>
                  <a:lnTo>
                    <a:pt x="18751" y="20606"/>
                  </a:lnTo>
                  <a:lnTo>
                    <a:pt x="9504" y="32482"/>
                  </a:lnTo>
                  <a:lnTo>
                    <a:pt x="2926" y="47286"/>
                  </a:lnTo>
                  <a:lnTo>
                    <a:pt x="0" y="60920"/>
                  </a:lnTo>
                  <a:lnTo>
                    <a:pt x="1337" y="66461"/>
                  </a:lnTo>
                  <a:lnTo>
                    <a:pt x="19325" y="86445"/>
                  </a:lnTo>
                  <a:lnTo>
                    <a:pt x="24804" y="87711"/>
                  </a:lnTo>
                  <a:lnTo>
                    <a:pt x="39359" y="86296"/>
                  </a:lnTo>
                  <a:lnTo>
                    <a:pt x="53588" y="79317"/>
                  </a:lnTo>
                  <a:lnTo>
                    <a:pt x="88260" y="51278"/>
                  </a:lnTo>
                  <a:lnTo>
                    <a:pt x="89809" y="51566"/>
                  </a:lnTo>
                  <a:lnTo>
                    <a:pt x="90845" y="52817"/>
                  </a:lnTo>
                  <a:lnTo>
                    <a:pt x="91993" y="57028"/>
                  </a:lnTo>
                  <a:lnTo>
                    <a:pt x="95653" y="102780"/>
                  </a:lnTo>
                  <a:lnTo>
                    <a:pt x="103249" y="137114"/>
                  </a:lnTo>
                  <a:lnTo>
                    <a:pt x="109380" y="177979"/>
                  </a:lnTo>
                  <a:lnTo>
                    <a:pt x="110564" y="221793"/>
                  </a:lnTo>
                  <a:lnTo>
                    <a:pt x="98658" y="265468"/>
                  </a:lnTo>
                  <a:lnTo>
                    <a:pt x="89557" y="283508"/>
                  </a:lnTo>
                  <a:lnTo>
                    <a:pt x="75102" y="295556"/>
                  </a:lnTo>
                  <a:lnTo>
                    <a:pt x="52356" y="305828"/>
                  </a:lnTo>
                  <a:lnTo>
                    <a:pt x="44708" y="305933"/>
                  </a:lnTo>
                  <a:lnTo>
                    <a:pt x="30568" y="300405"/>
                  </a:lnTo>
                  <a:lnTo>
                    <a:pt x="15761" y="290449"/>
                  </a:lnTo>
                  <a:lnTo>
                    <a:pt x="10998" y="275532"/>
                  </a:lnTo>
                  <a:lnTo>
                    <a:pt x="9940" y="255850"/>
                  </a:lnTo>
                  <a:lnTo>
                    <a:pt x="16712" y="21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157"/>
            <p:cNvSpPr/>
            <p:nvPr>
              <p:custDataLst>
                <p:tags r:id="rId88"/>
              </p:custDataLst>
            </p:nvPr>
          </p:nvSpPr>
          <p:spPr>
            <a:xfrm>
              <a:off x="11849955" y="5048827"/>
              <a:ext cx="74023" cy="199449"/>
            </a:xfrm>
            <a:custGeom>
              <a:avLst/>
              <a:gdLst/>
              <a:ahLst/>
              <a:cxnLst/>
              <a:rect l="0" t="0" r="0" b="0"/>
              <a:pathLst>
                <a:path w="74023" h="199449">
                  <a:moveTo>
                    <a:pt x="65820" y="37523"/>
                  </a:moveTo>
                  <a:lnTo>
                    <a:pt x="65820" y="37523"/>
                  </a:lnTo>
                  <a:lnTo>
                    <a:pt x="73358" y="19623"/>
                  </a:lnTo>
                  <a:lnTo>
                    <a:pt x="74022" y="16064"/>
                  </a:lnTo>
                  <a:lnTo>
                    <a:pt x="73404" y="12633"/>
                  </a:lnTo>
                  <a:lnTo>
                    <a:pt x="67027" y="1372"/>
                  </a:lnTo>
                  <a:lnTo>
                    <a:pt x="56065" y="0"/>
                  </a:lnTo>
                  <a:lnTo>
                    <a:pt x="50850" y="2982"/>
                  </a:lnTo>
                  <a:lnTo>
                    <a:pt x="34455" y="21291"/>
                  </a:lnTo>
                  <a:lnTo>
                    <a:pt x="12157" y="66262"/>
                  </a:lnTo>
                  <a:lnTo>
                    <a:pt x="3470" y="89548"/>
                  </a:lnTo>
                  <a:lnTo>
                    <a:pt x="0" y="134269"/>
                  </a:lnTo>
                  <a:lnTo>
                    <a:pt x="2221" y="165672"/>
                  </a:lnTo>
                  <a:lnTo>
                    <a:pt x="4370" y="173755"/>
                  </a:lnTo>
                  <a:lnTo>
                    <a:pt x="12403" y="185560"/>
                  </a:lnTo>
                  <a:lnTo>
                    <a:pt x="21971" y="193275"/>
                  </a:lnTo>
                  <a:lnTo>
                    <a:pt x="37245" y="19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158"/>
            <p:cNvSpPr/>
            <p:nvPr>
              <p:custDataLst>
                <p:tags r:id="rId89"/>
              </p:custDataLst>
            </p:nvPr>
          </p:nvSpPr>
          <p:spPr>
            <a:xfrm>
              <a:off x="11935389" y="5099261"/>
              <a:ext cx="94687" cy="114780"/>
            </a:xfrm>
            <a:custGeom>
              <a:avLst/>
              <a:gdLst/>
              <a:ahLst/>
              <a:cxnLst/>
              <a:rect l="0" t="0" r="0" b="0"/>
              <a:pathLst>
                <a:path w="94687" h="114780">
                  <a:moveTo>
                    <a:pt x="47061" y="34714"/>
                  </a:moveTo>
                  <a:lnTo>
                    <a:pt x="47061" y="34714"/>
                  </a:lnTo>
                  <a:lnTo>
                    <a:pt x="47061" y="17381"/>
                  </a:lnTo>
                  <a:lnTo>
                    <a:pt x="36949" y="16172"/>
                  </a:lnTo>
                  <a:lnTo>
                    <a:pt x="29161" y="18713"/>
                  </a:lnTo>
                  <a:lnTo>
                    <a:pt x="25602" y="20871"/>
                  </a:lnTo>
                  <a:lnTo>
                    <a:pt x="15537" y="34023"/>
                  </a:lnTo>
                  <a:lnTo>
                    <a:pt x="3714" y="57429"/>
                  </a:lnTo>
                  <a:lnTo>
                    <a:pt x="0" y="88753"/>
                  </a:lnTo>
                  <a:lnTo>
                    <a:pt x="2508" y="98595"/>
                  </a:lnTo>
                  <a:lnTo>
                    <a:pt x="12741" y="113537"/>
                  </a:lnTo>
                  <a:lnTo>
                    <a:pt x="16774" y="114779"/>
                  </a:lnTo>
                  <a:lnTo>
                    <a:pt x="26897" y="113337"/>
                  </a:lnTo>
                  <a:lnTo>
                    <a:pt x="39441" y="106575"/>
                  </a:lnTo>
                  <a:lnTo>
                    <a:pt x="49860" y="87757"/>
                  </a:lnTo>
                  <a:lnTo>
                    <a:pt x="54593" y="67129"/>
                  </a:lnTo>
                  <a:lnTo>
                    <a:pt x="48211" y="25278"/>
                  </a:lnTo>
                  <a:lnTo>
                    <a:pt x="41927" y="14292"/>
                  </a:lnTo>
                  <a:lnTo>
                    <a:pt x="33137" y="4470"/>
                  </a:lnTo>
                  <a:lnTo>
                    <a:pt x="25704" y="106"/>
                  </a:lnTo>
                  <a:lnTo>
                    <a:pt x="22240" y="0"/>
                  </a:lnTo>
                  <a:lnTo>
                    <a:pt x="15568" y="2705"/>
                  </a:lnTo>
                  <a:lnTo>
                    <a:pt x="5863" y="15235"/>
                  </a:lnTo>
                  <a:lnTo>
                    <a:pt x="1341" y="27296"/>
                  </a:lnTo>
                  <a:lnTo>
                    <a:pt x="3105" y="37062"/>
                  </a:lnTo>
                  <a:lnTo>
                    <a:pt x="5057" y="42629"/>
                  </a:lnTo>
                  <a:lnTo>
                    <a:pt x="8475" y="46341"/>
                  </a:lnTo>
                  <a:lnTo>
                    <a:pt x="17919" y="50465"/>
                  </a:lnTo>
                  <a:lnTo>
                    <a:pt x="57765" y="53330"/>
                  </a:lnTo>
                  <a:lnTo>
                    <a:pt x="74043" y="52513"/>
                  </a:lnTo>
                  <a:lnTo>
                    <a:pt x="94686" y="44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159"/>
            <p:cNvSpPr/>
            <p:nvPr>
              <p:custDataLst>
                <p:tags r:id="rId90"/>
              </p:custDataLst>
            </p:nvPr>
          </p:nvSpPr>
          <p:spPr>
            <a:xfrm>
              <a:off x="12001500" y="5048250"/>
              <a:ext cx="65234" cy="238126"/>
            </a:xfrm>
            <a:custGeom>
              <a:avLst/>
              <a:gdLst/>
              <a:ahLst/>
              <a:cxnLst/>
              <a:rect l="0" t="0" r="0" b="0"/>
              <a:pathLst>
                <a:path w="65234" h="23812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57327" y="49361"/>
                  </a:lnTo>
                  <a:lnTo>
                    <a:pt x="65233" y="85366"/>
                  </a:lnTo>
                  <a:lnTo>
                    <a:pt x="58785" y="123715"/>
                  </a:lnTo>
                  <a:lnTo>
                    <a:pt x="47321" y="169233"/>
                  </a:lnTo>
                  <a:lnTo>
                    <a:pt x="38009" y="193724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123"/>
          <p:cNvGrpSpPr/>
          <p:nvPr/>
        </p:nvGrpSpPr>
        <p:grpSpPr>
          <a:xfrm>
            <a:off x="3429000" y="5585149"/>
            <a:ext cx="352426" cy="449453"/>
            <a:chOff x="3429000" y="5585149"/>
            <a:chExt cx="352426" cy="449453"/>
          </a:xfrm>
        </p:grpSpPr>
        <p:sp>
          <p:nvSpPr>
            <p:cNvPr id="180" name="SMARTInkShape-6160"/>
            <p:cNvSpPr/>
            <p:nvPr>
              <p:custDataLst>
                <p:tags r:id="rId82"/>
              </p:custDataLst>
            </p:nvPr>
          </p:nvSpPr>
          <p:spPr>
            <a:xfrm>
              <a:off x="3429000" y="5740013"/>
              <a:ext cx="121044" cy="294589"/>
            </a:xfrm>
            <a:custGeom>
              <a:avLst/>
              <a:gdLst/>
              <a:ahLst/>
              <a:cxnLst/>
              <a:rect l="0" t="0" r="0" b="0"/>
              <a:pathLst>
                <a:path w="121044" h="294589">
                  <a:moveTo>
                    <a:pt x="47625" y="60712"/>
                  </a:moveTo>
                  <a:lnTo>
                    <a:pt x="47625" y="60712"/>
                  </a:lnTo>
                  <a:lnTo>
                    <a:pt x="42568" y="60712"/>
                  </a:lnTo>
                  <a:lnTo>
                    <a:pt x="41079" y="61770"/>
                  </a:lnTo>
                  <a:lnTo>
                    <a:pt x="40086" y="63534"/>
                  </a:lnTo>
                  <a:lnTo>
                    <a:pt x="38689" y="73895"/>
                  </a:lnTo>
                  <a:lnTo>
                    <a:pt x="35452" y="93193"/>
                  </a:lnTo>
                  <a:lnTo>
                    <a:pt x="29480" y="125392"/>
                  </a:lnTo>
                  <a:lnTo>
                    <a:pt x="25931" y="170424"/>
                  </a:lnTo>
                  <a:lnTo>
                    <a:pt x="23911" y="208930"/>
                  </a:lnTo>
                  <a:lnTo>
                    <a:pt x="27654" y="255443"/>
                  </a:lnTo>
                  <a:lnTo>
                    <a:pt x="28521" y="294588"/>
                  </a:lnTo>
                  <a:lnTo>
                    <a:pt x="28570" y="251893"/>
                  </a:lnTo>
                  <a:lnTo>
                    <a:pt x="28573" y="208257"/>
                  </a:lnTo>
                  <a:lnTo>
                    <a:pt x="28575" y="164989"/>
                  </a:lnTo>
                  <a:lnTo>
                    <a:pt x="28575" y="121331"/>
                  </a:lnTo>
                  <a:lnTo>
                    <a:pt x="31397" y="80790"/>
                  </a:lnTo>
                  <a:lnTo>
                    <a:pt x="38936" y="50433"/>
                  </a:lnTo>
                  <a:lnTo>
                    <a:pt x="54085" y="14909"/>
                  </a:lnTo>
                  <a:lnTo>
                    <a:pt x="60374" y="8604"/>
                  </a:lnTo>
                  <a:lnTo>
                    <a:pt x="74921" y="0"/>
                  </a:lnTo>
                  <a:lnTo>
                    <a:pt x="81697" y="129"/>
                  </a:lnTo>
                  <a:lnTo>
                    <a:pt x="97693" y="5917"/>
                  </a:lnTo>
                  <a:lnTo>
                    <a:pt x="109741" y="18367"/>
                  </a:lnTo>
                  <a:lnTo>
                    <a:pt x="117565" y="34483"/>
                  </a:lnTo>
                  <a:lnTo>
                    <a:pt x="121043" y="52230"/>
                  </a:lnTo>
                  <a:lnTo>
                    <a:pt x="117944" y="85128"/>
                  </a:lnTo>
                  <a:lnTo>
                    <a:pt x="110275" y="103666"/>
                  </a:lnTo>
                  <a:lnTo>
                    <a:pt x="88105" y="132814"/>
                  </a:lnTo>
                  <a:lnTo>
                    <a:pt x="75847" y="140382"/>
                  </a:lnTo>
                  <a:lnTo>
                    <a:pt x="51401" y="144643"/>
                  </a:lnTo>
                  <a:lnTo>
                    <a:pt x="31312" y="144581"/>
                  </a:lnTo>
                  <a:lnTo>
                    <a:pt x="15327" y="141026"/>
                  </a:lnTo>
                  <a:lnTo>
                    <a:pt x="0" y="127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161"/>
            <p:cNvSpPr/>
            <p:nvPr>
              <p:custDataLst>
                <p:tags r:id="rId83"/>
              </p:custDataLst>
            </p:nvPr>
          </p:nvSpPr>
          <p:spPr>
            <a:xfrm>
              <a:off x="3458005" y="5585149"/>
              <a:ext cx="94821" cy="82227"/>
            </a:xfrm>
            <a:custGeom>
              <a:avLst/>
              <a:gdLst/>
              <a:ahLst/>
              <a:cxnLst/>
              <a:rect l="0" t="0" r="0" b="0"/>
              <a:pathLst>
                <a:path w="94821" h="82227">
                  <a:moveTo>
                    <a:pt x="28145" y="44126"/>
                  </a:moveTo>
                  <a:lnTo>
                    <a:pt x="28145" y="44126"/>
                  </a:lnTo>
                  <a:lnTo>
                    <a:pt x="23088" y="44126"/>
                  </a:lnTo>
                  <a:lnTo>
                    <a:pt x="21599" y="45184"/>
                  </a:lnTo>
                  <a:lnTo>
                    <a:pt x="20606" y="46948"/>
                  </a:lnTo>
                  <a:lnTo>
                    <a:pt x="19944" y="49182"/>
                  </a:lnTo>
                  <a:lnTo>
                    <a:pt x="11255" y="63424"/>
                  </a:lnTo>
                  <a:lnTo>
                    <a:pt x="10535" y="66516"/>
                  </a:lnTo>
                  <a:lnTo>
                    <a:pt x="1021" y="80358"/>
                  </a:lnTo>
                  <a:lnTo>
                    <a:pt x="537" y="79923"/>
                  </a:lnTo>
                  <a:lnTo>
                    <a:pt x="0" y="76616"/>
                  </a:lnTo>
                  <a:lnTo>
                    <a:pt x="7259" y="52778"/>
                  </a:lnTo>
                  <a:lnTo>
                    <a:pt x="31372" y="8857"/>
                  </a:lnTo>
                  <a:lnTo>
                    <a:pt x="37693" y="1992"/>
                  </a:lnTo>
                  <a:lnTo>
                    <a:pt x="40861" y="162"/>
                  </a:lnTo>
                  <a:lnTo>
                    <a:pt x="45089" y="0"/>
                  </a:lnTo>
                  <a:lnTo>
                    <a:pt x="55431" y="2641"/>
                  </a:lnTo>
                  <a:lnTo>
                    <a:pt x="59036" y="4828"/>
                  </a:lnTo>
                  <a:lnTo>
                    <a:pt x="61439" y="7345"/>
                  </a:lnTo>
                  <a:lnTo>
                    <a:pt x="89484" y="48844"/>
                  </a:lnTo>
                  <a:lnTo>
                    <a:pt x="94820" y="82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162"/>
            <p:cNvSpPr/>
            <p:nvPr>
              <p:custDataLst>
                <p:tags r:id="rId84"/>
              </p:custDataLst>
            </p:nvPr>
          </p:nvSpPr>
          <p:spPr>
            <a:xfrm>
              <a:off x="3657600" y="58102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3252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163"/>
            <p:cNvSpPr/>
            <p:nvPr>
              <p:custDataLst>
                <p:tags r:id="rId85"/>
              </p:custDataLst>
            </p:nvPr>
          </p:nvSpPr>
          <p:spPr>
            <a:xfrm>
              <a:off x="3658385" y="5876925"/>
              <a:ext cx="123041" cy="18658"/>
            </a:xfrm>
            <a:custGeom>
              <a:avLst/>
              <a:gdLst/>
              <a:ahLst/>
              <a:cxnLst/>
              <a:rect l="0" t="0" r="0" b="0"/>
              <a:pathLst>
                <a:path w="123041" h="18658">
                  <a:moveTo>
                    <a:pt x="18265" y="9525"/>
                  </a:moveTo>
                  <a:lnTo>
                    <a:pt x="18265" y="9525"/>
                  </a:lnTo>
                  <a:lnTo>
                    <a:pt x="0" y="18657"/>
                  </a:lnTo>
                  <a:lnTo>
                    <a:pt x="28943" y="10815"/>
                  </a:lnTo>
                  <a:lnTo>
                    <a:pt x="72013" y="9694"/>
                  </a:lnTo>
                  <a:lnTo>
                    <a:pt x="123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124"/>
          <p:cNvGrpSpPr/>
          <p:nvPr/>
        </p:nvGrpSpPr>
        <p:grpSpPr>
          <a:xfrm>
            <a:off x="4001824" y="5649649"/>
            <a:ext cx="751152" cy="389202"/>
            <a:chOff x="4001824" y="5649649"/>
            <a:chExt cx="751152" cy="389202"/>
          </a:xfrm>
        </p:grpSpPr>
        <p:sp>
          <p:nvSpPr>
            <p:cNvPr id="185" name="SMARTInkShape-6164"/>
            <p:cNvSpPr/>
            <p:nvPr>
              <p:custDataLst>
                <p:tags r:id="rId74"/>
              </p:custDataLst>
            </p:nvPr>
          </p:nvSpPr>
          <p:spPr>
            <a:xfrm>
              <a:off x="4524375" y="5673168"/>
              <a:ext cx="151077" cy="213283"/>
            </a:xfrm>
            <a:custGeom>
              <a:avLst/>
              <a:gdLst/>
              <a:ahLst/>
              <a:cxnLst/>
              <a:rect l="0" t="0" r="0" b="0"/>
              <a:pathLst>
                <a:path w="151077" h="213283">
                  <a:moveTo>
                    <a:pt x="142875" y="13257"/>
                  </a:moveTo>
                  <a:lnTo>
                    <a:pt x="142875" y="13257"/>
                  </a:lnTo>
                  <a:lnTo>
                    <a:pt x="142875" y="8201"/>
                  </a:lnTo>
                  <a:lnTo>
                    <a:pt x="145697" y="2896"/>
                  </a:lnTo>
                  <a:lnTo>
                    <a:pt x="147932" y="0"/>
                  </a:lnTo>
                  <a:lnTo>
                    <a:pt x="149421" y="185"/>
                  </a:lnTo>
                  <a:lnTo>
                    <a:pt x="150414" y="2426"/>
                  </a:lnTo>
                  <a:lnTo>
                    <a:pt x="151076" y="6036"/>
                  </a:lnTo>
                  <a:lnTo>
                    <a:pt x="146951" y="21230"/>
                  </a:lnTo>
                  <a:lnTo>
                    <a:pt x="122690" y="59110"/>
                  </a:lnTo>
                  <a:lnTo>
                    <a:pt x="90867" y="100003"/>
                  </a:lnTo>
                  <a:lnTo>
                    <a:pt x="47048" y="146741"/>
                  </a:lnTo>
                  <a:lnTo>
                    <a:pt x="7922" y="187343"/>
                  </a:lnTo>
                  <a:lnTo>
                    <a:pt x="3521" y="195756"/>
                  </a:lnTo>
                  <a:lnTo>
                    <a:pt x="0" y="21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165"/>
            <p:cNvSpPr/>
            <p:nvPr>
              <p:custDataLst>
                <p:tags r:id="rId75"/>
              </p:custDataLst>
            </p:nvPr>
          </p:nvSpPr>
          <p:spPr>
            <a:xfrm>
              <a:off x="4695825" y="58483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17333"/>
                  </a:lnTo>
                  <a:lnTo>
                    <a:pt x="5958" y="339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166"/>
            <p:cNvSpPr/>
            <p:nvPr>
              <p:custDataLst>
                <p:tags r:id="rId76"/>
              </p:custDataLst>
            </p:nvPr>
          </p:nvSpPr>
          <p:spPr>
            <a:xfrm>
              <a:off x="4086225" y="5649649"/>
              <a:ext cx="19051" cy="151077"/>
            </a:xfrm>
            <a:custGeom>
              <a:avLst/>
              <a:gdLst/>
              <a:ahLst/>
              <a:cxnLst/>
              <a:rect l="0" t="0" r="0" b="0"/>
              <a:pathLst>
                <a:path w="19051" h="151077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5188" y="617"/>
                  </a:lnTo>
                  <a:lnTo>
                    <a:pt x="16475" y="2087"/>
                  </a:lnTo>
                  <a:lnTo>
                    <a:pt x="17333" y="4125"/>
                  </a:lnTo>
                  <a:lnTo>
                    <a:pt x="18899" y="44470"/>
                  </a:lnTo>
                  <a:lnTo>
                    <a:pt x="19020" y="86156"/>
                  </a:lnTo>
                  <a:lnTo>
                    <a:pt x="1905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167"/>
            <p:cNvSpPr/>
            <p:nvPr>
              <p:custDataLst>
                <p:tags r:id="rId77"/>
              </p:custDataLst>
            </p:nvPr>
          </p:nvSpPr>
          <p:spPr>
            <a:xfrm>
              <a:off x="4001824" y="5838825"/>
              <a:ext cx="151077" cy="17727"/>
            </a:xfrm>
            <a:custGeom>
              <a:avLst/>
              <a:gdLst/>
              <a:ahLst/>
              <a:cxnLst/>
              <a:rect l="0" t="0" r="0" b="0"/>
              <a:pathLst>
                <a:path w="151077" h="17727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16263" y="12242"/>
                  </a:lnTo>
                  <a:lnTo>
                    <a:pt x="58046" y="10061"/>
                  </a:lnTo>
                  <a:lnTo>
                    <a:pt x="105468" y="8537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168"/>
            <p:cNvSpPr/>
            <p:nvPr>
              <p:custDataLst>
                <p:tags r:id="rId78"/>
              </p:custDataLst>
            </p:nvPr>
          </p:nvSpPr>
          <p:spPr>
            <a:xfrm>
              <a:off x="4048125" y="5945293"/>
              <a:ext cx="104776" cy="93558"/>
            </a:xfrm>
            <a:custGeom>
              <a:avLst/>
              <a:gdLst/>
              <a:ahLst/>
              <a:cxnLst/>
              <a:rect l="0" t="0" r="0" b="0"/>
              <a:pathLst>
                <a:path w="104776" h="93558">
                  <a:moveTo>
                    <a:pt x="0" y="17357"/>
                  </a:moveTo>
                  <a:lnTo>
                    <a:pt x="0" y="17357"/>
                  </a:lnTo>
                  <a:lnTo>
                    <a:pt x="0" y="62481"/>
                  </a:lnTo>
                  <a:lnTo>
                    <a:pt x="0" y="91632"/>
                  </a:lnTo>
                  <a:lnTo>
                    <a:pt x="2822" y="53462"/>
                  </a:lnTo>
                  <a:lnTo>
                    <a:pt x="8663" y="36579"/>
                  </a:lnTo>
                  <a:lnTo>
                    <a:pt x="25535" y="12036"/>
                  </a:lnTo>
                  <a:lnTo>
                    <a:pt x="37787" y="4022"/>
                  </a:lnTo>
                  <a:lnTo>
                    <a:pt x="54823" y="0"/>
                  </a:lnTo>
                  <a:lnTo>
                    <a:pt x="67052" y="1882"/>
                  </a:lnTo>
                  <a:lnTo>
                    <a:pt x="73277" y="3865"/>
                  </a:lnTo>
                  <a:lnTo>
                    <a:pt x="83015" y="11714"/>
                  </a:lnTo>
                  <a:lnTo>
                    <a:pt x="90871" y="23315"/>
                  </a:lnTo>
                  <a:lnTo>
                    <a:pt x="100185" y="46639"/>
                  </a:lnTo>
                  <a:lnTo>
                    <a:pt x="104775" y="93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169"/>
            <p:cNvSpPr/>
            <p:nvPr>
              <p:custDataLst>
                <p:tags r:id="rId79"/>
              </p:custDataLst>
            </p:nvPr>
          </p:nvSpPr>
          <p:spPr>
            <a:xfrm>
              <a:off x="4296431" y="5686459"/>
              <a:ext cx="188289" cy="207907"/>
            </a:xfrm>
            <a:custGeom>
              <a:avLst/>
              <a:gdLst/>
              <a:ahLst/>
              <a:cxnLst/>
              <a:rect l="0" t="0" r="0" b="0"/>
              <a:pathLst>
                <a:path w="188289" h="207907">
                  <a:moveTo>
                    <a:pt x="161269" y="9491"/>
                  </a:moveTo>
                  <a:lnTo>
                    <a:pt x="161269" y="9491"/>
                  </a:lnTo>
                  <a:lnTo>
                    <a:pt x="177671" y="1290"/>
                  </a:lnTo>
                  <a:lnTo>
                    <a:pt x="188288" y="82"/>
                  </a:lnTo>
                  <a:lnTo>
                    <a:pt x="184327" y="0"/>
                  </a:lnTo>
                  <a:lnTo>
                    <a:pt x="140456" y="16215"/>
                  </a:lnTo>
                  <a:lnTo>
                    <a:pt x="94362" y="31764"/>
                  </a:lnTo>
                  <a:lnTo>
                    <a:pt x="49442" y="57118"/>
                  </a:lnTo>
                  <a:lnTo>
                    <a:pt x="42776" y="63467"/>
                  </a:lnTo>
                  <a:lnTo>
                    <a:pt x="39814" y="69816"/>
                  </a:lnTo>
                  <a:lnTo>
                    <a:pt x="42199" y="72991"/>
                  </a:lnTo>
                  <a:lnTo>
                    <a:pt x="53316" y="79341"/>
                  </a:lnTo>
                  <a:lnTo>
                    <a:pt x="97324" y="87677"/>
                  </a:lnTo>
                  <a:lnTo>
                    <a:pt x="102764" y="90190"/>
                  </a:lnTo>
                  <a:lnTo>
                    <a:pt x="111631" y="98627"/>
                  </a:lnTo>
                  <a:lnTo>
                    <a:pt x="115477" y="103840"/>
                  </a:lnTo>
                  <a:lnTo>
                    <a:pt x="116982" y="108373"/>
                  </a:lnTo>
                  <a:lnTo>
                    <a:pt x="116928" y="112454"/>
                  </a:lnTo>
                  <a:lnTo>
                    <a:pt x="115833" y="116233"/>
                  </a:lnTo>
                  <a:lnTo>
                    <a:pt x="99124" y="131665"/>
                  </a:lnTo>
                  <a:lnTo>
                    <a:pt x="51587" y="163319"/>
                  </a:lnTo>
                  <a:lnTo>
                    <a:pt x="7114" y="189019"/>
                  </a:lnTo>
                  <a:lnTo>
                    <a:pt x="328" y="195115"/>
                  </a:lnTo>
                  <a:lnTo>
                    <a:pt x="0" y="196740"/>
                  </a:lnTo>
                  <a:lnTo>
                    <a:pt x="2458" y="201368"/>
                  </a:lnTo>
                  <a:lnTo>
                    <a:pt x="4595" y="204084"/>
                  </a:lnTo>
                  <a:lnTo>
                    <a:pt x="37941" y="207906"/>
                  </a:lnTo>
                  <a:lnTo>
                    <a:pt x="77926" y="203983"/>
                  </a:lnTo>
                  <a:lnTo>
                    <a:pt x="121640" y="196117"/>
                  </a:lnTo>
                  <a:lnTo>
                    <a:pt x="180319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170"/>
            <p:cNvSpPr/>
            <p:nvPr>
              <p:custDataLst>
                <p:tags r:id="rId80"/>
              </p:custDataLst>
            </p:nvPr>
          </p:nvSpPr>
          <p:spPr>
            <a:xfrm>
              <a:off x="4518887" y="5724525"/>
              <a:ext cx="119789" cy="152401"/>
            </a:xfrm>
            <a:custGeom>
              <a:avLst/>
              <a:gdLst/>
              <a:ahLst/>
              <a:cxnLst/>
              <a:rect l="0" t="0" r="0" b="0"/>
              <a:pathLst>
                <a:path w="119789" h="15240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4" y="5056"/>
                  </a:lnTo>
                  <a:lnTo>
                    <a:pt x="40644" y="45717"/>
                  </a:lnTo>
                  <a:lnTo>
                    <a:pt x="75638" y="89372"/>
                  </a:lnTo>
                  <a:lnTo>
                    <a:pt x="112892" y="135553"/>
                  </a:lnTo>
                  <a:lnTo>
                    <a:pt x="11978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171"/>
            <p:cNvSpPr/>
            <p:nvPr>
              <p:custDataLst>
                <p:tags r:id="rId81"/>
              </p:custDataLst>
            </p:nvPr>
          </p:nvSpPr>
          <p:spPr>
            <a:xfrm>
              <a:off x="4743450" y="5724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1125"/>
          <p:cNvGrpSpPr/>
          <p:nvPr/>
        </p:nvGrpSpPr>
        <p:grpSpPr>
          <a:xfrm>
            <a:off x="3535095" y="6012140"/>
            <a:ext cx="284431" cy="138423"/>
            <a:chOff x="3535095" y="6012140"/>
            <a:chExt cx="284431" cy="138423"/>
          </a:xfrm>
        </p:grpSpPr>
        <p:sp>
          <p:nvSpPr>
            <p:cNvPr id="194" name="SMARTInkShape-6172"/>
            <p:cNvSpPr/>
            <p:nvPr>
              <p:custDataLst>
                <p:tags r:id="rId70"/>
              </p:custDataLst>
            </p:nvPr>
          </p:nvSpPr>
          <p:spPr>
            <a:xfrm>
              <a:off x="3535095" y="6012140"/>
              <a:ext cx="91959" cy="131486"/>
            </a:xfrm>
            <a:custGeom>
              <a:avLst/>
              <a:gdLst/>
              <a:ahLst/>
              <a:cxnLst/>
              <a:rect l="0" t="0" r="0" b="0"/>
              <a:pathLst>
                <a:path w="91959" h="131486">
                  <a:moveTo>
                    <a:pt x="17730" y="45760"/>
                  </a:moveTo>
                  <a:lnTo>
                    <a:pt x="17730" y="45760"/>
                  </a:lnTo>
                  <a:lnTo>
                    <a:pt x="17730" y="36628"/>
                  </a:lnTo>
                  <a:lnTo>
                    <a:pt x="12673" y="41408"/>
                  </a:lnTo>
                  <a:lnTo>
                    <a:pt x="10191" y="46648"/>
                  </a:lnTo>
                  <a:lnTo>
                    <a:pt x="8239" y="90784"/>
                  </a:lnTo>
                  <a:lnTo>
                    <a:pt x="8208" y="110046"/>
                  </a:lnTo>
                  <a:lnTo>
                    <a:pt x="3149" y="101615"/>
                  </a:lnTo>
                  <a:lnTo>
                    <a:pt x="4" y="85711"/>
                  </a:lnTo>
                  <a:lnTo>
                    <a:pt x="0" y="54828"/>
                  </a:lnTo>
                  <a:lnTo>
                    <a:pt x="7632" y="10641"/>
                  </a:lnTo>
                  <a:lnTo>
                    <a:pt x="7822" y="6472"/>
                  </a:lnTo>
                  <a:lnTo>
                    <a:pt x="9008" y="3693"/>
                  </a:lnTo>
                  <a:lnTo>
                    <a:pt x="10857" y="1840"/>
                  </a:lnTo>
                  <a:lnTo>
                    <a:pt x="13148" y="605"/>
                  </a:lnTo>
                  <a:lnTo>
                    <a:pt x="15734" y="840"/>
                  </a:lnTo>
                  <a:lnTo>
                    <a:pt x="21429" y="3923"/>
                  </a:lnTo>
                  <a:lnTo>
                    <a:pt x="30585" y="16665"/>
                  </a:lnTo>
                  <a:lnTo>
                    <a:pt x="36236" y="34029"/>
                  </a:lnTo>
                  <a:lnTo>
                    <a:pt x="37476" y="34765"/>
                  </a:lnTo>
                  <a:lnTo>
                    <a:pt x="41675" y="35582"/>
                  </a:lnTo>
                  <a:lnTo>
                    <a:pt x="47070" y="33122"/>
                  </a:lnTo>
                  <a:lnTo>
                    <a:pt x="59156" y="22920"/>
                  </a:lnTo>
                  <a:lnTo>
                    <a:pt x="62600" y="16912"/>
                  </a:lnTo>
                  <a:lnTo>
                    <a:pt x="65189" y="10714"/>
                  </a:lnTo>
                  <a:lnTo>
                    <a:pt x="69868" y="4431"/>
                  </a:lnTo>
                  <a:lnTo>
                    <a:pt x="75474" y="933"/>
                  </a:lnTo>
                  <a:lnTo>
                    <a:pt x="78451" y="0"/>
                  </a:lnTo>
                  <a:lnTo>
                    <a:pt x="80436" y="437"/>
                  </a:lnTo>
                  <a:lnTo>
                    <a:pt x="81759" y="1786"/>
                  </a:lnTo>
                  <a:lnTo>
                    <a:pt x="83229" y="6108"/>
                  </a:lnTo>
                  <a:lnTo>
                    <a:pt x="85115" y="15549"/>
                  </a:lnTo>
                  <a:lnTo>
                    <a:pt x="91875" y="37166"/>
                  </a:lnTo>
                  <a:lnTo>
                    <a:pt x="91958" y="51465"/>
                  </a:lnTo>
                  <a:lnTo>
                    <a:pt x="85609" y="97142"/>
                  </a:lnTo>
                  <a:lnTo>
                    <a:pt x="84405" y="131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173"/>
            <p:cNvSpPr/>
            <p:nvPr>
              <p:custDataLst>
                <p:tags r:id="rId71"/>
              </p:custDataLst>
            </p:nvPr>
          </p:nvSpPr>
          <p:spPr>
            <a:xfrm>
              <a:off x="3726181" y="6014312"/>
              <a:ext cx="93345" cy="127260"/>
            </a:xfrm>
            <a:custGeom>
              <a:avLst/>
              <a:gdLst/>
              <a:ahLst/>
              <a:cxnLst/>
              <a:rect l="0" t="0" r="0" b="0"/>
              <a:pathLst>
                <a:path w="93345" h="127260">
                  <a:moveTo>
                    <a:pt x="93344" y="5488"/>
                  </a:moveTo>
                  <a:lnTo>
                    <a:pt x="93344" y="5488"/>
                  </a:lnTo>
                  <a:lnTo>
                    <a:pt x="79155" y="5488"/>
                  </a:lnTo>
                  <a:lnTo>
                    <a:pt x="73632" y="2666"/>
                  </a:lnTo>
                  <a:lnTo>
                    <a:pt x="70678" y="432"/>
                  </a:lnTo>
                  <a:lnTo>
                    <a:pt x="67650" y="0"/>
                  </a:lnTo>
                  <a:lnTo>
                    <a:pt x="52031" y="4557"/>
                  </a:lnTo>
                  <a:lnTo>
                    <a:pt x="49926" y="5925"/>
                  </a:lnTo>
                  <a:lnTo>
                    <a:pt x="48524" y="7896"/>
                  </a:lnTo>
                  <a:lnTo>
                    <a:pt x="47589" y="10269"/>
                  </a:lnTo>
                  <a:lnTo>
                    <a:pt x="17558" y="48706"/>
                  </a:lnTo>
                  <a:lnTo>
                    <a:pt x="952" y="90826"/>
                  </a:lnTo>
                  <a:lnTo>
                    <a:pt x="0" y="97305"/>
                  </a:lnTo>
                  <a:lnTo>
                    <a:pt x="1763" y="107326"/>
                  </a:lnTo>
                  <a:lnTo>
                    <a:pt x="8706" y="118918"/>
                  </a:lnTo>
                  <a:lnTo>
                    <a:pt x="14452" y="124693"/>
                  </a:lnTo>
                  <a:lnTo>
                    <a:pt x="20534" y="127259"/>
                  </a:lnTo>
                  <a:lnTo>
                    <a:pt x="29587" y="125578"/>
                  </a:lnTo>
                  <a:lnTo>
                    <a:pt x="74294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174"/>
            <p:cNvSpPr/>
            <p:nvPr>
              <p:custDataLst>
                <p:tags r:id="rId72"/>
              </p:custDataLst>
            </p:nvPr>
          </p:nvSpPr>
          <p:spPr>
            <a:xfrm>
              <a:off x="3733800" y="608647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579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175"/>
            <p:cNvSpPr/>
            <p:nvPr>
              <p:custDataLst>
                <p:tags r:id="rId73"/>
              </p:custDataLst>
            </p:nvPr>
          </p:nvSpPr>
          <p:spPr>
            <a:xfrm>
              <a:off x="3648501" y="6019800"/>
              <a:ext cx="56725" cy="130763"/>
            </a:xfrm>
            <a:custGeom>
              <a:avLst/>
              <a:gdLst/>
              <a:ahLst/>
              <a:cxnLst/>
              <a:rect l="0" t="0" r="0" b="0"/>
              <a:pathLst>
                <a:path w="56725" h="130763">
                  <a:moveTo>
                    <a:pt x="18624" y="0"/>
                  </a:moveTo>
                  <a:lnTo>
                    <a:pt x="18624" y="0"/>
                  </a:lnTo>
                  <a:lnTo>
                    <a:pt x="17566" y="23851"/>
                  </a:lnTo>
                  <a:lnTo>
                    <a:pt x="8923" y="68072"/>
                  </a:lnTo>
                  <a:lnTo>
                    <a:pt x="534" y="115285"/>
                  </a:lnTo>
                  <a:lnTo>
                    <a:pt x="0" y="124616"/>
                  </a:lnTo>
                  <a:lnTo>
                    <a:pt x="917" y="127527"/>
                  </a:lnTo>
                  <a:lnTo>
                    <a:pt x="2586" y="129468"/>
                  </a:lnTo>
                  <a:lnTo>
                    <a:pt x="4757" y="130762"/>
                  </a:lnTo>
                  <a:lnTo>
                    <a:pt x="6204" y="130567"/>
                  </a:lnTo>
                  <a:lnTo>
                    <a:pt x="7169" y="129378"/>
                  </a:lnTo>
                  <a:lnTo>
                    <a:pt x="7813" y="127527"/>
                  </a:lnTo>
                  <a:lnTo>
                    <a:pt x="18831" y="119866"/>
                  </a:lnTo>
                  <a:lnTo>
                    <a:pt x="5672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6176"/>
          <p:cNvSpPr/>
          <p:nvPr>
            <p:custDataLst>
              <p:tags r:id="rId4"/>
            </p:custDataLst>
          </p:nvPr>
        </p:nvSpPr>
        <p:spPr>
          <a:xfrm>
            <a:off x="5240074" y="5876925"/>
            <a:ext cx="8202" cy="19051"/>
          </a:xfrm>
          <a:custGeom>
            <a:avLst/>
            <a:gdLst/>
            <a:ahLst/>
            <a:cxnLst/>
            <a:rect l="0" t="0" r="0" b="0"/>
            <a:pathLst>
              <a:path w="8202" h="19051">
                <a:moveTo>
                  <a:pt x="8201" y="0"/>
                </a:moveTo>
                <a:lnTo>
                  <a:pt x="8201" y="0"/>
                </a:lnTo>
                <a:lnTo>
                  <a:pt x="8201" y="8201"/>
                </a:lnTo>
                <a:lnTo>
                  <a:pt x="7143" y="8642"/>
                </a:lnTo>
                <a:lnTo>
                  <a:pt x="0" y="9409"/>
                </a:lnTo>
                <a:lnTo>
                  <a:pt x="8201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1127"/>
          <p:cNvGrpSpPr/>
          <p:nvPr/>
        </p:nvGrpSpPr>
        <p:grpSpPr>
          <a:xfrm>
            <a:off x="5773474" y="5686425"/>
            <a:ext cx="408252" cy="257176"/>
            <a:chOff x="5773474" y="5686425"/>
            <a:chExt cx="408252" cy="257176"/>
          </a:xfrm>
        </p:grpSpPr>
        <p:sp>
          <p:nvSpPr>
            <p:cNvPr id="200" name="SMARTInkShape-6177"/>
            <p:cNvSpPr/>
            <p:nvPr>
              <p:custDataLst>
                <p:tags r:id="rId64"/>
              </p:custDataLst>
            </p:nvPr>
          </p:nvSpPr>
          <p:spPr>
            <a:xfrm>
              <a:off x="5992545" y="5694931"/>
              <a:ext cx="189181" cy="214469"/>
            </a:xfrm>
            <a:custGeom>
              <a:avLst/>
              <a:gdLst/>
              <a:ahLst/>
              <a:cxnLst/>
              <a:rect l="0" t="0" r="0" b="0"/>
              <a:pathLst>
                <a:path w="189181" h="214469">
                  <a:moveTo>
                    <a:pt x="8205" y="134369"/>
                  </a:moveTo>
                  <a:lnTo>
                    <a:pt x="8205" y="134369"/>
                  </a:lnTo>
                  <a:lnTo>
                    <a:pt x="8205" y="181361"/>
                  </a:lnTo>
                  <a:lnTo>
                    <a:pt x="8205" y="198622"/>
                  </a:lnTo>
                  <a:lnTo>
                    <a:pt x="7147" y="202605"/>
                  </a:lnTo>
                  <a:lnTo>
                    <a:pt x="5383" y="205260"/>
                  </a:lnTo>
                  <a:lnTo>
                    <a:pt x="3149" y="207030"/>
                  </a:lnTo>
                  <a:lnTo>
                    <a:pt x="1660" y="207151"/>
                  </a:lnTo>
                  <a:lnTo>
                    <a:pt x="666" y="206174"/>
                  </a:lnTo>
                  <a:lnTo>
                    <a:pt x="4" y="204464"/>
                  </a:lnTo>
                  <a:lnTo>
                    <a:pt x="0" y="178907"/>
                  </a:lnTo>
                  <a:lnTo>
                    <a:pt x="6362" y="154621"/>
                  </a:lnTo>
                  <a:lnTo>
                    <a:pt x="17994" y="135861"/>
                  </a:lnTo>
                  <a:lnTo>
                    <a:pt x="21081" y="132189"/>
                  </a:lnTo>
                  <a:lnTo>
                    <a:pt x="24197" y="130799"/>
                  </a:lnTo>
                  <a:lnTo>
                    <a:pt x="27334" y="130930"/>
                  </a:lnTo>
                  <a:lnTo>
                    <a:pt x="30482" y="132077"/>
                  </a:lnTo>
                  <a:lnTo>
                    <a:pt x="36803" y="138994"/>
                  </a:lnTo>
                  <a:lnTo>
                    <a:pt x="49484" y="160683"/>
                  </a:lnTo>
                  <a:lnTo>
                    <a:pt x="60329" y="197948"/>
                  </a:lnTo>
                  <a:lnTo>
                    <a:pt x="68766" y="207782"/>
                  </a:lnTo>
                  <a:lnTo>
                    <a:pt x="73979" y="211886"/>
                  </a:lnTo>
                  <a:lnTo>
                    <a:pt x="79571" y="213564"/>
                  </a:lnTo>
                  <a:lnTo>
                    <a:pt x="91429" y="212606"/>
                  </a:lnTo>
                  <a:lnTo>
                    <a:pt x="137115" y="189290"/>
                  </a:lnTo>
                  <a:lnTo>
                    <a:pt x="147696" y="176770"/>
                  </a:lnTo>
                  <a:lnTo>
                    <a:pt x="156780" y="157515"/>
                  </a:lnTo>
                  <a:lnTo>
                    <a:pt x="158056" y="152976"/>
                  </a:lnTo>
                  <a:lnTo>
                    <a:pt x="157847" y="149948"/>
                  </a:lnTo>
                  <a:lnTo>
                    <a:pt x="156650" y="147930"/>
                  </a:lnTo>
                  <a:lnTo>
                    <a:pt x="154793" y="146584"/>
                  </a:lnTo>
                  <a:lnTo>
                    <a:pt x="147085" y="147912"/>
                  </a:lnTo>
                  <a:lnTo>
                    <a:pt x="133669" y="154610"/>
                  </a:lnTo>
                  <a:lnTo>
                    <a:pt x="126408" y="161357"/>
                  </a:lnTo>
                  <a:lnTo>
                    <a:pt x="109902" y="188971"/>
                  </a:lnTo>
                  <a:lnTo>
                    <a:pt x="108811" y="194054"/>
                  </a:lnTo>
                  <a:lnTo>
                    <a:pt x="109143" y="198500"/>
                  </a:lnTo>
                  <a:lnTo>
                    <a:pt x="110422" y="202523"/>
                  </a:lnTo>
                  <a:lnTo>
                    <a:pt x="117488" y="209816"/>
                  </a:lnTo>
                  <a:lnTo>
                    <a:pt x="122336" y="213242"/>
                  </a:lnTo>
                  <a:lnTo>
                    <a:pt x="127684" y="214468"/>
                  </a:lnTo>
                  <a:lnTo>
                    <a:pt x="139270" y="213007"/>
                  </a:lnTo>
                  <a:lnTo>
                    <a:pt x="144265" y="207961"/>
                  </a:lnTo>
                  <a:lnTo>
                    <a:pt x="168358" y="162810"/>
                  </a:lnTo>
                  <a:lnTo>
                    <a:pt x="180990" y="120018"/>
                  </a:lnTo>
                  <a:lnTo>
                    <a:pt x="186753" y="82492"/>
                  </a:lnTo>
                  <a:lnTo>
                    <a:pt x="187802" y="35110"/>
                  </a:lnTo>
                  <a:lnTo>
                    <a:pt x="180937" y="1079"/>
                  </a:lnTo>
                  <a:lnTo>
                    <a:pt x="179451" y="0"/>
                  </a:lnTo>
                  <a:lnTo>
                    <a:pt x="177402" y="1399"/>
                  </a:lnTo>
                  <a:lnTo>
                    <a:pt x="174978" y="4447"/>
                  </a:lnTo>
                  <a:lnTo>
                    <a:pt x="171566" y="23906"/>
                  </a:lnTo>
                  <a:lnTo>
                    <a:pt x="170414" y="70960"/>
                  </a:lnTo>
                  <a:lnTo>
                    <a:pt x="173009" y="112398"/>
                  </a:lnTo>
                  <a:lnTo>
                    <a:pt x="178342" y="155429"/>
                  </a:lnTo>
                  <a:lnTo>
                    <a:pt x="189180" y="20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178"/>
            <p:cNvSpPr/>
            <p:nvPr>
              <p:custDataLst>
                <p:tags r:id="rId65"/>
              </p:custDataLst>
            </p:nvPr>
          </p:nvSpPr>
          <p:spPr>
            <a:xfrm>
              <a:off x="5953125" y="57721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179"/>
            <p:cNvSpPr/>
            <p:nvPr>
              <p:custDataLst>
                <p:tags r:id="rId66"/>
              </p:custDataLst>
            </p:nvPr>
          </p:nvSpPr>
          <p:spPr>
            <a:xfrm>
              <a:off x="5934075" y="58483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1324" y="3471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180"/>
            <p:cNvSpPr/>
            <p:nvPr>
              <p:custDataLst>
                <p:tags r:id="rId67"/>
              </p:custDataLst>
            </p:nvPr>
          </p:nvSpPr>
          <p:spPr>
            <a:xfrm>
              <a:off x="5804762" y="5810250"/>
              <a:ext cx="119789" cy="17727"/>
            </a:xfrm>
            <a:custGeom>
              <a:avLst/>
              <a:gdLst/>
              <a:ahLst/>
              <a:cxnLst/>
              <a:rect l="0" t="0" r="0" b="0"/>
              <a:pathLst>
                <a:path w="119789" h="17727">
                  <a:moveTo>
                    <a:pt x="5488" y="9525"/>
                  </a:moveTo>
                  <a:lnTo>
                    <a:pt x="5488" y="9525"/>
                  </a:lnTo>
                  <a:lnTo>
                    <a:pt x="432" y="14581"/>
                  </a:lnTo>
                  <a:lnTo>
                    <a:pt x="0" y="16070"/>
                  </a:lnTo>
                  <a:lnTo>
                    <a:pt x="772" y="17064"/>
                  </a:lnTo>
                  <a:lnTo>
                    <a:pt x="2344" y="17726"/>
                  </a:lnTo>
                  <a:lnTo>
                    <a:pt x="4450" y="17109"/>
                  </a:lnTo>
                  <a:lnTo>
                    <a:pt x="9613" y="13601"/>
                  </a:lnTo>
                  <a:lnTo>
                    <a:pt x="49851" y="9272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181"/>
            <p:cNvSpPr/>
            <p:nvPr>
              <p:custDataLst>
                <p:tags r:id="rId68"/>
              </p:custDataLst>
            </p:nvPr>
          </p:nvSpPr>
          <p:spPr>
            <a:xfrm>
              <a:off x="5773474" y="5686425"/>
              <a:ext cx="179652" cy="95251"/>
            </a:xfrm>
            <a:custGeom>
              <a:avLst/>
              <a:gdLst/>
              <a:ahLst/>
              <a:cxnLst/>
              <a:rect l="0" t="0" r="0" b="0"/>
              <a:pathLst>
                <a:path w="179652" h="95251">
                  <a:moveTo>
                    <a:pt x="8201" y="95250"/>
                  </a:moveTo>
                  <a:lnTo>
                    <a:pt x="8201" y="95250"/>
                  </a:lnTo>
                  <a:lnTo>
                    <a:pt x="8201" y="90194"/>
                  </a:lnTo>
                  <a:lnTo>
                    <a:pt x="0" y="59602"/>
                  </a:lnTo>
                  <a:lnTo>
                    <a:pt x="1676" y="54551"/>
                  </a:lnTo>
                  <a:lnTo>
                    <a:pt x="9182" y="46118"/>
                  </a:lnTo>
                  <a:lnTo>
                    <a:pt x="25308" y="35419"/>
                  </a:lnTo>
                  <a:lnTo>
                    <a:pt x="71067" y="19115"/>
                  </a:lnTo>
                  <a:lnTo>
                    <a:pt x="114693" y="6363"/>
                  </a:lnTo>
                  <a:lnTo>
                    <a:pt x="153819" y="1885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182"/>
            <p:cNvSpPr/>
            <p:nvPr>
              <p:custDataLst>
                <p:tags r:id="rId69"/>
              </p:custDataLst>
            </p:nvPr>
          </p:nvSpPr>
          <p:spPr>
            <a:xfrm>
              <a:off x="5800725" y="5753100"/>
              <a:ext cx="9351" cy="190501"/>
            </a:xfrm>
            <a:custGeom>
              <a:avLst/>
              <a:gdLst/>
              <a:ahLst/>
              <a:cxnLst/>
              <a:rect l="0" t="0" r="0" b="0"/>
              <a:pathLst>
                <a:path w="9351" h="190501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8937" y="54601"/>
                  </a:lnTo>
                  <a:lnTo>
                    <a:pt x="9350" y="94495"/>
                  </a:lnTo>
                  <a:lnTo>
                    <a:pt x="4435" y="14084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1128"/>
          <p:cNvGrpSpPr/>
          <p:nvPr/>
        </p:nvGrpSpPr>
        <p:grpSpPr>
          <a:xfrm>
            <a:off x="6583125" y="5658358"/>
            <a:ext cx="493951" cy="240632"/>
            <a:chOff x="6583125" y="5658358"/>
            <a:chExt cx="493951" cy="240632"/>
          </a:xfrm>
        </p:grpSpPr>
        <p:sp>
          <p:nvSpPr>
            <p:cNvPr id="207" name="SMARTInkShape-6183"/>
            <p:cNvSpPr/>
            <p:nvPr>
              <p:custDataLst>
                <p:tags r:id="rId60"/>
              </p:custDataLst>
            </p:nvPr>
          </p:nvSpPr>
          <p:spPr>
            <a:xfrm>
              <a:off x="6583125" y="5691810"/>
              <a:ext cx="170101" cy="200755"/>
            </a:xfrm>
            <a:custGeom>
              <a:avLst/>
              <a:gdLst/>
              <a:ahLst/>
              <a:cxnLst/>
              <a:rect l="0" t="0" r="0" b="0"/>
              <a:pathLst>
                <a:path w="170101" h="200755">
                  <a:moveTo>
                    <a:pt x="27225" y="61290"/>
                  </a:moveTo>
                  <a:lnTo>
                    <a:pt x="27225" y="61290"/>
                  </a:lnTo>
                  <a:lnTo>
                    <a:pt x="27225" y="56234"/>
                  </a:lnTo>
                  <a:lnTo>
                    <a:pt x="24403" y="50929"/>
                  </a:lnTo>
                  <a:lnTo>
                    <a:pt x="22169" y="48033"/>
                  </a:lnTo>
                  <a:lnTo>
                    <a:pt x="21738" y="46102"/>
                  </a:lnTo>
                  <a:lnTo>
                    <a:pt x="22508" y="44815"/>
                  </a:lnTo>
                  <a:lnTo>
                    <a:pt x="24080" y="43957"/>
                  </a:lnTo>
                  <a:lnTo>
                    <a:pt x="25128" y="44443"/>
                  </a:lnTo>
                  <a:lnTo>
                    <a:pt x="25827" y="45825"/>
                  </a:lnTo>
                  <a:lnTo>
                    <a:pt x="27041" y="74854"/>
                  </a:lnTo>
                  <a:lnTo>
                    <a:pt x="24367" y="119865"/>
                  </a:lnTo>
                  <a:lnTo>
                    <a:pt x="16853" y="156962"/>
                  </a:lnTo>
                  <a:lnTo>
                    <a:pt x="8259" y="196224"/>
                  </a:lnTo>
                  <a:lnTo>
                    <a:pt x="6115" y="198871"/>
                  </a:lnTo>
                  <a:lnTo>
                    <a:pt x="3626" y="200635"/>
                  </a:lnTo>
                  <a:lnTo>
                    <a:pt x="1967" y="200754"/>
                  </a:lnTo>
                  <a:lnTo>
                    <a:pt x="861" y="199774"/>
                  </a:lnTo>
                  <a:lnTo>
                    <a:pt x="124" y="198063"/>
                  </a:lnTo>
                  <a:lnTo>
                    <a:pt x="0" y="159411"/>
                  </a:lnTo>
                  <a:lnTo>
                    <a:pt x="9069" y="113363"/>
                  </a:lnTo>
                  <a:lnTo>
                    <a:pt x="15995" y="69107"/>
                  </a:lnTo>
                  <a:lnTo>
                    <a:pt x="24968" y="34494"/>
                  </a:lnTo>
                  <a:lnTo>
                    <a:pt x="30808" y="23628"/>
                  </a:lnTo>
                  <a:lnTo>
                    <a:pt x="36931" y="18093"/>
                  </a:lnTo>
                  <a:lnTo>
                    <a:pt x="40047" y="16617"/>
                  </a:lnTo>
                  <a:lnTo>
                    <a:pt x="43181" y="18808"/>
                  </a:lnTo>
                  <a:lnTo>
                    <a:pt x="53707" y="34944"/>
                  </a:lnTo>
                  <a:lnTo>
                    <a:pt x="72869" y="53773"/>
                  </a:lnTo>
                  <a:lnTo>
                    <a:pt x="76704" y="59453"/>
                  </a:lnTo>
                  <a:lnTo>
                    <a:pt x="80319" y="62183"/>
                  </a:lnTo>
                  <a:lnTo>
                    <a:pt x="83788" y="62944"/>
                  </a:lnTo>
                  <a:lnTo>
                    <a:pt x="87159" y="62392"/>
                  </a:lnTo>
                  <a:lnTo>
                    <a:pt x="107777" y="46299"/>
                  </a:lnTo>
                  <a:lnTo>
                    <a:pt x="123882" y="29919"/>
                  </a:lnTo>
                  <a:lnTo>
                    <a:pt x="144941" y="1104"/>
                  </a:lnTo>
                  <a:lnTo>
                    <a:pt x="146977" y="0"/>
                  </a:lnTo>
                  <a:lnTo>
                    <a:pt x="148335" y="321"/>
                  </a:lnTo>
                  <a:lnTo>
                    <a:pt x="149240" y="1594"/>
                  </a:lnTo>
                  <a:lnTo>
                    <a:pt x="157239" y="26450"/>
                  </a:lnTo>
                  <a:lnTo>
                    <a:pt x="160135" y="71244"/>
                  </a:lnTo>
                  <a:lnTo>
                    <a:pt x="161546" y="115546"/>
                  </a:lnTo>
                  <a:lnTo>
                    <a:pt x="170100" y="166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184"/>
            <p:cNvSpPr/>
            <p:nvPr>
              <p:custDataLst>
                <p:tags r:id="rId61"/>
              </p:custDataLst>
            </p:nvPr>
          </p:nvSpPr>
          <p:spPr>
            <a:xfrm>
              <a:off x="6810422" y="5700811"/>
              <a:ext cx="76154" cy="198179"/>
            </a:xfrm>
            <a:custGeom>
              <a:avLst/>
              <a:gdLst/>
              <a:ahLst/>
              <a:cxnLst/>
              <a:rect l="0" t="0" r="0" b="0"/>
              <a:pathLst>
                <a:path w="76154" h="198179">
                  <a:moveTo>
                    <a:pt x="9478" y="14189"/>
                  </a:moveTo>
                  <a:lnTo>
                    <a:pt x="9478" y="14189"/>
                  </a:lnTo>
                  <a:lnTo>
                    <a:pt x="14534" y="9133"/>
                  </a:lnTo>
                  <a:lnTo>
                    <a:pt x="19839" y="6650"/>
                  </a:lnTo>
                  <a:lnTo>
                    <a:pt x="22735" y="5988"/>
                  </a:lnTo>
                  <a:lnTo>
                    <a:pt x="24666" y="4488"/>
                  </a:lnTo>
                  <a:lnTo>
                    <a:pt x="26811" y="0"/>
                  </a:lnTo>
                  <a:lnTo>
                    <a:pt x="28020" y="16806"/>
                  </a:lnTo>
                  <a:lnTo>
                    <a:pt x="20822" y="54923"/>
                  </a:lnTo>
                  <a:lnTo>
                    <a:pt x="12251" y="94109"/>
                  </a:lnTo>
                  <a:lnTo>
                    <a:pt x="1782" y="141718"/>
                  </a:lnTo>
                  <a:lnTo>
                    <a:pt x="60" y="187601"/>
                  </a:lnTo>
                  <a:lnTo>
                    <a:pt x="0" y="196389"/>
                  </a:lnTo>
                  <a:lnTo>
                    <a:pt x="1042" y="198098"/>
                  </a:lnTo>
                  <a:lnTo>
                    <a:pt x="2796" y="198178"/>
                  </a:lnTo>
                  <a:lnTo>
                    <a:pt x="33690" y="187140"/>
                  </a:lnTo>
                  <a:lnTo>
                    <a:pt x="46912" y="183819"/>
                  </a:lnTo>
                  <a:lnTo>
                    <a:pt x="76153" y="16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185"/>
            <p:cNvSpPr/>
            <p:nvPr>
              <p:custDataLst>
                <p:tags r:id="rId62"/>
              </p:custDataLst>
            </p:nvPr>
          </p:nvSpPr>
          <p:spPr>
            <a:xfrm>
              <a:off x="6953821" y="5658358"/>
              <a:ext cx="123255" cy="197988"/>
            </a:xfrm>
            <a:custGeom>
              <a:avLst/>
              <a:gdLst/>
              <a:ahLst/>
              <a:cxnLst/>
              <a:rect l="0" t="0" r="0" b="0"/>
              <a:pathLst>
                <a:path w="123255" h="197988">
                  <a:moveTo>
                    <a:pt x="123254" y="18542"/>
                  </a:moveTo>
                  <a:lnTo>
                    <a:pt x="123254" y="18542"/>
                  </a:lnTo>
                  <a:lnTo>
                    <a:pt x="123254" y="13486"/>
                  </a:lnTo>
                  <a:lnTo>
                    <a:pt x="120432" y="8181"/>
                  </a:lnTo>
                  <a:lnTo>
                    <a:pt x="118198" y="5285"/>
                  </a:lnTo>
                  <a:lnTo>
                    <a:pt x="112893" y="2067"/>
                  </a:lnTo>
                  <a:lnTo>
                    <a:pt x="100864" y="0"/>
                  </a:lnTo>
                  <a:lnTo>
                    <a:pt x="68658" y="13743"/>
                  </a:lnTo>
                  <a:lnTo>
                    <a:pt x="57361" y="20995"/>
                  </a:lnTo>
                  <a:lnTo>
                    <a:pt x="26501" y="57106"/>
                  </a:lnTo>
                  <a:lnTo>
                    <a:pt x="12459" y="88248"/>
                  </a:lnTo>
                  <a:lnTo>
                    <a:pt x="2316" y="128424"/>
                  </a:lnTo>
                  <a:lnTo>
                    <a:pt x="0" y="157369"/>
                  </a:lnTo>
                  <a:lnTo>
                    <a:pt x="4654" y="182090"/>
                  </a:lnTo>
                  <a:lnTo>
                    <a:pt x="9263" y="187899"/>
                  </a:lnTo>
                  <a:lnTo>
                    <a:pt x="22850" y="194353"/>
                  </a:lnTo>
                  <a:lnTo>
                    <a:pt x="43292" y="197987"/>
                  </a:lnTo>
                  <a:lnTo>
                    <a:pt x="67812" y="194007"/>
                  </a:lnTo>
                  <a:lnTo>
                    <a:pt x="94679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186"/>
            <p:cNvSpPr/>
            <p:nvPr>
              <p:custDataLst>
                <p:tags r:id="rId63"/>
              </p:custDataLst>
            </p:nvPr>
          </p:nvSpPr>
          <p:spPr>
            <a:xfrm>
              <a:off x="6955358" y="5762625"/>
              <a:ext cx="121718" cy="19051"/>
            </a:xfrm>
            <a:custGeom>
              <a:avLst/>
              <a:gdLst/>
              <a:ahLst/>
              <a:cxnLst/>
              <a:rect l="0" t="0" r="0" b="0"/>
              <a:pathLst>
                <a:path w="121718" h="19051">
                  <a:moveTo>
                    <a:pt x="26467" y="19050"/>
                  </a:moveTo>
                  <a:lnTo>
                    <a:pt x="26467" y="19050"/>
                  </a:lnTo>
                  <a:lnTo>
                    <a:pt x="8567" y="11511"/>
                  </a:lnTo>
                  <a:lnTo>
                    <a:pt x="0" y="9918"/>
                  </a:lnTo>
                  <a:lnTo>
                    <a:pt x="356" y="9787"/>
                  </a:lnTo>
                  <a:lnTo>
                    <a:pt x="43620" y="9548"/>
                  </a:lnTo>
                  <a:lnTo>
                    <a:pt x="90572" y="6708"/>
                  </a:lnTo>
                  <a:lnTo>
                    <a:pt x="121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6187"/>
          <p:cNvSpPr/>
          <p:nvPr>
            <p:custDataLst>
              <p:tags r:id="rId5"/>
            </p:custDataLst>
          </p:nvPr>
        </p:nvSpPr>
        <p:spPr>
          <a:xfrm>
            <a:off x="7370501" y="5629837"/>
            <a:ext cx="268550" cy="367829"/>
          </a:xfrm>
          <a:custGeom>
            <a:avLst/>
            <a:gdLst/>
            <a:ahLst/>
            <a:cxnLst/>
            <a:rect l="0" t="0" r="0" b="0"/>
            <a:pathLst>
              <a:path w="268550" h="367829">
                <a:moveTo>
                  <a:pt x="97099" y="161363"/>
                </a:moveTo>
                <a:lnTo>
                  <a:pt x="97099" y="161363"/>
                </a:lnTo>
                <a:lnTo>
                  <a:pt x="102155" y="156307"/>
                </a:lnTo>
                <a:lnTo>
                  <a:pt x="102586" y="154818"/>
                </a:lnTo>
                <a:lnTo>
                  <a:pt x="101816" y="153824"/>
                </a:lnTo>
                <a:lnTo>
                  <a:pt x="100244" y="153162"/>
                </a:lnTo>
                <a:lnTo>
                  <a:pt x="55805" y="163649"/>
                </a:lnTo>
                <a:lnTo>
                  <a:pt x="29478" y="174387"/>
                </a:lnTo>
                <a:lnTo>
                  <a:pt x="13070" y="185143"/>
                </a:lnTo>
                <a:lnTo>
                  <a:pt x="2250" y="196980"/>
                </a:lnTo>
                <a:lnTo>
                  <a:pt x="0" y="203100"/>
                </a:lnTo>
                <a:lnTo>
                  <a:pt x="321" y="215544"/>
                </a:lnTo>
                <a:lnTo>
                  <a:pt x="2947" y="220766"/>
                </a:lnTo>
                <a:lnTo>
                  <a:pt x="11509" y="229393"/>
                </a:lnTo>
                <a:lnTo>
                  <a:pt x="17815" y="231058"/>
                </a:lnTo>
                <a:lnTo>
                  <a:pt x="41857" y="228345"/>
                </a:lnTo>
                <a:lnTo>
                  <a:pt x="72782" y="217947"/>
                </a:lnTo>
                <a:lnTo>
                  <a:pt x="94765" y="200645"/>
                </a:lnTo>
                <a:lnTo>
                  <a:pt x="101353" y="191875"/>
                </a:lnTo>
                <a:lnTo>
                  <a:pt x="103110" y="188054"/>
                </a:lnTo>
                <a:lnTo>
                  <a:pt x="105583" y="167507"/>
                </a:lnTo>
                <a:lnTo>
                  <a:pt x="100517" y="150336"/>
                </a:lnTo>
                <a:lnTo>
                  <a:pt x="85764" y="125640"/>
                </a:lnTo>
                <a:lnTo>
                  <a:pt x="54960" y="88194"/>
                </a:lnTo>
                <a:lnTo>
                  <a:pt x="53131" y="84008"/>
                </a:lnTo>
                <a:lnTo>
                  <a:pt x="54029" y="79102"/>
                </a:lnTo>
                <a:lnTo>
                  <a:pt x="60670" y="68006"/>
                </a:lnTo>
                <a:lnTo>
                  <a:pt x="86424" y="49858"/>
                </a:lnTo>
                <a:lnTo>
                  <a:pt x="132225" y="28799"/>
                </a:lnTo>
                <a:lnTo>
                  <a:pt x="170124" y="15468"/>
                </a:lnTo>
                <a:lnTo>
                  <a:pt x="214862" y="2280"/>
                </a:lnTo>
                <a:lnTo>
                  <a:pt x="237482" y="0"/>
                </a:lnTo>
                <a:lnTo>
                  <a:pt x="240430" y="870"/>
                </a:lnTo>
                <a:lnTo>
                  <a:pt x="241336" y="2510"/>
                </a:lnTo>
                <a:lnTo>
                  <a:pt x="240882" y="4661"/>
                </a:lnTo>
                <a:lnTo>
                  <a:pt x="234733" y="9873"/>
                </a:lnTo>
                <a:lnTo>
                  <a:pt x="224945" y="17834"/>
                </a:lnTo>
                <a:lnTo>
                  <a:pt x="196574" y="53799"/>
                </a:lnTo>
                <a:lnTo>
                  <a:pt x="170020" y="97200"/>
                </a:lnTo>
                <a:lnTo>
                  <a:pt x="141623" y="143509"/>
                </a:lnTo>
                <a:lnTo>
                  <a:pt x="117871" y="190095"/>
                </a:lnTo>
                <a:lnTo>
                  <a:pt x="104900" y="228672"/>
                </a:lnTo>
                <a:lnTo>
                  <a:pt x="94354" y="273617"/>
                </a:lnTo>
                <a:lnTo>
                  <a:pt x="89972" y="321002"/>
                </a:lnTo>
                <a:lnTo>
                  <a:pt x="95951" y="360499"/>
                </a:lnTo>
                <a:lnTo>
                  <a:pt x="97392" y="363970"/>
                </a:lnTo>
                <a:lnTo>
                  <a:pt x="99411" y="366285"/>
                </a:lnTo>
                <a:lnTo>
                  <a:pt x="101816" y="367828"/>
                </a:lnTo>
                <a:lnTo>
                  <a:pt x="105535" y="366740"/>
                </a:lnTo>
                <a:lnTo>
                  <a:pt x="146222" y="331109"/>
                </a:lnTo>
                <a:lnTo>
                  <a:pt x="150682" y="318297"/>
                </a:lnTo>
                <a:lnTo>
                  <a:pt x="161475" y="271345"/>
                </a:lnTo>
                <a:lnTo>
                  <a:pt x="162242" y="266434"/>
                </a:lnTo>
                <a:lnTo>
                  <a:pt x="164869" y="262102"/>
                </a:lnTo>
                <a:lnTo>
                  <a:pt x="195257" y="234478"/>
                </a:lnTo>
                <a:lnTo>
                  <a:pt x="237134" y="212169"/>
                </a:lnTo>
                <a:lnTo>
                  <a:pt x="268549" y="1994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1130"/>
          <p:cNvGrpSpPr/>
          <p:nvPr/>
        </p:nvGrpSpPr>
        <p:grpSpPr>
          <a:xfrm>
            <a:off x="8010918" y="5526608"/>
            <a:ext cx="266308" cy="476703"/>
            <a:chOff x="8010918" y="5526608"/>
            <a:chExt cx="266308" cy="476703"/>
          </a:xfrm>
        </p:grpSpPr>
        <p:sp>
          <p:nvSpPr>
            <p:cNvPr id="213" name="SMARTInkShape-6188"/>
            <p:cNvSpPr/>
            <p:nvPr>
              <p:custDataLst>
                <p:tags r:id="rId58"/>
              </p:custDataLst>
            </p:nvPr>
          </p:nvSpPr>
          <p:spPr>
            <a:xfrm>
              <a:off x="8010918" y="5725609"/>
              <a:ext cx="116840" cy="277702"/>
            </a:xfrm>
            <a:custGeom>
              <a:avLst/>
              <a:gdLst/>
              <a:ahLst/>
              <a:cxnLst/>
              <a:rect l="0" t="0" r="0" b="0"/>
              <a:pathLst>
                <a:path w="116840" h="277702">
                  <a:moveTo>
                    <a:pt x="18657" y="103691"/>
                  </a:moveTo>
                  <a:lnTo>
                    <a:pt x="18657" y="103691"/>
                  </a:lnTo>
                  <a:lnTo>
                    <a:pt x="18657" y="98635"/>
                  </a:lnTo>
                  <a:lnTo>
                    <a:pt x="17599" y="98203"/>
                  </a:lnTo>
                  <a:lnTo>
                    <a:pt x="13601" y="100547"/>
                  </a:lnTo>
                  <a:lnTo>
                    <a:pt x="12112" y="102653"/>
                  </a:lnTo>
                  <a:lnTo>
                    <a:pt x="10457" y="107816"/>
                  </a:lnTo>
                  <a:lnTo>
                    <a:pt x="9306" y="146411"/>
                  </a:lnTo>
                  <a:lnTo>
                    <a:pt x="9166" y="193504"/>
                  </a:lnTo>
                  <a:lnTo>
                    <a:pt x="9142" y="230961"/>
                  </a:lnTo>
                  <a:lnTo>
                    <a:pt x="9133" y="275344"/>
                  </a:lnTo>
                  <a:lnTo>
                    <a:pt x="8074" y="277392"/>
                  </a:lnTo>
                  <a:lnTo>
                    <a:pt x="6310" y="277701"/>
                  </a:lnTo>
                  <a:lnTo>
                    <a:pt x="4076" y="276847"/>
                  </a:lnTo>
                  <a:lnTo>
                    <a:pt x="1594" y="264610"/>
                  </a:lnTo>
                  <a:lnTo>
                    <a:pt x="0" y="222262"/>
                  </a:lnTo>
                  <a:lnTo>
                    <a:pt x="6231" y="178618"/>
                  </a:lnTo>
                  <a:lnTo>
                    <a:pt x="9330" y="138474"/>
                  </a:lnTo>
                  <a:lnTo>
                    <a:pt x="16501" y="95392"/>
                  </a:lnTo>
                  <a:lnTo>
                    <a:pt x="19816" y="74603"/>
                  </a:lnTo>
                  <a:lnTo>
                    <a:pt x="34933" y="29474"/>
                  </a:lnTo>
                  <a:lnTo>
                    <a:pt x="46998" y="11264"/>
                  </a:lnTo>
                  <a:lnTo>
                    <a:pt x="55242" y="4404"/>
                  </a:lnTo>
                  <a:lnTo>
                    <a:pt x="58922" y="2575"/>
                  </a:lnTo>
                  <a:lnTo>
                    <a:pt x="79271" y="0"/>
                  </a:lnTo>
                  <a:lnTo>
                    <a:pt x="93574" y="5042"/>
                  </a:lnTo>
                  <a:lnTo>
                    <a:pt x="100352" y="9351"/>
                  </a:lnTo>
                  <a:lnTo>
                    <a:pt x="110705" y="22603"/>
                  </a:lnTo>
                  <a:lnTo>
                    <a:pt x="114948" y="30583"/>
                  </a:lnTo>
                  <a:lnTo>
                    <a:pt x="116839" y="47916"/>
                  </a:lnTo>
                  <a:lnTo>
                    <a:pt x="112176" y="86743"/>
                  </a:lnTo>
                  <a:lnTo>
                    <a:pt x="93261" y="113004"/>
                  </a:lnTo>
                  <a:lnTo>
                    <a:pt x="82506" y="123705"/>
                  </a:lnTo>
                  <a:lnTo>
                    <a:pt x="74199" y="128461"/>
                  </a:lnTo>
                  <a:lnTo>
                    <a:pt x="58514" y="131139"/>
                  </a:lnTo>
                  <a:lnTo>
                    <a:pt x="28182" y="11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189"/>
            <p:cNvSpPr/>
            <p:nvPr>
              <p:custDataLst>
                <p:tags r:id="rId59"/>
              </p:custDataLst>
            </p:nvPr>
          </p:nvSpPr>
          <p:spPr>
            <a:xfrm>
              <a:off x="8134350" y="5526608"/>
              <a:ext cx="142876" cy="110150"/>
            </a:xfrm>
            <a:custGeom>
              <a:avLst/>
              <a:gdLst/>
              <a:ahLst/>
              <a:cxnLst/>
              <a:rect l="0" t="0" r="0" b="0"/>
              <a:pathLst>
                <a:path w="142876" h="110150">
                  <a:moveTo>
                    <a:pt x="0" y="26467"/>
                  </a:moveTo>
                  <a:lnTo>
                    <a:pt x="0" y="26467"/>
                  </a:lnTo>
                  <a:lnTo>
                    <a:pt x="13257" y="5008"/>
                  </a:lnTo>
                  <a:lnTo>
                    <a:pt x="19297" y="1055"/>
                  </a:lnTo>
                  <a:lnTo>
                    <a:pt x="22390" y="0"/>
                  </a:lnTo>
                  <a:lnTo>
                    <a:pt x="25510" y="356"/>
                  </a:lnTo>
                  <a:lnTo>
                    <a:pt x="31799" y="3574"/>
                  </a:lnTo>
                  <a:lnTo>
                    <a:pt x="41290" y="16391"/>
                  </a:lnTo>
                  <a:lnTo>
                    <a:pt x="45748" y="28538"/>
                  </a:lnTo>
                  <a:lnTo>
                    <a:pt x="43969" y="38324"/>
                  </a:lnTo>
                  <a:lnTo>
                    <a:pt x="23141" y="85825"/>
                  </a:lnTo>
                  <a:lnTo>
                    <a:pt x="20868" y="94476"/>
                  </a:lnTo>
                  <a:lnTo>
                    <a:pt x="21320" y="98264"/>
                  </a:lnTo>
                  <a:lnTo>
                    <a:pt x="24646" y="105296"/>
                  </a:lnTo>
                  <a:lnTo>
                    <a:pt x="27013" y="107595"/>
                  </a:lnTo>
                  <a:lnTo>
                    <a:pt x="32467" y="110149"/>
                  </a:lnTo>
                  <a:lnTo>
                    <a:pt x="71265" y="104384"/>
                  </a:lnTo>
                  <a:lnTo>
                    <a:pt x="142875" y="10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131"/>
          <p:cNvGrpSpPr/>
          <p:nvPr/>
        </p:nvGrpSpPr>
        <p:grpSpPr>
          <a:xfrm>
            <a:off x="8591550" y="5811574"/>
            <a:ext cx="299458" cy="179652"/>
            <a:chOff x="8591550" y="5811574"/>
            <a:chExt cx="299458" cy="179652"/>
          </a:xfrm>
        </p:grpSpPr>
        <p:sp>
          <p:nvSpPr>
            <p:cNvPr id="216" name="SMARTInkShape-6190"/>
            <p:cNvSpPr/>
            <p:nvPr>
              <p:custDataLst>
                <p:tags r:id="rId55"/>
              </p:custDataLst>
            </p:nvPr>
          </p:nvSpPr>
          <p:spPr>
            <a:xfrm>
              <a:off x="8591550" y="586740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37560" y="9132"/>
                  </a:lnTo>
                  <a:lnTo>
                    <a:pt x="77152" y="2901"/>
                  </a:lnTo>
                  <a:lnTo>
                    <a:pt x="118995" y="573"/>
                  </a:lnTo>
                  <a:lnTo>
                    <a:pt x="158384" y="113"/>
                  </a:lnTo>
                  <a:lnTo>
                    <a:pt x="191721" y="1080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191"/>
            <p:cNvSpPr/>
            <p:nvPr>
              <p:custDataLst>
                <p:tags r:id="rId56"/>
              </p:custDataLst>
            </p:nvPr>
          </p:nvSpPr>
          <p:spPr>
            <a:xfrm>
              <a:off x="8638210" y="5934075"/>
              <a:ext cx="200991" cy="27952"/>
            </a:xfrm>
            <a:custGeom>
              <a:avLst/>
              <a:gdLst/>
              <a:ahLst/>
              <a:cxnLst/>
              <a:rect l="0" t="0" r="0" b="0"/>
              <a:pathLst>
                <a:path w="200991" h="27952">
                  <a:moveTo>
                    <a:pt x="39065" y="0"/>
                  </a:moveTo>
                  <a:lnTo>
                    <a:pt x="39065" y="0"/>
                  </a:lnTo>
                  <a:lnTo>
                    <a:pt x="1105" y="23831"/>
                  </a:lnTo>
                  <a:lnTo>
                    <a:pt x="0" y="25412"/>
                  </a:lnTo>
                  <a:lnTo>
                    <a:pt x="322" y="26467"/>
                  </a:lnTo>
                  <a:lnTo>
                    <a:pt x="21000" y="27951"/>
                  </a:lnTo>
                  <a:lnTo>
                    <a:pt x="66973" y="21906"/>
                  </a:lnTo>
                  <a:lnTo>
                    <a:pt x="106366" y="18838"/>
                  </a:lnTo>
                  <a:lnTo>
                    <a:pt x="142591" y="8856"/>
                  </a:lnTo>
                  <a:lnTo>
                    <a:pt x="2009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192"/>
            <p:cNvSpPr/>
            <p:nvPr>
              <p:custDataLst>
                <p:tags r:id="rId57"/>
              </p:custDataLst>
            </p:nvPr>
          </p:nvSpPr>
          <p:spPr>
            <a:xfrm>
              <a:off x="8777939" y="5811574"/>
              <a:ext cx="113069" cy="179652"/>
            </a:xfrm>
            <a:custGeom>
              <a:avLst/>
              <a:gdLst/>
              <a:ahLst/>
              <a:cxnLst/>
              <a:rect l="0" t="0" r="0" b="0"/>
              <a:pathLst>
                <a:path w="113069" h="179652">
                  <a:moveTo>
                    <a:pt x="51736" y="8201"/>
                  </a:moveTo>
                  <a:lnTo>
                    <a:pt x="51736" y="8201"/>
                  </a:lnTo>
                  <a:lnTo>
                    <a:pt x="46679" y="8201"/>
                  </a:lnTo>
                  <a:lnTo>
                    <a:pt x="5975" y="0"/>
                  </a:lnTo>
                  <a:lnTo>
                    <a:pt x="1120" y="617"/>
                  </a:lnTo>
                  <a:lnTo>
                    <a:pt x="0" y="2087"/>
                  </a:lnTo>
                  <a:lnTo>
                    <a:pt x="1371" y="4125"/>
                  </a:lnTo>
                  <a:lnTo>
                    <a:pt x="13412" y="12050"/>
                  </a:lnTo>
                  <a:lnTo>
                    <a:pt x="58239" y="34699"/>
                  </a:lnTo>
                  <a:lnTo>
                    <a:pt x="95160" y="62738"/>
                  </a:lnTo>
                  <a:lnTo>
                    <a:pt x="102786" y="72304"/>
                  </a:lnTo>
                  <a:lnTo>
                    <a:pt x="112738" y="102238"/>
                  </a:lnTo>
                  <a:lnTo>
                    <a:pt x="113068" y="116317"/>
                  </a:lnTo>
                  <a:lnTo>
                    <a:pt x="108628" y="128220"/>
                  </a:lnTo>
                  <a:lnTo>
                    <a:pt x="82616" y="165822"/>
                  </a:lnTo>
                  <a:lnTo>
                    <a:pt x="51736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1132"/>
          <p:cNvGrpSpPr/>
          <p:nvPr/>
        </p:nvGrpSpPr>
        <p:grpSpPr>
          <a:xfrm>
            <a:off x="9368427" y="5715150"/>
            <a:ext cx="1242424" cy="495151"/>
            <a:chOff x="9368427" y="5715150"/>
            <a:chExt cx="1242424" cy="495151"/>
          </a:xfrm>
        </p:grpSpPr>
        <p:sp>
          <p:nvSpPr>
            <p:cNvPr id="220" name="SMARTInkShape-6193"/>
            <p:cNvSpPr/>
            <p:nvPr>
              <p:custDataLst>
                <p:tags r:id="rId44"/>
              </p:custDataLst>
            </p:nvPr>
          </p:nvSpPr>
          <p:spPr>
            <a:xfrm>
              <a:off x="9629775" y="5848350"/>
              <a:ext cx="8645" cy="180976"/>
            </a:xfrm>
            <a:custGeom>
              <a:avLst/>
              <a:gdLst/>
              <a:ahLst/>
              <a:cxnLst/>
              <a:rect l="0" t="0" r="0" b="0"/>
              <a:pathLst>
                <a:path w="8645" h="1809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8644" y="39660"/>
                  </a:lnTo>
                  <a:lnTo>
                    <a:pt x="8206" y="60904"/>
                  </a:lnTo>
                  <a:lnTo>
                    <a:pt x="1289" y="100213"/>
                  </a:lnTo>
                  <a:lnTo>
                    <a:pt x="255" y="13981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194"/>
            <p:cNvSpPr/>
            <p:nvPr>
              <p:custDataLst>
                <p:tags r:id="rId45"/>
              </p:custDataLst>
            </p:nvPr>
          </p:nvSpPr>
          <p:spPr>
            <a:xfrm>
              <a:off x="9521277" y="6038850"/>
              <a:ext cx="165649" cy="9526"/>
            </a:xfrm>
            <a:custGeom>
              <a:avLst/>
              <a:gdLst/>
              <a:ahLst/>
              <a:cxnLst/>
              <a:rect l="0" t="0" r="0" b="0"/>
              <a:pathLst>
                <a:path w="165649" h="9526">
                  <a:moveTo>
                    <a:pt x="22773" y="0"/>
                  </a:moveTo>
                  <a:lnTo>
                    <a:pt x="22773" y="0"/>
                  </a:lnTo>
                  <a:lnTo>
                    <a:pt x="1315" y="0"/>
                  </a:lnTo>
                  <a:lnTo>
                    <a:pt x="0" y="1058"/>
                  </a:lnTo>
                  <a:lnTo>
                    <a:pt x="183" y="2822"/>
                  </a:lnTo>
                  <a:lnTo>
                    <a:pt x="1363" y="5056"/>
                  </a:lnTo>
                  <a:lnTo>
                    <a:pt x="11140" y="7539"/>
                  </a:lnTo>
                  <a:lnTo>
                    <a:pt x="57812" y="9263"/>
                  </a:lnTo>
                  <a:lnTo>
                    <a:pt x="105090" y="9491"/>
                  </a:lnTo>
                  <a:lnTo>
                    <a:pt x="16564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195"/>
            <p:cNvSpPr/>
            <p:nvPr>
              <p:custDataLst>
                <p:tags r:id="rId46"/>
              </p:custDataLst>
            </p:nvPr>
          </p:nvSpPr>
          <p:spPr>
            <a:xfrm>
              <a:off x="9573984" y="6113860"/>
              <a:ext cx="93892" cy="94410"/>
            </a:xfrm>
            <a:custGeom>
              <a:avLst/>
              <a:gdLst/>
              <a:ahLst/>
              <a:cxnLst/>
              <a:rect l="0" t="0" r="0" b="0"/>
              <a:pathLst>
                <a:path w="93892" h="94410">
                  <a:moveTo>
                    <a:pt x="17691" y="20240"/>
                  </a:moveTo>
                  <a:lnTo>
                    <a:pt x="17691" y="20240"/>
                  </a:lnTo>
                  <a:lnTo>
                    <a:pt x="17691" y="33497"/>
                  </a:lnTo>
                  <a:lnTo>
                    <a:pt x="8557" y="78863"/>
                  </a:lnTo>
                  <a:lnTo>
                    <a:pt x="5518" y="86158"/>
                  </a:lnTo>
                  <a:lnTo>
                    <a:pt x="0" y="94409"/>
                  </a:lnTo>
                  <a:lnTo>
                    <a:pt x="4100" y="90781"/>
                  </a:lnTo>
                  <a:lnTo>
                    <a:pt x="14968" y="71412"/>
                  </a:lnTo>
                  <a:lnTo>
                    <a:pt x="28118" y="33866"/>
                  </a:lnTo>
                  <a:lnTo>
                    <a:pt x="48514" y="4069"/>
                  </a:lnTo>
                  <a:lnTo>
                    <a:pt x="51999" y="993"/>
                  </a:lnTo>
                  <a:lnTo>
                    <a:pt x="55379" y="0"/>
                  </a:lnTo>
                  <a:lnTo>
                    <a:pt x="68410" y="954"/>
                  </a:lnTo>
                  <a:lnTo>
                    <a:pt x="71611" y="3150"/>
                  </a:lnTo>
                  <a:lnTo>
                    <a:pt x="77992" y="11233"/>
                  </a:lnTo>
                  <a:lnTo>
                    <a:pt x="89652" y="40216"/>
                  </a:lnTo>
                  <a:lnTo>
                    <a:pt x="93891" y="77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196"/>
            <p:cNvSpPr/>
            <p:nvPr>
              <p:custDataLst>
                <p:tags r:id="rId47"/>
              </p:custDataLst>
            </p:nvPr>
          </p:nvSpPr>
          <p:spPr>
            <a:xfrm>
              <a:off x="9825385" y="5907217"/>
              <a:ext cx="155375" cy="177292"/>
            </a:xfrm>
            <a:custGeom>
              <a:avLst/>
              <a:gdLst/>
              <a:ahLst/>
              <a:cxnLst/>
              <a:rect l="0" t="0" r="0" b="0"/>
              <a:pathLst>
                <a:path w="155375" h="177292">
                  <a:moveTo>
                    <a:pt x="137765" y="17333"/>
                  </a:moveTo>
                  <a:lnTo>
                    <a:pt x="137765" y="17333"/>
                  </a:lnTo>
                  <a:lnTo>
                    <a:pt x="142822" y="17333"/>
                  </a:lnTo>
                  <a:lnTo>
                    <a:pt x="144311" y="16275"/>
                  </a:lnTo>
                  <a:lnTo>
                    <a:pt x="145303" y="14511"/>
                  </a:lnTo>
                  <a:lnTo>
                    <a:pt x="145967" y="12277"/>
                  </a:lnTo>
                  <a:lnTo>
                    <a:pt x="155374" y="0"/>
                  </a:lnTo>
                  <a:lnTo>
                    <a:pt x="151331" y="3849"/>
                  </a:lnTo>
                  <a:lnTo>
                    <a:pt x="109199" y="17648"/>
                  </a:lnTo>
                  <a:lnTo>
                    <a:pt x="62625" y="32191"/>
                  </a:lnTo>
                  <a:lnTo>
                    <a:pt x="40596" y="37257"/>
                  </a:lnTo>
                  <a:lnTo>
                    <a:pt x="12811" y="57678"/>
                  </a:lnTo>
                  <a:lnTo>
                    <a:pt x="11071" y="62221"/>
                  </a:lnTo>
                  <a:lnTo>
                    <a:pt x="11959" y="72913"/>
                  </a:lnTo>
                  <a:lnTo>
                    <a:pt x="14736" y="76612"/>
                  </a:lnTo>
                  <a:lnTo>
                    <a:pt x="23466" y="80720"/>
                  </a:lnTo>
                  <a:lnTo>
                    <a:pt x="62820" y="93936"/>
                  </a:lnTo>
                  <a:lnTo>
                    <a:pt x="84867" y="103177"/>
                  </a:lnTo>
                  <a:lnTo>
                    <a:pt x="89799" y="106313"/>
                  </a:lnTo>
                  <a:lnTo>
                    <a:pt x="90971" y="110520"/>
                  </a:lnTo>
                  <a:lnTo>
                    <a:pt x="89635" y="115441"/>
                  </a:lnTo>
                  <a:lnTo>
                    <a:pt x="82509" y="125495"/>
                  </a:lnTo>
                  <a:lnTo>
                    <a:pt x="65536" y="137104"/>
                  </a:lnTo>
                  <a:lnTo>
                    <a:pt x="22733" y="153742"/>
                  </a:lnTo>
                  <a:lnTo>
                    <a:pt x="6974" y="159989"/>
                  </a:lnTo>
                  <a:lnTo>
                    <a:pt x="966" y="164696"/>
                  </a:lnTo>
                  <a:lnTo>
                    <a:pt x="0" y="166375"/>
                  </a:lnTo>
                  <a:lnTo>
                    <a:pt x="413" y="167495"/>
                  </a:lnTo>
                  <a:lnTo>
                    <a:pt x="1746" y="168240"/>
                  </a:lnTo>
                  <a:lnTo>
                    <a:pt x="46474" y="176192"/>
                  </a:lnTo>
                  <a:lnTo>
                    <a:pt x="84727" y="177291"/>
                  </a:lnTo>
                  <a:lnTo>
                    <a:pt x="147290" y="16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197"/>
            <p:cNvSpPr/>
            <p:nvPr>
              <p:custDataLst>
                <p:tags r:id="rId48"/>
              </p:custDataLst>
            </p:nvPr>
          </p:nvSpPr>
          <p:spPr>
            <a:xfrm>
              <a:off x="10033862" y="5928587"/>
              <a:ext cx="138839" cy="167414"/>
            </a:xfrm>
            <a:custGeom>
              <a:avLst/>
              <a:gdLst/>
              <a:ahLst/>
              <a:cxnLst/>
              <a:rect l="0" t="0" r="0" b="0"/>
              <a:pathLst>
                <a:path w="138839" h="167414">
                  <a:moveTo>
                    <a:pt x="5488" y="5488"/>
                  </a:moveTo>
                  <a:lnTo>
                    <a:pt x="5488" y="5488"/>
                  </a:lnTo>
                  <a:lnTo>
                    <a:pt x="0" y="0"/>
                  </a:lnTo>
                  <a:lnTo>
                    <a:pt x="42564" y="35025"/>
                  </a:lnTo>
                  <a:lnTo>
                    <a:pt x="82922" y="81714"/>
                  </a:lnTo>
                  <a:lnTo>
                    <a:pt x="117000" y="125095"/>
                  </a:lnTo>
                  <a:lnTo>
                    <a:pt x="123840" y="135553"/>
                  </a:lnTo>
                  <a:lnTo>
                    <a:pt x="138838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198"/>
            <p:cNvSpPr/>
            <p:nvPr>
              <p:custDataLst>
                <p:tags r:id="rId49"/>
              </p:custDataLst>
            </p:nvPr>
          </p:nvSpPr>
          <p:spPr>
            <a:xfrm>
              <a:off x="10077450" y="5916349"/>
              <a:ext cx="114301" cy="170127"/>
            </a:xfrm>
            <a:custGeom>
              <a:avLst/>
              <a:gdLst/>
              <a:ahLst/>
              <a:cxnLst/>
              <a:rect l="0" t="0" r="0" b="0"/>
              <a:pathLst>
                <a:path w="114301" h="170127">
                  <a:moveTo>
                    <a:pt x="114300" y="8201"/>
                  </a:moveTo>
                  <a:lnTo>
                    <a:pt x="114300" y="8201"/>
                  </a:lnTo>
                  <a:lnTo>
                    <a:pt x="114300" y="0"/>
                  </a:lnTo>
                  <a:lnTo>
                    <a:pt x="109243" y="4125"/>
                  </a:lnTo>
                  <a:lnTo>
                    <a:pt x="75291" y="48063"/>
                  </a:lnTo>
                  <a:lnTo>
                    <a:pt x="36754" y="94765"/>
                  </a:lnTo>
                  <a:lnTo>
                    <a:pt x="11754" y="133391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199"/>
            <p:cNvSpPr/>
            <p:nvPr>
              <p:custDataLst>
                <p:tags r:id="rId50"/>
              </p:custDataLst>
            </p:nvPr>
          </p:nvSpPr>
          <p:spPr>
            <a:xfrm>
              <a:off x="10210800" y="60579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200"/>
            <p:cNvSpPr/>
            <p:nvPr>
              <p:custDataLst>
                <p:tags r:id="rId51"/>
              </p:custDataLst>
            </p:nvPr>
          </p:nvSpPr>
          <p:spPr>
            <a:xfrm>
              <a:off x="10239375" y="59626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201"/>
            <p:cNvSpPr/>
            <p:nvPr>
              <p:custDataLst>
                <p:tags r:id="rId52"/>
              </p:custDataLst>
            </p:nvPr>
          </p:nvSpPr>
          <p:spPr>
            <a:xfrm>
              <a:off x="10229850" y="5886450"/>
              <a:ext cx="141019" cy="295276"/>
            </a:xfrm>
            <a:custGeom>
              <a:avLst/>
              <a:gdLst/>
              <a:ahLst/>
              <a:cxnLst/>
              <a:rect l="0" t="0" r="0" b="0"/>
              <a:pathLst>
                <a:path w="141019" h="295276">
                  <a:moveTo>
                    <a:pt x="114300" y="0"/>
                  </a:moveTo>
                  <a:lnTo>
                    <a:pt x="114300" y="0"/>
                  </a:lnTo>
                  <a:lnTo>
                    <a:pt x="109243" y="0"/>
                  </a:lnTo>
                  <a:lnTo>
                    <a:pt x="108812" y="1058"/>
                  </a:lnTo>
                  <a:lnTo>
                    <a:pt x="124247" y="42842"/>
                  </a:lnTo>
                  <a:lnTo>
                    <a:pt x="136608" y="89837"/>
                  </a:lnTo>
                  <a:lnTo>
                    <a:pt x="141018" y="122221"/>
                  </a:lnTo>
                  <a:lnTo>
                    <a:pt x="132212" y="162038"/>
                  </a:lnTo>
                  <a:lnTo>
                    <a:pt x="123366" y="200087"/>
                  </a:lnTo>
                  <a:lnTo>
                    <a:pt x="96964" y="241027"/>
                  </a:lnTo>
                  <a:lnTo>
                    <a:pt x="62309" y="266646"/>
                  </a:lnTo>
                  <a:lnTo>
                    <a:pt x="20069" y="287033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202"/>
            <p:cNvSpPr/>
            <p:nvPr>
              <p:custDataLst>
                <p:tags r:id="rId53"/>
              </p:custDataLst>
            </p:nvPr>
          </p:nvSpPr>
          <p:spPr>
            <a:xfrm>
              <a:off x="9368427" y="5801233"/>
              <a:ext cx="194674" cy="409068"/>
            </a:xfrm>
            <a:custGeom>
              <a:avLst/>
              <a:gdLst/>
              <a:ahLst/>
              <a:cxnLst/>
              <a:rect l="0" t="0" r="0" b="0"/>
              <a:pathLst>
                <a:path w="194674" h="409068">
                  <a:moveTo>
                    <a:pt x="108948" y="18542"/>
                  </a:moveTo>
                  <a:lnTo>
                    <a:pt x="108948" y="18542"/>
                  </a:lnTo>
                  <a:lnTo>
                    <a:pt x="108948" y="13486"/>
                  </a:lnTo>
                  <a:lnTo>
                    <a:pt x="111770" y="8181"/>
                  </a:lnTo>
                  <a:lnTo>
                    <a:pt x="114005" y="5285"/>
                  </a:lnTo>
                  <a:lnTo>
                    <a:pt x="119309" y="2067"/>
                  </a:lnTo>
                  <a:lnTo>
                    <a:pt x="122205" y="1209"/>
                  </a:lnTo>
                  <a:lnTo>
                    <a:pt x="123077" y="637"/>
                  </a:lnTo>
                  <a:lnTo>
                    <a:pt x="122601" y="255"/>
                  </a:lnTo>
                  <a:lnTo>
                    <a:pt x="121226" y="0"/>
                  </a:lnTo>
                  <a:lnTo>
                    <a:pt x="109175" y="9756"/>
                  </a:lnTo>
                  <a:lnTo>
                    <a:pt x="84701" y="46574"/>
                  </a:lnTo>
                  <a:lnTo>
                    <a:pt x="59783" y="90701"/>
                  </a:lnTo>
                  <a:lnTo>
                    <a:pt x="37936" y="135525"/>
                  </a:lnTo>
                  <a:lnTo>
                    <a:pt x="21072" y="179115"/>
                  </a:lnTo>
                  <a:lnTo>
                    <a:pt x="7550" y="221474"/>
                  </a:lnTo>
                  <a:lnTo>
                    <a:pt x="0" y="266700"/>
                  </a:lnTo>
                  <a:lnTo>
                    <a:pt x="1613" y="290759"/>
                  </a:lnTo>
                  <a:lnTo>
                    <a:pt x="18584" y="332267"/>
                  </a:lnTo>
                  <a:lnTo>
                    <a:pt x="59144" y="378323"/>
                  </a:lnTo>
                  <a:lnTo>
                    <a:pt x="66220" y="385396"/>
                  </a:lnTo>
                  <a:lnTo>
                    <a:pt x="85372" y="393254"/>
                  </a:lnTo>
                  <a:lnTo>
                    <a:pt x="132161" y="403356"/>
                  </a:lnTo>
                  <a:lnTo>
                    <a:pt x="194673" y="409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203"/>
            <p:cNvSpPr/>
            <p:nvPr>
              <p:custDataLst>
                <p:tags r:id="rId54"/>
              </p:custDataLst>
            </p:nvPr>
          </p:nvSpPr>
          <p:spPr>
            <a:xfrm>
              <a:off x="10449582" y="5715150"/>
              <a:ext cx="161269" cy="102939"/>
            </a:xfrm>
            <a:custGeom>
              <a:avLst/>
              <a:gdLst/>
              <a:ahLst/>
              <a:cxnLst/>
              <a:rect l="0" t="0" r="0" b="0"/>
              <a:pathLst>
                <a:path w="161269" h="102939">
                  <a:moveTo>
                    <a:pt x="8868" y="18900"/>
                  </a:moveTo>
                  <a:lnTo>
                    <a:pt x="8868" y="18900"/>
                  </a:lnTo>
                  <a:lnTo>
                    <a:pt x="8868" y="13844"/>
                  </a:lnTo>
                  <a:lnTo>
                    <a:pt x="6044" y="8539"/>
                  </a:lnTo>
                  <a:lnTo>
                    <a:pt x="3811" y="5643"/>
                  </a:lnTo>
                  <a:lnTo>
                    <a:pt x="3380" y="3712"/>
                  </a:lnTo>
                  <a:lnTo>
                    <a:pt x="4151" y="2425"/>
                  </a:lnTo>
                  <a:lnTo>
                    <a:pt x="5723" y="1567"/>
                  </a:lnTo>
                  <a:lnTo>
                    <a:pt x="30050" y="0"/>
                  </a:lnTo>
                  <a:lnTo>
                    <a:pt x="32515" y="1008"/>
                  </a:lnTo>
                  <a:lnTo>
                    <a:pt x="34157" y="2739"/>
                  </a:lnTo>
                  <a:lnTo>
                    <a:pt x="35252" y="4952"/>
                  </a:lnTo>
                  <a:lnTo>
                    <a:pt x="36794" y="18178"/>
                  </a:lnTo>
                  <a:lnTo>
                    <a:pt x="32194" y="35502"/>
                  </a:lnTo>
                  <a:lnTo>
                    <a:pt x="6834" y="81140"/>
                  </a:lnTo>
                  <a:lnTo>
                    <a:pt x="822" y="93401"/>
                  </a:lnTo>
                  <a:lnTo>
                    <a:pt x="0" y="98931"/>
                  </a:lnTo>
                  <a:lnTo>
                    <a:pt x="2956" y="100829"/>
                  </a:lnTo>
                  <a:lnTo>
                    <a:pt x="14707" y="102938"/>
                  </a:lnTo>
                  <a:lnTo>
                    <a:pt x="52545" y="96864"/>
                  </a:lnTo>
                  <a:lnTo>
                    <a:pt x="81075" y="92801"/>
                  </a:lnTo>
                  <a:lnTo>
                    <a:pt x="88755" y="90392"/>
                  </a:lnTo>
                  <a:lnTo>
                    <a:pt x="129384" y="93072"/>
                  </a:lnTo>
                  <a:lnTo>
                    <a:pt x="161268" y="9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133"/>
          <p:cNvGrpSpPr/>
          <p:nvPr/>
        </p:nvGrpSpPr>
        <p:grpSpPr>
          <a:xfrm>
            <a:off x="3613270" y="6419850"/>
            <a:ext cx="758706" cy="309872"/>
            <a:chOff x="3613270" y="6419850"/>
            <a:chExt cx="758706" cy="309872"/>
          </a:xfrm>
        </p:grpSpPr>
        <p:sp>
          <p:nvSpPr>
            <p:cNvPr id="232" name="SMARTInkShape-6204"/>
            <p:cNvSpPr/>
            <p:nvPr>
              <p:custDataLst>
                <p:tags r:id="rId36"/>
              </p:custDataLst>
            </p:nvPr>
          </p:nvSpPr>
          <p:spPr>
            <a:xfrm>
              <a:off x="4012318" y="6433674"/>
              <a:ext cx="83433" cy="209229"/>
            </a:xfrm>
            <a:custGeom>
              <a:avLst/>
              <a:gdLst/>
              <a:ahLst/>
              <a:cxnLst/>
              <a:rect l="0" t="0" r="0" b="0"/>
              <a:pathLst>
                <a:path w="83433" h="209229">
                  <a:moveTo>
                    <a:pt x="83432" y="14751"/>
                  </a:moveTo>
                  <a:lnTo>
                    <a:pt x="83432" y="14751"/>
                  </a:lnTo>
                  <a:lnTo>
                    <a:pt x="83432" y="562"/>
                  </a:lnTo>
                  <a:lnTo>
                    <a:pt x="82374" y="0"/>
                  </a:lnTo>
                  <a:lnTo>
                    <a:pt x="80610" y="685"/>
                  </a:lnTo>
                  <a:lnTo>
                    <a:pt x="60062" y="14442"/>
                  </a:lnTo>
                  <a:lnTo>
                    <a:pt x="49056" y="28372"/>
                  </a:lnTo>
                  <a:lnTo>
                    <a:pt x="28889" y="66953"/>
                  </a:lnTo>
                  <a:lnTo>
                    <a:pt x="9315" y="111532"/>
                  </a:lnTo>
                  <a:lnTo>
                    <a:pt x="0" y="150991"/>
                  </a:lnTo>
                  <a:lnTo>
                    <a:pt x="1548" y="165613"/>
                  </a:lnTo>
                  <a:lnTo>
                    <a:pt x="3443" y="172475"/>
                  </a:lnTo>
                  <a:lnTo>
                    <a:pt x="14015" y="185745"/>
                  </a:lnTo>
                  <a:lnTo>
                    <a:pt x="26122" y="197640"/>
                  </a:lnTo>
                  <a:lnTo>
                    <a:pt x="31502" y="206455"/>
                  </a:lnTo>
                  <a:lnTo>
                    <a:pt x="37170" y="209228"/>
                  </a:lnTo>
                  <a:lnTo>
                    <a:pt x="83432" y="20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205"/>
            <p:cNvSpPr/>
            <p:nvPr>
              <p:custDataLst>
                <p:tags r:id="rId37"/>
              </p:custDataLst>
            </p:nvPr>
          </p:nvSpPr>
          <p:spPr>
            <a:xfrm>
              <a:off x="4143375" y="6494813"/>
              <a:ext cx="55281" cy="234909"/>
            </a:xfrm>
            <a:custGeom>
              <a:avLst/>
              <a:gdLst/>
              <a:ahLst/>
              <a:cxnLst/>
              <a:rect l="0" t="0" r="0" b="0"/>
              <a:pathLst>
                <a:path w="55281" h="234909">
                  <a:moveTo>
                    <a:pt x="28575" y="77437"/>
                  </a:moveTo>
                  <a:lnTo>
                    <a:pt x="28575" y="77437"/>
                  </a:lnTo>
                  <a:lnTo>
                    <a:pt x="23518" y="77437"/>
                  </a:lnTo>
                  <a:lnTo>
                    <a:pt x="18214" y="83082"/>
                  </a:lnTo>
                  <a:lnTo>
                    <a:pt x="6185" y="103952"/>
                  </a:lnTo>
                  <a:lnTo>
                    <a:pt x="1222" y="143666"/>
                  </a:lnTo>
                  <a:lnTo>
                    <a:pt x="241" y="189454"/>
                  </a:lnTo>
                  <a:lnTo>
                    <a:pt x="2894" y="216814"/>
                  </a:lnTo>
                  <a:lnTo>
                    <a:pt x="8215" y="234908"/>
                  </a:lnTo>
                  <a:lnTo>
                    <a:pt x="9137" y="217816"/>
                  </a:lnTo>
                  <a:lnTo>
                    <a:pt x="2902" y="179602"/>
                  </a:lnTo>
                  <a:lnTo>
                    <a:pt x="1918" y="138283"/>
                  </a:lnTo>
                  <a:lnTo>
                    <a:pt x="6801" y="95700"/>
                  </a:lnTo>
                  <a:lnTo>
                    <a:pt x="11809" y="55096"/>
                  </a:lnTo>
                  <a:lnTo>
                    <a:pt x="21236" y="10160"/>
                  </a:lnTo>
                  <a:lnTo>
                    <a:pt x="23683" y="4010"/>
                  </a:lnTo>
                  <a:lnTo>
                    <a:pt x="26372" y="969"/>
                  </a:lnTo>
                  <a:lnTo>
                    <a:pt x="29223" y="0"/>
                  </a:lnTo>
                  <a:lnTo>
                    <a:pt x="32182" y="412"/>
                  </a:lnTo>
                  <a:lnTo>
                    <a:pt x="38292" y="3693"/>
                  </a:lnTo>
                  <a:lnTo>
                    <a:pt x="41403" y="6049"/>
                  </a:lnTo>
                  <a:lnTo>
                    <a:pt x="50838" y="24536"/>
                  </a:lnTo>
                  <a:lnTo>
                    <a:pt x="55280" y="50121"/>
                  </a:lnTo>
                  <a:lnTo>
                    <a:pt x="51539" y="77810"/>
                  </a:lnTo>
                  <a:lnTo>
                    <a:pt x="43720" y="91009"/>
                  </a:lnTo>
                  <a:lnTo>
                    <a:pt x="38672" y="96010"/>
                  </a:lnTo>
                  <a:lnTo>
                    <a:pt x="24596" y="101567"/>
                  </a:lnTo>
                  <a:lnTo>
                    <a:pt x="0" y="96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206"/>
            <p:cNvSpPr/>
            <p:nvPr>
              <p:custDataLst>
                <p:tags r:id="rId38"/>
              </p:custDataLst>
            </p:nvPr>
          </p:nvSpPr>
          <p:spPr>
            <a:xfrm>
              <a:off x="3823565" y="6534150"/>
              <a:ext cx="90611" cy="133351"/>
            </a:xfrm>
            <a:custGeom>
              <a:avLst/>
              <a:gdLst/>
              <a:ahLst/>
              <a:cxnLst/>
              <a:rect l="0" t="0" r="0" b="0"/>
              <a:pathLst>
                <a:path w="90611" h="133351">
                  <a:moveTo>
                    <a:pt x="15010" y="0"/>
                  </a:moveTo>
                  <a:lnTo>
                    <a:pt x="15010" y="0"/>
                  </a:lnTo>
                  <a:lnTo>
                    <a:pt x="15010" y="5056"/>
                  </a:lnTo>
                  <a:lnTo>
                    <a:pt x="12188" y="10361"/>
                  </a:lnTo>
                  <a:lnTo>
                    <a:pt x="9953" y="13257"/>
                  </a:lnTo>
                  <a:lnTo>
                    <a:pt x="7471" y="22120"/>
                  </a:lnTo>
                  <a:lnTo>
                    <a:pt x="5660" y="64958"/>
                  </a:lnTo>
                  <a:lnTo>
                    <a:pt x="5495" y="100912"/>
                  </a:lnTo>
                  <a:lnTo>
                    <a:pt x="4434" y="101141"/>
                  </a:lnTo>
                  <a:lnTo>
                    <a:pt x="432" y="98574"/>
                  </a:lnTo>
                  <a:lnTo>
                    <a:pt x="0" y="96407"/>
                  </a:lnTo>
                  <a:lnTo>
                    <a:pt x="770" y="93905"/>
                  </a:lnTo>
                  <a:lnTo>
                    <a:pt x="2341" y="91178"/>
                  </a:lnTo>
                  <a:lnTo>
                    <a:pt x="10266" y="51488"/>
                  </a:lnTo>
                  <a:lnTo>
                    <a:pt x="30995" y="22874"/>
                  </a:lnTo>
                  <a:lnTo>
                    <a:pt x="38342" y="20749"/>
                  </a:lnTo>
                  <a:lnTo>
                    <a:pt x="43265" y="20182"/>
                  </a:lnTo>
                  <a:lnTo>
                    <a:pt x="60306" y="24442"/>
                  </a:lnTo>
                  <a:lnTo>
                    <a:pt x="69714" y="32383"/>
                  </a:lnTo>
                  <a:lnTo>
                    <a:pt x="77423" y="44026"/>
                  </a:lnTo>
                  <a:lnTo>
                    <a:pt x="88173" y="71726"/>
                  </a:lnTo>
                  <a:lnTo>
                    <a:pt x="90610" y="98130"/>
                  </a:lnTo>
                  <a:lnTo>
                    <a:pt x="8168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207"/>
            <p:cNvSpPr/>
            <p:nvPr>
              <p:custDataLst>
                <p:tags r:id="rId39"/>
              </p:custDataLst>
            </p:nvPr>
          </p:nvSpPr>
          <p:spPr>
            <a:xfrm>
              <a:off x="4305300" y="66008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66675" y="0"/>
                  </a:moveTo>
                  <a:lnTo>
                    <a:pt x="66675" y="0"/>
                  </a:lnTo>
                  <a:lnTo>
                    <a:pt x="66675" y="36628"/>
                  </a:lnTo>
                  <a:lnTo>
                    <a:pt x="63500" y="44527"/>
                  </a:lnTo>
                  <a:lnTo>
                    <a:pt x="31027" y="7325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208"/>
            <p:cNvSpPr/>
            <p:nvPr>
              <p:custDataLst>
                <p:tags r:id="rId40"/>
              </p:custDataLst>
            </p:nvPr>
          </p:nvSpPr>
          <p:spPr>
            <a:xfrm>
              <a:off x="4229100" y="6419850"/>
              <a:ext cx="74364" cy="209551"/>
            </a:xfrm>
            <a:custGeom>
              <a:avLst/>
              <a:gdLst/>
              <a:ahLst/>
              <a:cxnLst/>
              <a:rect l="0" t="0" r="0" b="0"/>
              <a:pathLst>
                <a:path w="74364" h="209551">
                  <a:moveTo>
                    <a:pt x="19050" y="0"/>
                  </a:moveTo>
                  <a:lnTo>
                    <a:pt x="19050" y="0"/>
                  </a:lnTo>
                  <a:lnTo>
                    <a:pt x="42420" y="0"/>
                  </a:lnTo>
                  <a:lnTo>
                    <a:pt x="56248" y="5645"/>
                  </a:lnTo>
                  <a:lnTo>
                    <a:pt x="62898" y="10113"/>
                  </a:lnTo>
                  <a:lnTo>
                    <a:pt x="67332" y="16267"/>
                  </a:lnTo>
                  <a:lnTo>
                    <a:pt x="72259" y="31571"/>
                  </a:lnTo>
                  <a:lnTo>
                    <a:pt x="74363" y="68325"/>
                  </a:lnTo>
                  <a:lnTo>
                    <a:pt x="65685" y="109608"/>
                  </a:lnTo>
                  <a:lnTo>
                    <a:pt x="53779" y="143830"/>
                  </a:lnTo>
                  <a:lnTo>
                    <a:pt x="41894" y="15952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209"/>
            <p:cNvSpPr/>
            <p:nvPr>
              <p:custDataLst>
                <p:tags r:id="rId41"/>
              </p:custDataLst>
            </p:nvPr>
          </p:nvSpPr>
          <p:spPr>
            <a:xfrm>
              <a:off x="3613270" y="6525052"/>
              <a:ext cx="95178" cy="169814"/>
            </a:xfrm>
            <a:custGeom>
              <a:avLst/>
              <a:gdLst/>
              <a:ahLst/>
              <a:cxnLst/>
              <a:rect l="0" t="0" r="0" b="0"/>
              <a:pathLst>
                <a:path w="95178" h="169814">
                  <a:moveTo>
                    <a:pt x="72905" y="18623"/>
                  </a:moveTo>
                  <a:lnTo>
                    <a:pt x="72905" y="18623"/>
                  </a:lnTo>
                  <a:lnTo>
                    <a:pt x="81106" y="10423"/>
                  </a:lnTo>
                  <a:lnTo>
                    <a:pt x="80489" y="8922"/>
                  </a:lnTo>
                  <a:lnTo>
                    <a:pt x="76981" y="4434"/>
                  </a:lnTo>
                  <a:lnTo>
                    <a:pt x="71895" y="1733"/>
                  </a:lnTo>
                  <a:lnTo>
                    <a:pt x="54949" y="0"/>
                  </a:lnTo>
                  <a:lnTo>
                    <a:pt x="37363" y="4756"/>
                  </a:lnTo>
                  <a:lnTo>
                    <a:pt x="23804" y="12868"/>
                  </a:lnTo>
                  <a:lnTo>
                    <a:pt x="4253" y="31636"/>
                  </a:lnTo>
                  <a:lnTo>
                    <a:pt x="60" y="39576"/>
                  </a:lnTo>
                  <a:lnTo>
                    <a:pt x="0" y="43175"/>
                  </a:lnTo>
                  <a:lnTo>
                    <a:pt x="2755" y="49996"/>
                  </a:lnTo>
                  <a:lnTo>
                    <a:pt x="20752" y="69545"/>
                  </a:lnTo>
                  <a:lnTo>
                    <a:pt x="60664" y="99361"/>
                  </a:lnTo>
                  <a:lnTo>
                    <a:pt x="69582" y="104249"/>
                  </a:lnTo>
                  <a:lnTo>
                    <a:pt x="80600" y="113476"/>
                  </a:lnTo>
                  <a:lnTo>
                    <a:pt x="93648" y="135628"/>
                  </a:lnTo>
                  <a:lnTo>
                    <a:pt x="95177" y="150353"/>
                  </a:lnTo>
                  <a:lnTo>
                    <a:pt x="92329" y="161837"/>
                  </a:lnTo>
                  <a:lnTo>
                    <a:pt x="90087" y="164899"/>
                  </a:lnTo>
                  <a:lnTo>
                    <a:pt x="87535" y="166940"/>
                  </a:lnTo>
                  <a:lnTo>
                    <a:pt x="79055" y="169208"/>
                  </a:lnTo>
                  <a:lnTo>
                    <a:pt x="73830" y="169813"/>
                  </a:lnTo>
                  <a:lnTo>
                    <a:pt x="65202" y="167663"/>
                  </a:lnTo>
                  <a:lnTo>
                    <a:pt x="34805" y="142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210"/>
            <p:cNvSpPr/>
            <p:nvPr>
              <p:custDataLst>
                <p:tags r:id="rId42"/>
              </p:custDataLst>
            </p:nvPr>
          </p:nvSpPr>
          <p:spPr>
            <a:xfrm>
              <a:off x="3771900" y="65913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3966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211"/>
            <p:cNvSpPr/>
            <p:nvPr>
              <p:custDataLst>
                <p:tags r:id="rId43"/>
              </p:custDataLst>
            </p:nvPr>
          </p:nvSpPr>
          <p:spPr>
            <a:xfrm>
              <a:off x="3753243" y="6489491"/>
              <a:ext cx="9133" cy="73235"/>
            </a:xfrm>
            <a:custGeom>
              <a:avLst/>
              <a:gdLst/>
              <a:ahLst/>
              <a:cxnLst/>
              <a:rect l="0" t="0" r="0" b="0"/>
              <a:pathLst>
                <a:path w="9133" h="73235">
                  <a:moveTo>
                    <a:pt x="9132" y="73234"/>
                  </a:moveTo>
                  <a:lnTo>
                    <a:pt x="9132" y="73234"/>
                  </a:lnTo>
                  <a:lnTo>
                    <a:pt x="6310" y="34612"/>
                  </a:lnTo>
                  <a:lnTo>
                    <a:pt x="0" y="0"/>
                  </a:lnTo>
                  <a:lnTo>
                    <a:pt x="927" y="69"/>
                  </a:lnTo>
                  <a:lnTo>
                    <a:pt x="9132" y="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1134"/>
          <p:cNvGrpSpPr/>
          <p:nvPr/>
        </p:nvGrpSpPr>
        <p:grpSpPr>
          <a:xfrm>
            <a:off x="4724400" y="6252426"/>
            <a:ext cx="314326" cy="386500"/>
            <a:chOff x="4724400" y="6252426"/>
            <a:chExt cx="314326" cy="386500"/>
          </a:xfrm>
        </p:grpSpPr>
        <p:sp>
          <p:nvSpPr>
            <p:cNvPr id="241" name="SMARTInkShape-6212"/>
            <p:cNvSpPr/>
            <p:nvPr>
              <p:custDataLst>
                <p:tags r:id="rId33"/>
              </p:custDataLst>
            </p:nvPr>
          </p:nvSpPr>
          <p:spPr>
            <a:xfrm>
              <a:off x="4962525" y="6600825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76200" y="0"/>
                  </a:moveTo>
                  <a:lnTo>
                    <a:pt x="76200" y="0"/>
                  </a:lnTo>
                  <a:lnTo>
                    <a:pt x="71144" y="0"/>
                  </a:lnTo>
                  <a:lnTo>
                    <a:pt x="65839" y="28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213"/>
            <p:cNvSpPr/>
            <p:nvPr>
              <p:custDataLst>
                <p:tags r:id="rId34"/>
              </p:custDataLst>
            </p:nvPr>
          </p:nvSpPr>
          <p:spPr>
            <a:xfrm>
              <a:off x="4895850" y="6252426"/>
              <a:ext cx="61155" cy="137871"/>
            </a:xfrm>
            <a:custGeom>
              <a:avLst/>
              <a:gdLst/>
              <a:ahLst/>
              <a:cxnLst/>
              <a:rect l="0" t="0" r="0" b="0"/>
              <a:pathLst>
                <a:path w="61155" h="137871">
                  <a:moveTo>
                    <a:pt x="28575" y="91224"/>
                  </a:moveTo>
                  <a:lnTo>
                    <a:pt x="28575" y="91224"/>
                  </a:lnTo>
                  <a:lnTo>
                    <a:pt x="20374" y="83023"/>
                  </a:lnTo>
                  <a:lnTo>
                    <a:pt x="19933" y="83640"/>
                  </a:lnTo>
                  <a:lnTo>
                    <a:pt x="19060" y="127697"/>
                  </a:lnTo>
                  <a:lnTo>
                    <a:pt x="17999" y="131415"/>
                  </a:lnTo>
                  <a:lnTo>
                    <a:pt x="16233" y="133893"/>
                  </a:lnTo>
                  <a:lnTo>
                    <a:pt x="10850" y="137870"/>
                  </a:lnTo>
                  <a:lnTo>
                    <a:pt x="17238" y="117998"/>
                  </a:lnTo>
                  <a:lnTo>
                    <a:pt x="18811" y="79149"/>
                  </a:lnTo>
                  <a:lnTo>
                    <a:pt x="19003" y="38587"/>
                  </a:lnTo>
                  <a:lnTo>
                    <a:pt x="19041" y="9565"/>
                  </a:lnTo>
                  <a:lnTo>
                    <a:pt x="20101" y="5035"/>
                  </a:lnTo>
                  <a:lnTo>
                    <a:pt x="21868" y="2014"/>
                  </a:lnTo>
                  <a:lnTo>
                    <a:pt x="24104" y="0"/>
                  </a:lnTo>
                  <a:lnTo>
                    <a:pt x="27710" y="775"/>
                  </a:lnTo>
                  <a:lnTo>
                    <a:pt x="37363" y="7280"/>
                  </a:lnTo>
                  <a:lnTo>
                    <a:pt x="53203" y="28703"/>
                  </a:lnTo>
                  <a:lnTo>
                    <a:pt x="59982" y="40860"/>
                  </a:lnTo>
                  <a:lnTo>
                    <a:pt x="61154" y="47064"/>
                  </a:lnTo>
                  <a:lnTo>
                    <a:pt x="59635" y="59603"/>
                  </a:lnTo>
                  <a:lnTo>
                    <a:pt x="52610" y="69409"/>
                  </a:lnTo>
                  <a:lnTo>
                    <a:pt x="41374" y="77295"/>
                  </a:lnTo>
                  <a:lnTo>
                    <a:pt x="25797" y="84327"/>
                  </a:lnTo>
                  <a:lnTo>
                    <a:pt x="19315" y="85568"/>
                  </a:lnTo>
                  <a:lnTo>
                    <a:pt x="0" y="81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214"/>
            <p:cNvSpPr/>
            <p:nvPr>
              <p:custDataLst>
                <p:tags r:id="rId35"/>
              </p:custDataLst>
            </p:nvPr>
          </p:nvSpPr>
          <p:spPr>
            <a:xfrm>
              <a:off x="4724400" y="6479180"/>
              <a:ext cx="161926" cy="139971"/>
            </a:xfrm>
            <a:custGeom>
              <a:avLst/>
              <a:gdLst/>
              <a:ahLst/>
              <a:cxnLst/>
              <a:rect l="0" t="0" r="0" b="0"/>
              <a:pathLst>
                <a:path w="161926" h="139971">
                  <a:moveTo>
                    <a:pt x="0" y="54970"/>
                  </a:moveTo>
                  <a:lnTo>
                    <a:pt x="0" y="54970"/>
                  </a:lnTo>
                  <a:lnTo>
                    <a:pt x="24472" y="53912"/>
                  </a:lnTo>
                  <a:lnTo>
                    <a:pt x="50891" y="47432"/>
                  </a:lnTo>
                  <a:lnTo>
                    <a:pt x="59328" y="46770"/>
                  </a:lnTo>
                  <a:lnTo>
                    <a:pt x="74345" y="40389"/>
                  </a:lnTo>
                  <a:lnTo>
                    <a:pt x="91120" y="29159"/>
                  </a:lnTo>
                  <a:lnTo>
                    <a:pt x="99083" y="17101"/>
                  </a:lnTo>
                  <a:lnTo>
                    <a:pt x="99922" y="12791"/>
                  </a:lnTo>
                  <a:lnTo>
                    <a:pt x="99423" y="8859"/>
                  </a:lnTo>
                  <a:lnTo>
                    <a:pt x="98032" y="5179"/>
                  </a:lnTo>
                  <a:lnTo>
                    <a:pt x="96046" y="2726"/>
                  </a:lnTo>
                  <a:lnTo>
                    <a:pt x="91018" y="0"/>
                  </a:lnTo>
                  <a:lnTo>
                    <a:pt x="79611" y="4434"/>
                  </a:lnTo>
                  <a:lnTo>
                    <a:pt x="45958" y="29382"/>
                  </a:lnTo>
                  <a:lnTo>
                    <a:pt x="20960" y="58290"/>
                  </a:lnTo>
                  <a:lnTo>
                    <a:pt x="14607" y="72674"/>
                  </a:lnTo>
                  <a:lnTo>
                    <a:pt x="10529" y="99154"/>
                  </a:lnTo>
                  <a:lnTo>
                    <a:pt x="15616" y="112001"/>
                  </a:lnTo>
                  <a:lnTo>
                    <a:pt x="31071" y="132440"/>
                  </a:lnTo>
                  <a:lnTo>
                    <a:pt x="43443" y="137026"/>
                  </a:lnTo>
                  <a:lnTo>
                    <a:pt x="82312" y="139970"/>
                  </a:lnTo>
                  <a:lnTo>
                    <a:pt x="97614" y="137550"/>
                  </a:lnTo>
                  <a:lnTo>
                    <a:pt x="141096" y="118547"/>
                  </a:lnTo>
                  <a:lnTo>
                    <a:pt x="152668" y="108626"/>
                  </a:lnTo>
                  <a:lnTo>
                    <a:pt x="161925" y="9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135"/>
          <p:cNvGrpSpPr/>
          <p:nvPr/>
        </p:nvGrpSpPr>
        <p:grpSpPr>
          <a:xfrm>
            <a:off x="5535742" y="6421174"/>
            <a:ext cx="289950" cy="179652"/>
            <a:chOff x="5535742" y="6421174"/>
            <a:chExt cx="289950" cy="179652"/>
          </a:xfrm>
        </p:grpSpPr>
        <p:sp>
          <p:nvSpPr>
            <p:cNvPr id="245" name="SMARTInkShape-6215"/>
            <p:cNvSpPr/>
            <p:nvPr>
              <p:custDataLst>
                <p:tags r:id="rId30"/>
              </p:custDataLst>
            </p:nvPr>
          </p:nvSpPr>
          <p:spPr>
            <a:xfrm>
              <a:off x="5589557" y="6534150"/>
              <a:ext cx="182594" cy="32919"/>
            </a:xfrm>
            <a:custGeom>
              <a:avLst/>
              <a:gdLst/>
              <a:ahLst/>
              <a:cxnLst/>
              <a:rect l="0" t="0" r="0" b="0"/>
              <a:pathLst>
                <a:path w="182594" h="32919">
                  <a:moveTo>
                    <a:pt x="58768" y="9525"/>
                  </a:moveTo>
                  <a:lnTo>
                    <a:pt x="58768" y="9525"/>
                  </a:lnTo>
                  <a:lnTo>
                    <a:pt x="15851" y="22782"/>
                  </a:lnTo>
                  <a:lnTo>
                    <a:pt x="779" y="31915"/>
                  </a:lnTo>
                  <a:lnTo>
                    <a:pt x="0" y="32918"/>
                  </a:lnTo>
                  <a:lnTo>
                    <a:pt x="44211" y="26100"/>
                  </a:lnTo>
                  <a:lnTo>
                    <a:pt x="86349" y="20443"/>
                  </a:lnTo>
                  <a:lnTo>
                    <a:pt x="131793" y="11721"/>
                  </a:lnTo>
                  <a:lnTo>
                    <a:pt x="182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216"/>
            <p:cNvSpPr/>
            <p:nvPr>
              <p:custDataLst>
                <p:tags r:id="rId31"/>
              </p:custDataLst>
            </p:nvPr>
          </p:nvSpPr>
          <p:spPr>
            <a:xfrm>
              <a:off x="5535742" y="6526065"/>
              <a:ext cx="236409" cy="17218"/>
            </a:xfrm>
            <a:custGeom>
              <a:avLst/>
              <a:gdLst/>
              <a:ahLst/>
              <a:cxnLst/>
              <a:rect l="0" t="0" r="0" b="0"/>
              <a:pathLst>
                <a:path w="236409" h="17218">
                  <a:moveTo>
                    <a:pt x="17333" y="8085"/>
                  </a:moveTo>
                  <a:lnTo>
                    <a:pt x="17333" y="8085"/>
                  </a:lnTo>
                  <a:lnTo>
                    <a:pt x="12277" y="13141"/>
                  </a:lnTo>
                  <a:lnTo>
                    <a:pt x="6972" y="15623"/>
                  </a:lnTo>
                  <a:lnTo>
                    <a:pt x="0" y="17217"/>
                  </a:lnTo>
                  <a:lnTo>
                    <a:pt x="39540" y="16529"/>
                  </a:lnTo>
                  <a:lnTo>
                    <a:pt x="82436" y="10066"/>
                  </a:lnTo>
                  <a:lnTo>
                    <a:pt x="117762" y="5849"/>
                  </a:lnTo>
                  <a:lnTo>
                    <a:pt x="161937" y="0"/>
                  </a:lnTo>
                  <a:lnTo>
                    <a:pt x="236408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217"/>
            <p:cNvSpPr/>
            <p:nvPr>
              <p:custDataLst>
                <p:tags r:id="rId32"/>
              </p:custDataLst>
            </p:nvPr>
          </p:nvSpPr>
          <p:spPr>
            <a:xfrm>
              <a:off x="5752794" y="6421174"/>
              <a:ext cx="72898" cy="179652"/>
            </a:xfrm>
            <a:custGeom>
              <a:avLst/>
              <a:gdLst/>
              <a:ahLst/>
              <a:cxnLst/>
              <a:rect l="0" t="0" r="0" b="0"/>
              <a:pathLst>
                <a:path w="72898" h="179652">
                  <a:moveTo>
                    <a:pt x="28881" y="8201"/>
                  </a:moveTo>
                  <a:lnTo>
                    <a:pt x="28881" y="8201"/>
                  </a:lnTo>
                  <a:lnTo>
                    <a:pt x="23825" y="8201"/>
                  </a:lnTo>
                  <a:lnTo>
                    <a:pt x="18520" y="5379"/>
                  </a:lnTo>
                  <a:lnTo>
                    <a:pt x="15624" y="3145"/>
                  </a:lnTo>
                  <a:lnTo>
                    <a:pt x="6761" y="662"/>
                  </a:lnTo>
                  <a:lnTo>
                    <a:pt x="1435" y="0"/>
                  </a:lnTo>
                  <a:lnTo>
                    <a:pt x="0" y="617"/>
                  </a:lnTo>
                  <a:lnTo>
                    <a:pt x="1160" y="2087"/>
                  </a:lnTo>
                  <a:lnTo>
                    <a:pt x="37331" y="31209"/>
                  </a:lnTo>
                  <a:lnTo>
                    <a:pt x="63594" y="66133"/>
                  </a:lnTo>
                  <a:lnTo>
                    <a:pt x="70767" y="84749"/>
                  </a:lnTo>
                  <a:lnTo>
                    <a:pt x="72897" y="103605"/>
                  </a:lnTo>
                  <a:lnTo>
                    <a:pt x="68146" y="129956"/>
                  </a:lnTo>
                  <a:lnTo>
                    <a:pt x="62913" y="140983"/>
                  </a:lnTo>
                  <a:lnTo>
                    <a:pt x="28881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136"/>
          <p:cNvGrpSpPr/>
          <p:nvPr/>
        </p:nvGrpSpPr>
        <p:grpSpPr>
          <a:xfrm>
            <a:off x="6184111" y="6276975"/>
            <a:ext cx="1473990" cy="314326"/>
            <a:chOff x="6184111" y="6276975"/>
            <a:chExt cx="1473990" cy="314326"/>
          </a:xfrm>
        </p:grpSpPr>
        <p:sp>
          <p:nvSpPr>
            <p:cNvPr id="249" name="SMARTInkShape-6218"/>
            <p:cNvSpPr/>
            <p:nvPr>
              <p:custDataLst>
                <p:tags r:id="rId16"/>
              </p:custDataLst>
            </p:nvPr>
          </p:nvSpPr>
          <p:spPr>
            <a:xfrm>
              <a:off x="6781892" y="6518025"/>
              <a:ext cx="114209" cy="72562"/>
            </a:xfrm>
            <a:custGeom>
              <a:avLst/>
              <a:gdLst/>
              <a:ahLst/>
              <a:cxnLst/>
              <a:rect l="0" t="0" r="0" b="0"/>
              <a:pathLst>
                <a:path w="114209" h="72562">
                  <a:moveTo>
                    <a:pt x="9433" y="6600"/>
                  </a:moveTo>
                  <a:lnTo>
                    <a:pt x="9433" y="6600"/>
                  </a:lnTo>
                  <a:lnTo>
                    <a:pt x="4377" y="16713"/>
                  </a:lnTo>
                  <a:lnTo>
                    <a:pt x="4716" y="27323"/>
                  </a:lnTo>
                  <a:lnTo>
                    <a:pt x="6288" y="33115"/>
                  </a:lnTo>
                  <a:lnTo>
                    <a:pt x="5213" y="45195"/>
                  </a:lnTo>
                  <a:lnTo>
                    <a:pt x="0" y="72561"/>
                  </a:lnTo>
                  <a:lnTo>
                    <a:pt x="22031" y="31830"/>
                  </a:lnTo>
                  <a:lnTo>
                    <a:pt x="39909" y="6526"/>
                  </a:lnTo>
                  <a:lnTo>
                    <a:pt x="52611" y="1276"/>
                  </a:lnTo>
                  <a:lnTo>
                    <a:pt x="68839" y="0"/>
                  </a:lnTo>
                  <a:lnTo>
                    <a:pt x="86637" y="2961"/>
                  </a:lnTo>
                  <a:lnTo>
                    <a:pt x="92652" y="6291"/>
                  </a:lnTo>
                  <a:lnTo>
                    <a:pt x="96663" y="10628"/>
                  </a:lnTo>
                  <a:lnTo>
                    <a:pt x="114208" y="54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219"/>
            <p:cNvSpPr/>
            <p:nvPr>
              <p:custDataLst>
                <p:tags r:id="rId17"/>
              </p:custDataLst>
            </p:nvPr>
          </p:nvSpPr>
          <p:spPr>
            <a:xfrm>
              <a:off x="7098286" y="6315191"/>
              <a:ext cx="140715" cy="161577"/>
            </a:xfrm>
            <a:custGeom>
              <a:avLst/>
              <a:gdLst/>
              <a:ahLst/>
              <a:cxnLst/>
              <a:rect l="0" t="0" r="0" b="0"/>
              <a:pathLst>
                <a:path w="140715" h="161577">
                  <a:moveTo>
                    <a:pt x="93089" y="9409"/>
                  </a:moveTo>
                  <a:lnTo>
                    <a:pt x="93089" y="9409"/>
                  </a:lnTo>
                  <a:lnTo>
                    <a:pt x="98145" y="4353"/>
                  </a:lnTo>
                  <a:lnTo>
                    <a:pt x="103450" y="1870"/>
                  </a:lnTo>
                  <a:lnTo>
                    <a:pt x="111631" y="0"/>
                  </a:lnTo>
                  <a:lnTo>
                    <a:pt x="72011" y="22683"/>
                  </a:lnTo>
                  <a:lnTo>
                    <a:pt x="26147" y="45873"/>
                  </a:lnTo>
                  <a:lnTo>
                    <a:pt x="7872" y="58784"/>
                  </a:lnTo>
                  <a:lnTo>
                    <a:pt x="2298" y="65926"/>
                  </a:lnTo>
                  <a:lnTo>
                    <a:pt x="812" y="69312"/>
                  </a:lnTo>
                  <a:lnTo>
                    <a:pt x="1937" y="72628"/>
                  </a:lnTo>
                  <a:lnTo>
                    <a:pt x="8833" y="79134"/>
                  </a:lnTo>
                  <a:lnTo>
                    <a:pt x="21775" y="82731"/>
                  </a:lnTo>
                  <a:lnTo>
                    <a:pt x="44090" y="87579"/>
                  </a:lnTo>
                  <a:lnTo>
                    <a:pt x="81462" y="101743"/>
                  </a:lnTo>
                  <a:lnTo>
                    <a:pt x="87921" y="107949"/>
                  </a:lnTo>
                  <a:lnTo>
                    <a:pt x="86469" y="111086"/>
                  </a:lnTo>
                  <a:lnTo>
                    <a:pt x="57920" y="126894"/>
                  </a:lnTo>
                  <a:lnTo>
                    <a:pt x="12661" y="142563"/>
                  </a:lnTo>
                  <a:lnTo>
                    <a:pt x="5132" y="147258"/>
                  </a:lnTo>
                  <a:lnTo>
                    <a:pt x="1080" y="152872"/>
                  </a:lnTo>
                  <a:lnTo>
                    <a:pt x="0" y="155852"/>
                  </a:lnTo>
                  <a:lnTo>
                    <a:pt x="1396" y="157838"/>
                  </a:lnTo>
                  <a:lnTo>
                    <a:pt x="8592" y="160044"/>
                  </a:lnTo>
                  <a:lnTo>
                    <a:pt x="49702" y="161576"/>
                  </a:lnTo>
                  <a:lnTo>
                    <a:pt x="92044" y="156707"/>
                  </a:lnTo>
                  <a:lnTo>
                    <a:pt x="140714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220"/>
            <p:cNvSpPr/>
            <p:nvPr>
              <p:custDataLst>
                <p:tags r:id="rId18"/>
              </p:custDataLst>
            </p:nvPr>
          </p:nvSpPr>
          <p:spPr>
            <a:xfrm>
              <a:off x="7277100" y="6325924"/>
              <a:ext cx="114301" cy="122502"/>
            </a:xfrm>
            <a:custGeom>
              <a:avLst/>
              <a:gdLst/>
              <a:ahLst/>
              <a:cxnLst/>
              <a:rect l="0" t="0" r="0" b="0"/>
              <a:pathLst>
                <a:path w="114301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8662" y="13088"/>
                  </a:lnTo>
                  <a:lnTo>
                    <a:pt x="40699" y="41077"/>
                  </a:lnTo>
                  <a:lnTo>
                    <a:pt x="77905" y="85739"/>
                  </a:lnTo>
                  <a:lnTo>
                    <a:pt x="11430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221"/>
            <p:cNvSpPr/>
            <p:nvPr>
              <p:custDataLst>
                <p:tags r:id="rId19"/>
              </p:custDataLst>
            </p:nvPr>
          </p:nvSpPr>
          <p:spPr>
            <a:xfrm>
              <a:off x="7429500" y="64293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222"/>
            <p:cNvSpPr/>
            <p:nvPr>
              <p:custDataLst>
                <p:tags r:id="rId20"/>
              </p:custDataLst>
            </p:nvPr>
          </p:nvSpPr>
          <p:spPr>
            <a:xfrm>
              <a:off x="7296150" y="6324600"/>
              <a:ext cx="104776" cy="142876"/>
            </a:xfrm>
            <a:custGeom>
              <a:avLst/>
              <a:gdLst/>
              <a:ahLst/>
              <a:cxnLst/>
              <a:rect l="0" t="0" r="0" b="0"/>
              <a:pathLst>
                <a:path w="104776" h="142876">
                  <a:moveTo>
                    <a:pt x="104775" y="0"/>
                  </a:moveTo>
                  <a:lnTo>
                    <a:pt x="104775" y="0"/>
                  </a:lnTo>
                  <a:lnTo>
                    <a:pt x="99719" y="0"/>
                  </a:lnTo>
                  <a:lnTo>
                    <a:pt x="80925" y="15209"/>
                  </a:lnTo>
                  <a:lnTo>
                    <a:pt x="36743" y="58542"/>
                  </a:lnTo>
                  <a:lnTo>
                    <a:pt x="19290" y="9668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223"/>
            <p:cNvSpPr/>
            <p:nvPr>
              <p:custDataLst>
                <p:tags r:id="rId21"/>
              </p:custDataLst>
            </p:nvPr>
          </p:nvSpPr>
          <p:spPr>
            <a:xfrm>
              <a:off x="7458075" y="6343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224"/>
            <p:cNvSpPr/>
            <p:nvPr>
              <p:custDataLst>
                <p:tags r:id="rId22"/>
              </p:custDataLst>
            </p:nvPr>
          </p:nvSpPr>
          <p:spPr>
            <a:xfrm>
              <a:off x="7467600" y="6276975"/>
              <a:ext cx="73286" cy="209551"/>
            </a:xfrm>
            <a:custGeom>
              <a:avLst/>
              <a:gdLst/>
              <a:ahLst/>
              <a:cxnLst/>
              <a:rect l="0" t="0" r="0" b="0"/>
              <a:pathLst>
                <a:path w="73286" h="2095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9633" y="6545"/>
                  </a:lnTo>
                  <a:lnTo>
                    <a:pt x="31397" y="7539"/>
                  </a:lnTo>
                  <a:lnTo>
                    <a:pt x="33631" y="8201"/>
                  </a:lnTo>
                  <a:lnTo>
                    <a:pt x="46889" y="19246"/>
                  </a:lnTo>
                  <a:lnTo>
                    <a:pt x="52590" y="27251"/>
                  </a:lnTo>
                  <a:lnTo>
                    <a:pt x="69641" y="66030"/>
                  </a:lnTo>
                  <a:lnTo>
                    <a:pt x="73285" y="85438"/>
                  </a:lnTo>
                  <a:lnTo>
                    <a:pt x="70280" y="119272"/>
                  </a:lnTo>
                  <a:lnTo>
                    <a:pt x="57630" y="151051"/>
                  </a:lnTo>
                  <a:lnTo>
                    <a:pt x="23321" y="19514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225"/>
            <p:cNvSpPr/>
            <p:nvPr>
              <p:custDataLst>
                <p:tags r:id="rId23"/>
              </p:custDataLst>
            </p:nvPr>
          </p:nvSpPr>
          <p:spPr>
            <a:xfrm>
              <a:off x="7591425" y="6496050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66675" y="0"/>
                  </a:moveTo>
                  <a:lnTo>
                    <a:pt x="66675" y="0"/>
                  </a:lnTo>
                  <a:lnTo>
                    <a:pt x="66675" y="10113"/>
                  </a:lnTo>
                  <a:lnTo>
                    <a:pt x="63853" y="17900"/>
                  </a:lnTo>
                  <a:lnTo>
                    <a:pt x="27883" y="6266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226"/>
            <p:cNvSpPr/>
            <p:nvPr>
              <p:custDataLst>
                <p:tags r:id="rId24"/>
              </p:custDataLst>
            </p:nvPr>
          </p:nvSpPr>
          <p:spPr>
            <a:xfrm>
              <a:off x="6754550" y="6448425"/>
              <a:ext cx="132026" cy="9526"/>
            </a:xfrm>
            <a:custGeom>
              <a:avLst/>
              <a:gdLst/>
              <a:ahLst/>
              <a:cxnLst/>
              <a:rect l="0" t="0" r="0" b="0"/>
              <a:pathLst>
                <a:path w="132026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4124" y="9525"/>
                  </a:lnTo>
                  <a:lnTo>
                    <a:pt x="44392" y="1986"/>
                  </a:lnTo>
                  <a:lnTo>
                    <a:pt x="132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227"/>
            <p:cNvSpPr/>
            <p:nvPr>
              <p:custDataLst>
                <p:tags r:id="rId25"/>
              </p:custDataLst>
            </p:nvPr>
          </p:nvSpPr>
          <p:spPr>
            <a:xfrm>
              <a:off x="6829425" y="628650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9525" y="4387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228"/>
            <p:cNvSpPr/>
            <p:nvPr>
              <p:custDataLst>
                <p:tags r:id="rId26"/>
              </p:custDataLst>
            </p:nvPr>
          </p:nvSpPr>
          <p:spPr>
            <a:xfrm>
              <a:off x="6324600" y="6429375"/>
              <a:ext cx="82447" cy="114301"/>
            </a:xfrm>
            <a:custGeom>
              <a:avLst/>
              <a:gdLst/>
              <a:ahLst/>
              <a:cxnLst/>
              <a:rect l="0" t="0" r="0" b="0"/>
              <a:pathLst>
                <a:path w="82447" h="1143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9409" y="54189"/>
                  </a:lnTo>
                  <a:lnTo>
                    <a:pt x="9515" y="95238"/>
                  </a:lnTo>
                  <a:lnTo>
                    <a:pt x="6698" y="103359"/>
                  </a:lnTo>
                  <a:lnTo>
                    <a:pt x="4465" y="107007"/>
                  </a:lnTo>
                  <a:lnTo>
                    <a:pt x="2977" y="108379"/>
                  </a:lnTo>
                  <a:lnTo>
                    <a:pt x="1984" y="108236"/>
                  </a:lnTo>
                  <a:lnTo>
                    <a:pt x="1323" y="107082"/>
                  </a:lnTo>
                  <a:lnTo>
                    <a:pt x="392" y="95345"/>
                  </a:lnTo>
                  <a:lnTo>
                    <a:pt x="5172" y="78463"/>
                  </a:lnTo>
                  <a:lnTo>
                    <a:pt x="26852" y="35249"/>
                  </a:lnTo>
                  <a:lnTo>
                    <a:pt x="35218" y="25191"/>
                  </a:lnTo>
                  <a:lnTo>
                    <a:pt x="45991" y="17194"/>
                  </a:lnTo>
                  <a:lnTo>
                    <a:pt x="50769" y="15696"/>
                  </a:lnTo>
                  <a:lnTo>
                    <a:pt x="55013" y="15756"/>
                  </a:lnTo>
                  <a:lnTo>
                    <a:pt x="58900" y="16854"/>
                  </a:lnTo>
                  <a:lnTo>
                    <a:pt x="74484" y="28511"/>
                  </a:lnTo>
                  <a:lnTo>
                    <a:pt x="80729" y="45127"/>
                  </a:lnTo>
                  <a:lnTo>
                    <a:pt x="82446" y="64507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229"/>
            <p:cNvSpPr/>
            <p:nvPr>
              <p:custDataLst>
                <p:tags r:id="rId27"/>
              </p:custDataLst>
            </p:nvPr>
          </p:nvSpPr>
          <p:spPr>
            <a:xfrm>
              <a:off x="6549066" y="6354499"/>
              <a:ext cx="89860" cy="236802"/>
            </a:xfrm>
            <a:custGeom>
              <a:avLst/>
              <a:gdLst/>
              <a:ahLst/>
              <a:cxnLst/>
              <a:rect l="0" t="0" r="0" b="0"/>
              <a:pathLst>
                <a:path w="89860" h="236802">
                  <a:moveTo>
                    <a:pt x="89859" y="8201"/>
                  </a:moveTo>
                  <a:lnTo>
                    <a:pt x="89859" y="8201"/>
                  </a:lnTo>
                  <a:lnTo>
                    <a:pt x="84803" y="3145"/>
                  </a:lnTo>
                  <a:lnTo>
                    <a:pt x="79498" y="662"/>
                  </a:lnTo>
                  <a:lnTo>
                    <a:pt x="76602" y="0"/>
                  </a:lnTo>
                  <a:lnTo>
                    <a:pt x="73613" y="1676"/>
                  </a:lnTo>
                  <a:lnTo>
                    <a:pt x="41376" y="42968"/>
                  </a:lnTo>
                  <a:lnTo>
                    <a:pt x="17975" y="88000"/>
                  </a:lnTo>
                  <a:lnTo>
                    <a:pt x="4360" y="133364"/>
                  </a:lnTo>
                  <a:lnTo>
                    <a:pt x="0" y="156962"/>
                  </a:lnTo>
                  <a:lnTo>
                    <a:pt x="3380" y="202691"/>
                  </a:lnTo>
                  <a:lnTo>
                    <a:pt x="9443" y="216702"/>
                  </a:lnTo>
                  <a:lnTo>
                    <a:pt x="18135" y="227867"/>
                  </a:lnTo>
                  <a:lnTo>
                    <a:pt x="25526" y="232831"/>
                  </a:lnTo>
                  <a:lnTo>
                    <a:pt x="42234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230"/>
            <p:cNvSpPr/>
            <p:nvPr>
              <p:custDataLst>
                <p:tags r:id="rId28"/>
              </p:custDataLst>
            </p:nvPr>
          </p:nvSpPr>
          <p:spPr>
            <a:xfrm>
              <a:off x="6286510" y="6410325"/>
              <a:ext cx="9516" cy="140882"/>
            </a:xfrm>
            <a:custGeom>
              <a:avLst/>
              <a:gdLst/>
              <a:ahLst/>
              <a:cxnLst/>
              <a:rect l="0" t="0" r="0" b="0"/>
              <a:pathLst>
                <a:path w="9516" h="140882">
                  <a:moveTo>
                    <a:pt x="9515" y="85725"/>
                  </a:moveTo>
                  <a:lnTo>
                    <a:pt x="9515" y="85725"/>
                  </a:lnTo>
                  <a:lnTo>
                    <a:pt x="9515" y="125726"/>
                  </a:lnTo>
                  <a:lnTo>
                    <a:pt x="6693" y="132783"/>
                  </a:lnTo>
                  <a:lnTo>
                    <a:pt x="1314" y="140881"/>
                  </a:lnTo>
                  <a:lnTo>
                    <a:pt x="578" y="136345"/>
                  </a:lnTo>
                  <a:lnTo>
                    <a:pt x="42" y="95735"/>
                  </a:lnTo>
                  <a:lnTo>
                    <a:pt x="0" y="49602"/>
                  </a:lnTo>
                  <a:lnTo>
                    <a:pt x="9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231"/>
            <p:cNvSpPr/>
            <p:nvPr>
              <p:custDataLst>
                <p:tags r:id="rId29"/>
              </p:custDataLst>
            </p:nvPr>
          </p:nvSpPr>
          <p:spPr>
            <a:xfrm>
              <a:off x="6184111" y="6413741"/>
              <a:ext cx="64290" cy="147916"/>
            </a:xfrm>
            <a:custGeom>
              <a:avLst/>
              <a:gdLst/>
              <a:ahLst/>
              <a:cxnLst/>
              <a:rect l="0" t="0" r="0" b="0"/>
              <a:pathLst>
                <a:path w="64290" h="147916">
                  <a:moveTo>
                    <a:pt x="64289" y="6109"/>
                  </a:moveTo>
                  <a:lnTo>
                    <a:pt x="64289" y="6109"/>
                  </a:lnTo>
                  <a:lnTo>
                    <a:pt x="64289" y="1053"/>
                  </a:lnTo>
                  <a:lnTo>
                    <a:pt x="63231" y="621"/>
                  </a:lnTo>
                  <a:lnTo>
                    <a:pt x="59233" y="2965"/>
                  </a:lnTo>
                  <a:lnTo>
                    <a:pt x="56685" y="2954"/>
                  </a:lnTo>
                  <a:lnTo>
                    <a:pt x="51032" y="121"/>
                  </a:lnTo>
                  <a:lnTo>
                    <a:pt x="46984" y="0"/>
                  </a:lnTo>
                  <a:lnTo>
                    <a:pt x="25279" y="7411"/>
                  </a:lnTo>
                  <a:lnTo>
                    <a:pt x="19232" y="10152"/>
                  </a:lnTo>
                  <a:lnTo>
                    <a:pt x="9692" y="18842"/>
                  </a:lnTo>
                  <a:lnTo>
                    <a:pt x="2982" y="29760"/>
                  </a:lnTo>
                  <a:lnTo>
                    <a:pt x="0" y="41668"/>
                  </a:lnTo>
                  <a:lnTo>
                    <a:pt x="1496" y="51193"/>
                  </a:lnTo>
                  <a:lnTo>
                    <a:pt x="8289" y="62506"/>
                  </a:lnTo>
                  <a:lnTo>
                    <a:pt x="31007" y="89782"/>
                  </a:lnTo>
                  <a:lnTo>
                    <a:pt x="32576" y="93642"/>
                  </a:lnTo>
                  <a:lnTo>
                    <a:pt x="39964" y="100751"/>
                  </a:lnTo>
                  <a:lnTo>
                    <a:pt x="49245" y="108497"/>
                  </a:lnTo>
                  <a:lnTo>
                    <a:pt x="56897" y="118995"/>
                  </a:lnTo>
                  <a:lnTo>
                    <a:pt x="58303" y="124758"/>
                  </a:lnTo>
                  <a:lnTo>
                    <a:pt x="57042" y="136806"/>
                  </a:lnTo>
                  <a:lnTo>
                    <a:pt x="55224" y="140865"/>
                  </a:lnTo>
                  <a:lnTo>
                    <a:pt x="52954" y="143572"/>
                  </a:lnTo>
                  <a:lnTo>
                    <a:pt x="50382" y="145376"/>
                  </a:lnTo>
                  <a:lnTo>
                    <a:pt x="31594" y="147915"/>
                  </a:lnTo>
                  <a:lnTo>
                    <a:pt x="26617" y="147213"/>
                  </a:lnTo>
                  <a:lnTo>
                    <a:pt x="16664" y="13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1137"/>
          <p:cNvGrpSpPr/>
          <p:nvPr/>
        </p:nvGrpSpPr>
        <p:grpSpPr>
          <a:xfrm>
            <a:off x="8025368" y="6191284"/>
            <a:ext cx="690008" cy="380328"/>
            <a:chOff x="8025368" y="6191284"/>
            <a:chExt cx="690008" cy="380328"/>
          </a:xfrm>
        </p:grpSpPr>
        <p:sp>
          <p:nvSpPr>
            <p:cNvPr id="264" name="SMARTInkShape-6232"/>
            <p:cNvSpPr/>
            <p:nvPr>
              <p:custDataLst>
                <p:tags r:id="rId6"/>
              </p:custDataLst>
            </p:nvPr>
          </p:nvSpPr>
          <p:spPr>
            <a:xfrm>
              <a:off x="8025368" y="6431176"/>
              <a:ext cx="166133" cy="140436"/>
            </a:xfrm>
            <a:custGeom>
              <a:avLst/>
              <a:gdLst/>
              <a:ahLst/>
              <a:cxnLst/>
              <a:rect l="0" t="0" r="0" b="0"/>
              <a:pathLst>
                <a:path w="166133" h="140436">
                  <a:moveTo>
                    <a:pt x="23257" y="64874"/>
                  </a:moveTo>
                  <a:lnTo>
                    <a:pt x="23257" y="64874"/>
                  </a:lnTo>
                  <a:lnTo>
                    <a:pt x="17770" y="64874"/>
                  </a:lnTo>
                  <a:lnTo>
                    <a:pt x="41295" y="64874"/>
                  </a:lnTo>
                  <a:lnTo>
                    <a:pt x="63879" y="54761"/>
                  </a:lnTo>
                  <a:lnTo>
                    <a:pt x="105512" y="20522"/>
                  </a:lnTo>
                  <a:lnTo>
                    <a:pt x="107440" y="15881"/>
                  </a:lnTo>
                  <a:lnTo>
                    <a:pt x="107954" y="13161"/>
                  </a:lnTo>
                  <a:lnTo>
                    <a:pt x="106180" y="10291"/>
                  </a:lnTo>
                  <a:lnTo>
                    <a:pt x="98564" y="4279"/>
                  </a:lnTo>
                  <a:lnTo>
                    <a:pt x="88124" y="901"/>
                  </a:lnTo>
                  <a:lnTo>
                    <a:pt x="82376" y="0"/>
                  </a:lnTo>
                  <a:lnTo>
                    <a:pt x="67524" y="4644"/>
                  </a:lnTo>
                  <a:lnTo>
                    <a:pt x="37176" y="24872"/>
                  </a:lnTo>
                  <a:lnTo>
                    <a:pt x="12914" y="54738"/>
                  </a:lnTo>
                  <a:lnTo>
                    <a:pt x="297" y="81714"/>
                  </a:lnTo>
                  <a:lnTo>
                    <a:pt x="0" y="96700"/>
                  </a:lnTo>
                  <a:lnTo>
                    <a:pt x="1403" y="105142"/>
                  </a:lnTo>
                  <a:lnTo>
                    <a:pt x="5513" y="111828"/>
                  </a:lnTo>
                  <a:lnTo>
                    <a:pt x="18546" y="122079"/>
                  </a:lnTo>
                  <a:lnTo>
                    <a:pt x="51724" y="136224"/>
                  </a:lnTo>
                  <a:lnTo>
                    <a:pt x="96438" y="140435"/>
                  </a:lnTo>
                  <a:lnTo>
                    <a:pt x="166132" y="131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233"/>
            <p:cNvSpPr/>
            <p:nvPr>
              <p:custDataLst>
                <p:tags r:id="rId7"/>
              </p:custDataLst>
            </p:nvPr>
          </p:nvSpPr>
          <p:spPr>
            <a:xfrm>
              <a:off x="8220075" y="6191284"/>
              <a:ext cx="9526" cy="85692"/>
            </a:xfrm>
            <a:custGeom>
              <a:avLst/>
              <a:gdLst/>
              <a:ahLst/>
              <a:cxnLst/>
              <a:rect l="0" t="0" r="0" b="0"/>
              <a:pathLst>
                <a:path w="9526" h="85692">
                  <a:moveTo>
                    <a:pt x="0" y="9491"/>
                  </a:moveTo>
                  <a:lnTo>
                    <a:pt x="0" y="9491"/>
                  </a:lnTo>
                  <a:lnTo>
                    <a:pt x="0" y="359"/>
                  </a:lnTo>
                  <a:lnTo>
                    <a:pt x="8200" y="0"/>
                  </a:lnTo>
                  <a:lnTo>
                    <a:pt x="9491" y="44747"/>
                  </a:lnTo>
                  <a:lnTo>
                    <a:pt x="9525" y="8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234"/>
            <p:cNvSpPr/>
            <p:nvPr>
              <p:custDataLst>
                <p:tags r:id="rId8"/>
              </p:custDataLst>
            </p:nvPr>
          </p:nvSpPr>
          <p:spPr>
            <a:xfrm>
              <a:off x="8166963" y="6286500"/>
              <a:ext cx="100738" cy="9526"/>
            </a:xfrm>
            <a:custGeom>
              <a:avLst/>
              <a:gdLst/>
              <a:ahLst/>
              <a:cxnLst/>
              <a:rect l="0" t="0" r="0" b="0"/>
              <a:pathLst>
                <a:path w="100738" h="9526">
                  <a:moveTo>
                    <a:pt x="5487" y="0"/>
                  </a:moveTo>
                  <a:lnTo>
                    <a:pt x="5487" y="0"/>
                  </a:lnTo>
                  <a:lnTo>
                    <a:pt x="5487" y="5056"/>
                  </a:lnTo>
                  <a:lnTo>
                    <a:pt x="4429" y="6545"/>
                  </a:lnTo>
                  <a:lnTo>
                    <a:pt x="2665" y="7539"/>
                  </a:lnTo>
                  <a:lnTo>
                    <a:pt x="431" y="8201"/>
                  </a:lnTo>
                  <a:lnTo>
                    <a:pt x="0" y="8642"/>
                  </a:lnTo>
                  <a:lnTo>
                    <a:pt x="770" y="8937"/>
                  </a:lnTo>
                  <a:lnTo>
                    <a:pt x="2342" y="9132"/>
                  </a:lnTo>
                  <a:lnTo>
                    <a:pt x="39927" y="1290"/>
                  </a:lnTo>
                  <a:lnTo>
                    <a:pt x="10073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235"/>
            <p:cNvSpPr/>
            <p:nvPr>
              <p:custDataLst>
                <p:tags r:id="rId9"/>
              </p:custDataLst>
            </p:nvPr>
          </p:nvSpPr>
          <p:spPr>
            <a:xfrm>
              <a:off x="8201035" y="6320540"/>
              <a:ext cx="66666" cy="51686"/>
            </a:xfrm>
            <a:custGeom>
              <a:avLst/>
              <a:gdLst/>
              <a:ahLst/>
              <a:cxnLst/>
              <a:rect l="0" t="0" r="0" b="0"/>
              <a:pathLst>
                <a:path w="66666" h="51686">
                  <a:moveTo>
                    <a:pt x="9515" y="13585"/>
                  </a:moveTo>
                  <a:lnTo>
                    <a:pt x="9515" y="13585"/>
                  </a:lnTo>
                  <a:lnTo>
                    <a:pt x="4459" y="18641"/>
                  </a:lnTo>
                  <a:lnTo>
                    <a:pt x="1977" y="23946"/>
                  </a:lnTo>
                  <a:lnTo>
                    <a:pt x="0" y="41723"/>
                  </a:lnTo>
                  <a:lnTo>
                    <a:pt x="8192" y="33921"/>
                  </a:lnTo>
                  <a:lnTo>
                    <a:pt x="31871" y="1145"/>
                  </a:lnTo>
                  <a:lnTo>
                    <a:pt x="35003" y="0"/>
                  </a:lnTo>
                  <a:lnTo>
                    <a:pt x="38148" y="295"/>
                  </a:lnTo>
                  <a:lnTo>
                    <a:pt x="45745" y="3316"/>
                  </a:lnTo>
                  <a:lnTo>
                    <a:pt x="52117" y="8896"/>
                  </a:lnTo>
                  <a:lnTo>
                    <a:pt x="54908" y="17146"/>
                  </a:lnTo>
                  <a:lnTo>
                    <a:pt x="56699" y="34632"/>
                  </a:lnTo>
                  <a:lnTo>
                    <a:pt x="57904" y="37141"/>
                  </a:lnTo>
                  <a:lnTo>
                    <a:pt x="59766" y="38813"/>
                  </a:lnTo>
                  <a:lnTo>
                    <a:pt x="62066" y="39929"/>
                  </a:lnTo>
                  <a:lnTo>
                    <a:pt x="63599" y="41731"/>
                  </a:lnTo>
                  <a:lnTo>
                    <a:pt x="66665" y="51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236"/>
            <p:cNvSpPr/>
            <p:nvPr>
              <p:custDataLst>
                <p:tags r:id="rId10"/>
              </p:custDataLst>
            </p:nvPr>
          </p:nvSpPr>
          <p:spPr>
            <a:xfrm>
              <a:off x="8347670" y="6200809"/>
              <a:ext cx="87366" cy="113253"/>
            </a:xfrm>
            <a:custGeom>
              <a:avLst/>
              <a:gdLst/>
              <a:ahLst/>
              <a:cxnLst/>
              <a:rect l="0" t="0" r="0" b="0"/>
              <a:pathLst>
                <a:path w="87366" h="113253">
                  <a:moveTo>
                    <a:pt x="72430" y="9491"/>
                  </a:moveTo>
                  <a:lnTo>
                    <a:pt x="72430" y="9491"/>
                  </a:lnTo>
                  <a:lnTo>
                    <a:pt x="77486" y="9491"/>
                  </a:lnTo>
                  <a:lnTo>
                    <a:pt x="78975" y="8433"/>
                  </a:lnTo>
                  <a:lnTo>
                    <a:pt x="79968" y="6669"/>
                  </a:lnTo>
                  <a:lnTo>
                    <a:pt x="81562" y="1290"/>
                  </a:lnTo>
                  <a:lnTo>
                    <a:pt x="84603" y="554"/>
                  </a:lnTo>
                  <a:lnTo>
                    <a:pt x="87365" y="228"/>
                  </a:lnTo>
                  <a:lnTo>
                    <a:pt x="82877" y="0"/>
                  </a:lnTo>
                  <a:lnTo>
                    <a:pt x="47319" y="13227"/>
                  </a:lnTo>
                  <a:lnTo>
                    <a:pt x="0" y="45332"/>
                  </a:lnTo>
                  <a:lnTo>
                    <a:pt x="860" y="46085"/>
                  </a:lnTo>
                  <a:lnTo>
                    <a:pt x="11125" y="48203"/>
                  </a:lnTo>
                  <a:lnTo>
                    <a:pt x="22398" y="54005"/>
                  </a:lnTo>
                  <a:lnTo>
                    <a:pt x="37615" y="57252"/>
                  </a:lnTo>
                  <a:lnTo>
                    <a:pt x="51096" y="65195"/>
                  </a:lnTo>
                  <a:lnTo>
                    <a:pt x="50799" y="66736"/>
                  </a:lnTo>
                  <a:lnTo>
                    <a:pt x="47646" y="71269"/>
                  </a:lnTo>
                  <a:lnTo>
                    <a:pt x="10546" y="99710"/>
                  </a:lnTo>
                  <a:lnTo>
                    <a:pt x="3299" y="102505"/>
                  </a:lnTo>
                  <a:lnTo>
                    <a:pt x="2001" y="104308"/>
                  </a:lnTo>
                  <a:lnTo>
                    <a:pt x="2193" y="106570"/>
                  </a:lnTo>
                  <a:lnTo>
                    <a:pt x="3381" y="109136"/>
                  </a:lnTo>
                  <a:lnTo>
                    <a:pt x="6289" y="110846"/>
                  </a:lnTo>
                  <a:lnTo>
                    <a:pt x="21553" y="113252"/>
                  </a:lnTo>
                  <a:lnTo>
                    <a:pt x="81955" y="10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237"/>
            <p:cNvSpPr/>
            <p:nvPr>
              <p:custDataLst>
                <p:tags r:id="rId11"/>
              </p:custDataLst>
            </p:nvPr>
          </p:nvSpPr>
          <p:spPr>
            <a:xfrm>
              <a:off x="8507150" y="6211624"/>
              <a:ext cx="65351" cy="112977"/>
            </a:xfrm>
            <a:custGeom>
              <a:avLst/>
              <a:gdLst/>
              <a:ahLst/>
              <a:cxnLst/>
              <a:rect l="0" t="0" r="0" b="0"/>
              <a:pathLst>
                <a:path w="65351" h="112977">
                  <a:moveTo>
                    <a:pt x="8200" y="8201"/>
                  </a:moveTo>
                  <a:lnTo>
                    <a:pt x="8200" y="8201"/>
                  </a:lnTo>
                  <a:lnTo>
                    <a:pt x="0" y="0"/>
                  </a:lnTo>
                  <a:lnTo>
                    <a:pt x="12049" y="12050"/>
                  </a:lnTo>
                  <a:lnTo>
                    <a:pt x="34698" y="58530"/>
                  </a:lnTo>
                  <a:lnTo>
                    <a:pt x="6535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238"/>
            <p:cNvSpPr/>
            <p:nvPr>
              <p:custDataLst>
                <p:tags r:id="rId12"/>
              </p:custDataLst>
            </p:nvPr>
          </p:nvSpPr>
          <p:spPr>
            <a:xfrm>
              <a:off x="8477250" y="6200775"/>
              <a:ext cx="142876" cy="133351"/>
            </a:xfrm>
            <a:custGeom>
              <a:avLst/>
              <a:gdLst/>
              <a:ahLst/>
              <a:cxnLst/>
              <a:rect l="0" t="0" r="0" b="0"/>
              <a:pathLst>
                <a:path w="142876" h="133351">
                  <a:moveTo>
                    <a:pt x="142875" y="0"/>
                  </a:moveTo>
                  <a:lnTo>
                    <a:pt x="142875" y="0"/>
                  </a:lnTo>
                  <a:lnTo>
                    <a:pt x="129618" y="0"/>
                  </a:lnTo>
                  <a:lnTo>
                    <a:pt x="115429" y="5056"/>
                  </a:lnTo>
                  <a:lnTo>
                    <a:pt x="102874" y="13257"/>
                  </a:lnTo>
                  <a:lnTo>
                    <a:pt x="64262" y="58788"/>
                  </a:lnTo>
                  <a:lnTo>
                    <a:pt x="21821" y="101974"/>
                  </a:lnTo>
                  <a:lnTo>
                    <a:pt x="14990" y="11164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239"/>
            <p:cNvSpPr/>
            <p:nvPr>
              <p:custDataLst>
                <p:tags r:id="rId13"/>
              </p:custDataLst>
            </p:nvPr>
          </p:nvSpPr>
          <p:spPr>
            <a:xfrm>
              <a:off x="8601075" y="6286500"/>
              <a:ext cx="18543" cy="47626"/>
            </a:xfrm>
            <a:custGeom>
              <a:avLst/>
              <a:gdLst/>
              <a:ahLst/>
              <a:cxnLst/>
              <a:rect l="0" t="0" r="0" b="0"/>
              <a:pathLst>
                <a:path w="18543" h="476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3183"/>
                  </a:lnTo>
                  <a:lnTo>
                    <a:pt x="18542" y="30592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240"/>
            <p:cNvSpPr/>
            <p:nvPr>
              <p:custDataLst>
                <p:tags r:id="rId14"/>
              </p:custDataLst>
            </p:nvPr>
          </p:nvSpPr>
          <p:spPr>
            <a:xfrm>
              <a:off x="8620125" y="6210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1058" y="5958"/>
                  </a:lnTo>
                  <a:lnTo>
                    <a:pt x="2822" y="3972"/>
                  </a:lnTo>
                  <a:lnTo>
                    <a:pt x="7604" y="176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241"/>
            <p:cNvSpPr/>
            <p:nvPr>
              <p:custDataLst>
                <p:tags r:id="rId15"/>
              </p:custDataLst>
            </p:nvPr>
          </p:nvSpPr>
          <p:spPr>
            <a:xfrm>
              <a:off x="8696325" y="6429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8689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455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MARTInkShape-3522"/>
          <p:cNvSpPr/>
          <p:nvPr>
            <p:custDataLst>
              <p:tags r:id="rId1"/>
            </p:custDataLst>
          </p:nvPr>
        </p:nvSpPr>
        <p:spPr>
          <a:xfrm>
            <a:off x="8954827" y="5421049"/>
            <a:ext cx="627324" cy="148285"/>
          </a:xfrm>
          <a:custGeom>
            <a:avLst/>
            <a:gdLst/>
            <a:ahLst/>
            <a:cxnLst/>
            <a:rect l="0" t="0" r="0" b="0"/>
            <a:pathLst>
              <a:path w="627324" h="148285">
                <a:moveTo>
                  <a:pt x="17723" y="8201"/>
                </a:moveTo>
                <a:lnTo>
                  <a:pt x="17723" y="8201"/>
                </a:lnTo>
                <a:lnTo>
                  <a:pt x="9522" y="0"/>
                </a:lnTo>
                <a:lnTo>
                  <a:pt x="9079" y="617"/>
                </a:lnTo>
                <a:lnTo>
                  <a:pt x="32" y="47616"/>
                </a:lnTo>
                <a:lnTo>
                  <a:pt x="0" y="84661"/>
                </a:lnTo>
                <a:lnTo>
                  <a:pt x="3849" y="103567"/>
                </a:lnTo>
                <a:lnTo>
                  <a:pt x="17022" y="127003"/>
                </a:lnTo>
                <a:lnTo>
                  <a:pt x="33993" y="137908"/>
                </a:lnTo>
                <a:lnTo>
                  <a:pt x="61702" y="147174"/>
                </a:lnTo>
                <a:lnTo>
                  <a:pt x="81719" y="148284"/>
                </a:lnTo>
                <a:lnTo>
                  <a:pt x="115310" y="145248"/>
                </a:lnTo>
                <a:lnTo>
                  <a:pt x="160703" y="137590"/>
                </a:lnTo>
                <a:lnTo>
                  <a:pt x="206019" y="128618"/>
                </a:lnTo>
                <a:lnTo>
                  <a:pt x="252961" y="114200"/>
                </a:lnTo>
                <a:lnTo>
                  <a:pt x="287374" y="105406"/>
                </a:lnTo>
                <a:lnTo>
                  <a:pt x="322775" y="96912"/>
                </a:lnTo>
                <a:lnTo>
                  <a:pt x="356150" y="86080"/>
                </a:lnTo>
                <a:lnTo>
                  <a:pt x="388621" y="77034"/>
                </a:lnTo>
                <a:lnTo>
                  <a:pt x="420691" y="69485"/>
                </a:lnTo>
                <a:lnTo>
                  <a:pt x="467439" y="60343"/>
                </a:lnTo>
                <a:lnTo>
                  <a:pt x="508571" y="56106"/>
                </a:lnTo>
                <a:lnTo>
                  <a:pt x="547570" y="48618"/>
                </a:lnTo>
                <a:lnTo>
                  <a:pt x="593028" y="39429"/>
                </a:lnTo>
                <a:lnTo>
                  <a:pt x="627323" y="367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SMARTInkShape-3523"/>
          <p:cNvSpPr/>
          <p:nvPr>
            <p:custDataLst>
              <p:tags r:id="rId2"/>
            </p:custDataLst>
          </p:nvPr>
        </p:nvSpPr>
        <p:spPr>
          <a:xfrm>
            <a:off x="4399759" y="5820170"/>
            <a:ext cx="686592" cy="37652"/>
          </a:xfrm>
          <a:custGeom>
            <a:avLst/>
            <a:gdLst/>
            <a:ahLst/>
            <a:cxnLst/>
            <a:rect l="0" t="0" r="0" b="0"/>
            <a:pathLst>
              <a:path w="686592" h="37652">
                <a:moveTo>
                  <a:pt x="48416" y="28180"/>
                </a:moveTo>
                <a:lnTo>
                  <a:pt x="48416" y="28180"/>
                </a:lnTo>
                <a:lnTo>
                  <a:pt x="4568" y="28180"/>
                </a:lnTo>
                <a:lnTo>
                  <a:pt x="1192" y="27122"/>
                </a:lnTo>
                <a:lnTo>
                  <a:pt x="0" y="25358"/>
                </a:lnTo>
                <a:lnTo>
                  <a:pt x="264" y="23124"/>
                </a:lnTo>
                <a:lnTo>
                  <a:pt x="25917" y="19979"/>
                </a:lnTo>
                <a:lnTo>
                  <a:pt x="67032" y="19048"/>
                </a:lnTo>
                <a:lnTo>
                  <a:pt x="102904" y="18830"/>
                </a:lnTo>
                <a:lnTo>
                  <a:pt x="140366" y="18733"/>
                </a:lnTo>
                <a:lnTo>
                  <a:pt x="185257" y="18678"/>
                </a:lnTo>
                <a:lnTo>
                  <a:pt x="226427" y="18662"/>
                </a:lnTo>
                <a:lnTo>
                  <a:pt x="270611" y="17599"/>
                </a:lnTo>
                <a:lnTo>
                  <a:pt x="310984" y="12110"/>
                </a:lnTo>
                <a:lnTo>
                  <a:pt x="349757" y="10013"/>
                </a:lnTo>
                <a:lnTo>
                  <a:pt x="390173" y="9392"/>
                </a:lnTo>
                <a:lnTo>
                  <a:pt x="437191" y="8149"/>
                </a:lnTo>
                <a:lnTo>
                  <a:pt x="481488" y="939"/>
                </a:lnTo>
                <a:lnTo>
                  <a:pt x="491765" y="0"/>
                </a:lnTo>
                <a:lnTo>
                  <a:pt x="463760" y="6229"/>
                </a:lnTo>
                <a:lnTo>
                  <a:pt x="424305" y="9327"/>
                </a:lnTo>
                <a:lnTo>
                  <a:pt x="382158" y="15421"/>
                </a:lnTo>
                <a:lnTo>
                  <a:pt x="344560" y="17218"/>
                </a:lnTo>
                <a:lnTo>
                  <a:pt x="311622" y="20839"/>
                </a:lnTo>
                <a:lnTo>
                  <a:pt x="269278" y="26005"/>
                </a:lnTo>
                <a:lnTo>
                  <a:pt x="224276" y="27536"/>
                </a:lnTo>
                <a:lnTo>
                  <a:pt x="182014" y="30811"/>
                </a:lnTo>
                <a:lnTo>
                  <a:pt x="135330" y="37301"/>
                </a:lnTo>
                <a:lnTo>
                  <a:pt x="175743" y="37651"/>
                </a:lnTo>
                <a:lnTo>
                  <a:pt x="211379" y="34867"/>
                </a:lnTo>
                <a:lnTo>
                  <a:pt x="248748" y="30161"/>
                </a:lnTo>
                <a:lnTo>
                  <a:pt x="289454" y="28766"/>
                </a:lnTo>
                <a:lnTo>
                  <a:pt x="335030" y="28355"/>
                </a:lnTo>
                <a:lnTo>
                  <a:pt x="382047" y="28232"/>
                </a:lnTo>
                <a:lnTo>
                  <a:pt x="429492" y="28197"/>
                </a:lnTo>
                <a:lnTo>
                  <a:pt x="477064" y="28185"/>
                </a:lnTo>
                <a:lnTo>
                  <a:pt x="511976" y="28182"/>
                </a:lnTo>
                <a:lnTo>
                  <a:pt x="555715" y="28180"/>
                </a:lnTo>
                <a:lnTo>
                  <a:pt x="597732" y="28180"/>
                </a:lnTo>
                <a:lnTo>
                  <a:pt x="634398" y="28180"/>
                </a:lnTo>
                <a:lnTo>
                  <a:pt x="686591" y="281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SMARTInkShape-3524"/>
          <p:cNvSpPr/>
          <p:nvPr>
            <p:custDataLst>
              <p:tags r:id="rId3"/>
            </p:custDataLst>
          </p:nvPr>
        </p:nvSpPr>
        <p:spPr>
          <a:xfrm>
            <a:off x="5052810" y="2714625"/>
            <a:ext cx="643141" cy="46172"/>
          </a:xfrm>
          <a:custGeom>
            <a:avLst/>
            <a:gdLst/>
            <a:ahLst/>
            <a:cxnLst/>
            <a:rect l="0" t="0" r="0" b="0"/>
            <a:pathLst>
              <a:path w="643141" h="46172">
                <a:moveTo>
                  <a:pt x="24015" y="28575"/>
                </a:moveTo>
                <a:lnTo>
                  <a:pt x="24015" y="28575"/>
                </a:lnTo>
                <a:lnTo>
                  <a:pt x="13902" y="28575"/>
                </a:lnTo>
                <a:lnTo>
                  <a:pt x="10923" y="27517"/>
                </a:lnTo>
                <a:lnTo>
                  <a:pt x="8937" y="25753"/>
                </a:lnTo>
                <a:lnTo>
                  <a:pt x="7613" y="23519"/>
                </a:lnTo>
                <a:lnTo>
                  <a:pt x="5672" y="22029"/>
                </a:lnTo>
                <a:lnTo>
                  <a:pt x="694" y="20374"/>
                </a:lnTo>
                <a:lnTo>
                  <a:pt x="0" y="20991"/>
                </a:lnTo>
                <a:lnTo>
                  <a:pt x="597" y="22461"/>
                </a:lnTo>
                <a:lnTo>
                  <a:pt x="2053" y="24499"/>
                </a:lnTo>
                <a:lnTo>
                  <a:pt x="19271" y="32424"/>
                </a:lnTo>
                <a:lnTo>
                  <a:pt x="56710" y="36979"/>
                </a:lnTo>
                <a:lnTo>
                  <a:pt x="101083" y="37768"/>
                </a:lnTo>
                <a:lnTo>
                  <a:pt x="136808" y="36943"/>
                </a:lnTo>
                <a:lnTo>
                  <a:pt x="173735" y="31525"/>
                </a:lnTo>
                <a:lnTo>
                  <a:pt x="211487" y="29449"/>
                </a:lnTo>
                <a:lnTo>
                  <a:pt x="250542" y="27776"/>
                </a:lnTo>
                <a:lnTo>
                  <a:pt x="294099" y="22106"/>
                </a:lnTo>
                <a:lnTo>
                  <a:pt x="334286" y="18897"/>
                </a:lnTo>
                <a:lnTo>
                  <a:pt x="371947" y="12772"/>
                </a:lnTo>
                <a:lnTo>
                  <a:pt x="406859" y="9429"/>
                </a:lnTo>
                <a:lnTo>
                  <a:pt x="451775" y="3264"/>
                </a:lnTo>
                <a:lnTo>
                  <a:pt x="493705" y="645"/>
                </a:lnTo>
                <a:lnTo>
                  <a:pt x="516843" y="128"/>
                </a:lnTo>
                <a:lnTo>
                  <a:pt x="474722" y="17"/>
                </a:lnTo>
                <a:lnTo>
                  <a:pt x="437311" y="5"/>
                </a:lnTo>
                <a:lnTo>
                  <a:pt x="391169" y="1"/>
                </a:lnTo>
                <a:lnTo>
                  <a:pt x="353875" y="0"/>
                </a:lnTo>
                <a:lnTo>
                  <a:pt x="316015" y="5056"/>
                </a:lnTo>
                <a:lnTo>
                  <a:pt x="277985" y="8201"/>
                </a:lnTo>
                <a:lnTo>
                  <a:pt x="239907" y="14189"/>
                </a:lnTo>
                <a:lnTo>
                  <a:pt x="206045" y="19711"/>
                </a:lnTo>
                <a:lnTo>
                  <a:pt x="168417" y="24636"/>
                </a:lnTo>
                <a:lnTo>
                  <a:pt x="121716" y="28466"/>
                </a:lnTo>
                <a:lnTo>
                  <a:pt x="89928" y="36623"/>
                </a:lnTo>
                <a:lnTo>
                  <a:pt x="89124" y="38173"/>
                </a:lnTo>
                <a:lnTo>
                  <a:pt x="90704" y="40266"/>
                </a:lnTo>
                <a:lnTo>
                  <a:pt x="93873" y="42719"/>
                </a:lnTo>
                <a:lnTo>
                  <a:pt x="118562" y="46171"/>
                </a:lnTo>
                <a:lnTo>
                  <a:pt x="161459" y="40792"/>
                </a:lnTo>
                <a:lnTo>
                  <a:pt x="196579" y="39296"/>
                </a:lnTo>
                <a:lnTo>
                  <a:pt x="231238" y="38631"/>
                </a:lnTo>
                <a:lnTo>
                  <a:pt x="274856" y="38257"/>
                </a:lnTo>
                <a:lnTo>
                  <a:pt x="310712" y="35324"/>
                </a:lnTo>
                <a:lnTo>
                  <a:pt x="348146" y="30575"/>
                </a:lnTo>
                <a:lnTo>
                  <a:pt x="386048" y="29167"/>
                </a:lnTo>
                <a:lnTo>
                  <a:pt x="424089" y="28751"/>
                </a:lnTo>
                <a:lnTo>
                  <a:pt x="469813" y="28610"/>
                </a:lnTo>
                <a:lnTo>
                  <a:pt x="514878" y="23529"/>
                </a:lnTo>
                <a:lnTo>
                  <a:pt x="553278" y="20377"/>
                </a:lnTo>
                <a:lnTo>
                  <a:pt x="599128" y="18254"/>
                </a:lnTo>
                <a:lnTo>
                  <a:pt x="64314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SMARTInkShape-3525"/>
          <p:cNvSpPr/>
          <p:nvPr>
            <p:custDataLst>
              <p:tags r:id="rId4"/>
            </p:custDataLst>
          </p:nvPr>
        </p:nvSpPr>
        <p:spPr>
          <a:xfrm>
            <a:off x="6581946" y="4758004"/>
            <a:ext cx="2285578" cy="1307479"/>
          </a:xfrm>
          <a:custGeom>
            <a:avLst/>
            <a:gdLst/>
            <a:ahLst/>
            <a:cxnLst/>
            <a:rect l="0" t="0" r="0" b="0"/>
            <a:pathLst>
              <a:path w="2285578" h="1307479">
                <a:moveTo>
                  <a:pt x="1647654" y="156896"/>
                </a:moveTo>
                <a:lnTo>
                  <a:pt x="1647654" y="156896"/>
                </a:lnTo>
                <a:lnTo>
                  <a:pt x="1647654" y="125098"/>
                </a:lnTo>
                <a:lnTo>
                  <a:pt x="1644832" y="118774"/>
                </a:lnTo>
                <a:lnTo>
                  <a:pt x="1642598" y="115606"/>
                </a:lnTo>
                <a:lnTo>
                  <a:pt x="1617995" y="99744"/>
                </a:lnTo>
                <a:lnTo>
                  <a:pt x="1571421" y="74376"/>
                </a:lnTo>
                <a:lnTo>
                  <a:pt x="1532095" y="61232"/>
                </a:lnTo>
                <a:lnTo>
                  <a:pt x="1489948" y="48864"/>
                </a:lnTo>
                <a:lnTo>
                  <a:pt x="1452891" y="37288"/>
                </a:lnTo>
                <a:lnTo>
                  <a:pt x="1406374" y="33904"/>
                </a:lnTo>
                <a:lnTo>
                  <a:pt x="1361489" y="26635"/>
                </a:lnTo>
                <a:lnTo>
                  <a:pt x="1315255" y="24156"/>
                </a:lnTo>
                <a:lnTo>
                  <a:pt x="1269765" y="23727"/>
                </a:lnTo>
                <a:lnTo>
                  <a:pt x="1232298" y="26422"/>
                </a:lnTo>
                <a:lnTo>
                  <a:pt x="1186137" y="31758"/>
                </a:lnTo>
                <a:lnTo>
                  <a:pt x="1152904" y="35310"/>
                </a:lnTo>
                <a:lnTo>
                  <a:pt x="1116615" y="39358"/>
                </a:lnTo>
                <a:lnTo>
                  <a:pt x="1072385" y="41636"/>
                </a:lnTo>
                <a:lnTo>
                  <a:pt x="1033527" y="43370"/>
                </a:lnTo>
                <a:lnTo>
                  <a:pt x="988594" y="52901"/>
                </a:lnTo>
                <a:lnTo>
                  <a:pt x="951786" y="61877"/>
                </a:lnTo>
                <a:lnTo>
                  <a:pt x="914068" y="68417"/>
                </a:lnTo>
                <a:lnTo>
                  <a:pt x="876082" y="73178"/>
                </a:lnTo>
                <a:lnTo>
                  <a:pt x="838015" y="81291"/>
                </a:lnTo>
                <a:lnTo>
                  <a:pt x="799925" y="90397"/>
                </a:lnTo>
                <a:lnTo>
                  <a:pt x="761828" y="99798"/>
                </a:lnTo>
                <a:lnTo>
                  <a:pt x="716085" y="112456"/>
                </a:lnTo>
                <a:lnTo>
                  <a:pt x="668871" y="126206"/>
                </a:lnTo>
                <a:lnTo>
                  <a:pt x="621602" y="145385"/>
                </a:lnTo>
                <a:lnTo>
                  <a:pt x="576320" y="159679"/>
                </a:lnTo>
                <a:lnTo>
                  <a:pt x="539177" y="174537"/>
                </a:lnTo>
                <a:lnTo>
                  <a:pt x="495246" y="191973"/>
                </a:lnTo>
                <a:lnTo>
                  <a:pt x="449722" y="214703"/>
                </a:lnTo>
                <a:lnTo>
                  <a:pt x="404786" y="239576"/>
                </a:lnTo>
                <a:lnTo>
                  <a:pt x="362748" y="264872"/>
                </a:lnTo>
                <a:lnTo>
                  <a:pt x="321047" y="290251"/>
                </a:lnTo>
                <a:lnTo>
                  <a:pt x="277416" y="315647"/>
                </a:lnTo>
                <a:lnTo>
                  <a:pt x="238223" y="341046"/>
                </a:lnTo>
                <a:lnTo>
                  <a:pt x="199907" y="366446"/>
                </a:lnTo>
                <a:lnTo>
                  <a:pt x="153070" y="401724"/>
                </a:lnTo>
                <a:lnTo>
                  <a:pt x="115102" y="427654"/>
                </a:lnTo>
                <a:lnTo>
                  <a:pt x="80709" y="468124"/>
                </a:lnTo>
                <a:lnTo>
                  <a:pt x="56602" y="505698"/>
                </a:lnTo>
                <a:lnTo>
                  <a:pt x="36641" y="544114"/>
                </a:lnTo>
                <a:lnTo>
                  <a:pt x="23554" y="581248"/>
                </a:lnTo>
                <a:lnTo>
                  <a:pt x="9651" y="628421"/>
                </a:lnTo>
                <a:lnTo>
                  <a:pt x="2740" y="672668"/>
                </a:lnTo>
                <a:lnTo>
                  <a:pt x="403" y="719857"/>
                </a:lnTo>
                <a:lnTo>
                  <a:pt x="0" y="757853"/>
                </a:lnTo>
                <a:lnTo>
                  <a:pt x="4936" y="802623"/>
                </a:lnTo>
                <a:lnTo>
                  <a:pt x="10598" y="844462"/>
                </a:lnTo>
                <a:lnTo>
                  <a:pt x="27082" y="891297"/>
                </a:lnTo>
                <a:lnTo>
                  <a:pt x="35225" y="914039"/>
                </a:lnTo>
                <a:lnTo>
                  <a:pt x="60521" y="951529"/>
                </a:lnTo>
                <a:lnTo>
                  <a:pt x="95779" y="999073"/>
                </a:lnTo>
                <a:lnTo>
                  <a:pt x="135257" y="1033615"/>
                </a:lnTo>
                <a:lnTo>
                  <a:pt x="176745" y="1063735"/>
                </a:lnTo>
                <a:lnTo>
                  <a:pt x="218102" y="1085050"/>
                </a:lnTo>
                <a:lnTo>
                  <a:pt x="254024" y="1102274"/>
                </a:lnTo>
                <a:lnTo>
                  <a:pt x="270496" y="1112581"/>
                </a:lnTo>
                <a:lnTo>
                  <a:pt x="312742" y="1127821"/>
                </a:lnTo>
                <a:lnTo>
                  <a:pt x="351976" y="1141022"/>
                </a:lnTo>
                <a:lnTo>
                  <a:pt x="390299" y="1153821"/>
                </a:lnTo>
                <a:lnTo>
                  <a:pt x="428443" y="1166541"/>
                </a:lnTo>
                <a:lnTo>
                  <a:pt x="468314" y="1176070"/>
                </a:lnTo>
                <a:lnTo>
                  <a:pt x="515760" y="1185596"/>
                </a:lnTo>
                <a:lnTo>
                  <a:pt x="552746" y="1195121"/>
                </a:lnTo>
                <a:lnTo>
                  <a:pt x="598115" y="1202765"/>
                </a:lnTo>
                <a:lnTo>
                  <a:pt x="644197" y="1211879"/>
                </a:lnTo>
                <a:lnTo>
                  <a:pt x="687792" y="1223871"/>
                </a:lnTo>
                <a:lnTo>
                  <a:pt x="731800" y="1236430"/>
                </a:lnTo>
                <a:lnTo>
                  <a:pt x="777613" y="1249103"/>
                </a:lnTo>
                <a:lnTo>
                  <a:pt x="818334" y="1261797"/>
                </a:lnTo>
                <a:lnTo>
                  <a:pt x="862008" y="1274496"/>
                </a:lnTo>
                <a:lnTo>
                  <a:pt x="898873" y="1278965"/>
                </a:lnTo>
                <a:lnTo>
                  <a:pt x="942710" y="1287021"/>
                </a:lnTo>
                <a:lnTo>
                  <a:pt x="978642" y="1290436"/>
                </a:lnTo>
                <a:lnTo>
                  <a:pt x="1016100" y="1296623"/>
                </a:lnTo>
                <a:lnTo>
                  <a:pt x="1054009" y="1298927"/>
                </a:lnTo>
                <a:lnTo>
                  <a:pt x="1092053" y="1299608"/>
                </a:lnTo>
                <a:lnTo>
                  <a:pt x="1130136" y="1299811"/>
                </a:lnTo>
                <a:lnTo>
                  <a:pt x="1168231" y="1300929"/>
                </a:lnTo>
                <a:lnTo>
                  <a:pt x="1206329" y="1306435"/>
                </a:lnTo>
                <a:lnTo>
                  <a:pt x="1244429" y="1307478"/>
                </a:lnTo>
                <a:lnTo>
                  <a:pt x="1281471" y="1302613"/>
                </a:lnTo>
                <a:lnTo>
                  <a:pt x="1325791" y="1300432"/>
                </a:lnTo>
                <a:lnTo>
                  <a:pt x="1362492" y="1300055"/>
                </a:lnTo>
                <a:lnTo>
                  <a:pt x="1400178" y="1299943"/>
                </a:lnTo>
                <a:lnTo>
                  <a:pt x="1438156" y="1299910"/>
                </a:lnTo>
                <a:lnTo>
                  <a:pt x="1483858" y="1294843"/>
                </a:lnTo>
                <a:lnTo>
                  <a:pt x="1531063" y="1290196"/>
                </a:lnTo>
                <a:lnTo>
                  <a:pt x="1578331" y="1280184"/>
                </a:lnTo>
                <a:lnTo>
                  <a:pt x="1623613" y="1273072"/>
                </a:lnTo>
                <a:lnTo>
                  <a:pt x="1666777" y="1257517"/>
                </a:lnTo>
                <a:lnTo>
                  <a:pt x="1712149" y="1243155"/>
                </a:lnTo>
                <a:lnTo>
                  <a:pt x="1757055" y="1230128"/>
                </a:lnTo>
                <a:lnTo>
                  <a:pt x="1799087" y="1210816"/>
                </a:lnTo>
                <a:lnTo>
                  <a:pt x="1837963" y="1192891"/>
                </a:lnTo>
                <a:lnTo>
                  <a:pt x="1876217" y="1169280"/>
                </a:lnTo>
                <a:lnTo>
                  <a:pt x="1914346" y="1150780"/>
                </a:lnTo>
                <a:lnTo>
                  <a:pt x="1952453" y="1127840"/>
                </a:lnTo>
                <a:lnTo>
                  <a:pt x="1990554" y="1102926"/>
                </a:lnTo>
                <a:lnTo>
                  <a:pt x="2035357" y="1068458"/>
                </a:lnTo>
                <a:lnTo>
                  <a:pt x="2076103" y="1030902"/>
                </a:lnTo>
                <a:lnTo>
                  <a:pt x="2117260" y="984394"/>
                </a:lnTo>
                <a:lnTo>
                  <a:pt x="2154323" y="937791"/>
                </a:lnTo>
                <a:lnTo>
                  <a:pt x="2181600" y="899212"/>
                </a:lnTo>
                <a:lnTo>
                  <a:pt x="2210599" y="853977"/>
                </a:lnTo>
                <a:lnTo>
                  <a:pt x="2227616" y="814467"/>
                </a:lnTo>
                <a:lnTo>
                  <a:pt x="2246225" y="776090"/>
                </a:lnTo>
                <a:lnTo>
                  <a:pt x="2262680" y="736876"/>
                </a:lnTo>
                <a:lnTo>
                  <a:pt x="2272855" y="699629"/>
                </a:lnTo>
                <a:lnTo>
                  <a:pt x="2279357" y="666927"/>
                </a:lnTo>
                <a:lnTo>
                  <a:pt x="2282952" y="631228"/>
                </a:lnTo>
                <a:lnTo>
                  <a:pt x="2284976" y="583894"/>
                </a:lnTo>
                <a:lnTo>
                  <a:pt x="2285577" y="541295"/>
                </a:lnTo>
                <a:lnTo>
                  <a:pt x="2282932" y="496922"/>
                </a:lnTo>
                <a:lnTo>
                  <a:pt x="2272556" y="453484"/>
                </a:lnTo>
                <a:lnTo>
                  <a:pt x="2260315" y="414331"/>
                </a:lnTo>
                <a:lnTo>
                  <a:pt x="2244885" y="376023"/>
                </a:lnTo>
                <a:lnTo>
                  <a:pt x="2227836" y="341767"/>
                </a:lnTo>
                <a:lnTo>
                  <a:pt x="2209379" y="303748"/>
                </a:lnTo>
                <a:lnTo>
                  <a:pt x="2179123" y="257400"/>
                </a:lnTo>
                <a:lnTo>
                  <a:pt x="2150176" y="216142"/>
                </a:lnTo>
                <a:lnTo>
                  <a:pt x="2110222" y="173234"/>
                </a:lnTo>
                <a:lnTo>
                  <a:pt x="2063410" y="134711"/>
                </a:lnTo>
                <a:lnTo>
                  <a:pt x="2018689" y="102926"/>
                </a:lnTo>
                <a:lnTo>
                  <a:pt x="1971446" y="73994"/>
                </a:lnTo>
                <a:lnTo>
                  <a:pt x="1923871" y="49122"/>
                </a:lnTo>
                <a:lnTo>
                  <a:pt x="1876253" y="30337"/>
                </a:lnTo>
                <a:lnTo>
                  <a:pt x="1837096" y="17283"/>
                </a:lnTo>
                <a:lnTo>
                  <a:pt x="1797742" y="8755"/>
                </a:lnTo>
                <a:lnTo>
                  <a:pt x="1757046" y="6389"/>
                </a:lnTo>
                <a:lnTo>
                  <a:pt x="1711817" y="0"/>
                </a:lnTo>
                <a:lnTo>
                  <a:pt x="1673249" y="1518"/>
                </a:lnTo>
                <a:lnTo>
                  <a:pt x="1629956" y="3613"/>
                </a:lnTo>
                <a:lnTo>
                  <a:pt x="1588670" y="4234"/>
                </a:lnTo>
                <a:lnTo>
                  <a:pt x="1549626" y="9474"/>
                </a:lnTo>
                <a:lnTo>
                  <a:pt x="1506190" y="17730"/>
                </a:lnTo>
                <a:lnTo>
                  <a:pt x="1469920" y="26880"/>
                </a:lnTo>
                <a:lnTo>
                  <a:pt x="1434007" y="36293"/>
                </a:lnTo>
                <a:lnTo>
                  <a:pt x="1396556" y="50842"/>
                </a:lnTo>
                <a:lnTo>
                  <a:pt x="1353592" y="73614"/>
                </a:lnTo>
                <a:lnTo>
                  <a:pt x="1295229" y="1092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SMARTInkShape-3526"/>
          <p:cNvSpPr/>
          <p:nvPr>
            <p:custDataLst>
              <p:tags r:id="rId5"/>
            </p:custDataLst>
          </p:nvPr>
        </p:nvSpPr>
        <p:spPr>
          <a:xfrm>
            <a:off x="6887193" y="5915025"/>
            <a:ext cx="1599583" cy="76201"/>
          </a:xfrm>
          <a:custGeom>
            <a:avLst/>
            <a:gdLst/>
            <a:ahLst/>
            <a:cxnLst/>
            <a:rect l="0" t="0" r="0" b="0"/>
            <a:pathLst>
              <a:path w="1599583" h="76201">
                <a:moveTo>
                  <a:pt x="75582" y="0"/>
                </a:moveTo>
                <a:lnTo>
                  <a:pt x="75582" y="0"/>
                </a:lnTo>
                <a:lnTo>
                  <a:pt x="32664" y="8201"/>
                </a:lnTo>
                <a:lnTo>
                  <a:pt x="0" y="9515"/>
                </a:lnTo>
                <a:lnTo>
                  <a:pt x="4621" y="14578"/>
                </a:lnTo>
                <a:lnTo>
                  <a:pt x="17750" y="22782"/>
                </a:lnTo>
                <a:lnTo>
                  <a:pt x="64921" y="36267"/>
                </a:lnTo>
                <a:lnTo>
                  <a:pt x="102763" y="37557"/>
                </a:lnTo>
                <a:lnTo>
                  <a:pt x="144078" y="32883"/>
                </a:lnTo>
                <a:lnTo>
                  <a:pt x="183131" y="29851"/>
                </a:lnTo>
                <a:lnTo>
                  <a:pt x="226569" y="28952"/>
                </a:lnTo>
                <a:lnTo>
                  <a:pt x="272954" y="28687"/>
                </a:lnTo>
                <a:lnTo>
                  <a:pt x="320211" y="23552"/>
                </a:lnTo>
                <a:lnTo>
                  <a:pt x="367728" y="20384"/>
                </a:lnTo>
                <a:lnTo>
                  <a:pt x="415320" y="19445"/>
                </a:lnTo>
                <a:lnTo>
                  <a:pt x="449886" y="19226"/>
                </a:lnTo>
                <a:lnTo>
                  <a:pt x="485355" y="19128"/>
                </a:lnTo>
                <a:lnTo>
                  <a:pt x="518759" y="19084"/>
                </a:lnTo>
                <a:lnTo>
                  <a:pt x="554067" y="21887"/>
                </a:lnTo>
                <a:lnTo>
                  <a:pt x="590925" y="25603"/>
                </a:lnTo>
                <a:lnTo>
                  <a:pt x="628473" y="27254"/>
                </a:lnTo>
                <a:lnTo>
                  <a:pt x="666328" y="27989"/>
                </a:lnTo>
                <a:lnTo>
                  <a:pt x="704320" y="28314"/>
                </a:lnTo>
                <a:lnTo>
                  <a:pt x="742370" y="28459"/>
                </a:lnTo>
                <a:lnTo>
                  <a:pt x="777627" y="28523"/>
                </a:lnTo>
                <a:lnTo>
                  <a:pt x="811994" y="28552"/>
                </a:lnTo>
                <a:lnTo>
                  <a:pt x="848434" y="28565"/>
                </a:lnTo>
                <a:lnTo>
                  <a:pt x="885797" y="31392"/>
                </a:lnTo>
                <a:lnTo>
                  <a:pt x="922511" y="35119"/>
                </a:lnTo>
                <a:lnTo>
                  <a:pt x="956467" y="36775"/>
                </a:lnTo>
                <a:lnTo>
                  <a:pt x="992020" y="37511"/>
                </a:lnTo>
                <a:lnTo>
                  <a:pt x="1027929" y="37838"/>
                </a:lnTo>
                <a:lnTo>
                  <a:pt x="1061528" y="37984"/>
                </a:lnTo>
                <a:lnTo>
                  <a:pt x="1105138" y="43123"/>
                </a:lnTo>
                <a:lnTo>
                  <a:pt x="1149927" y="46291"/>
                </a:lnTo>
                <a:lnTo>
                  <a:pt x="1186658" y="49854"/>
                </a:lnTo>
                <a:lnTo>
                  <a:pt x="1226619" y="53908"/>
                </a:lnTo>
                <a:lnTo>
                  <a:pt x="1265546" y="55709"/>
                </a:lnTo>
                <a:lnTo>
                  <a:pt x="1313048" y="61779"/>
                </a:lnTo>
                <a:lnTo>
                  <a:pt x="1341037" y="65708"/>
                </a:lnTo>
                <a:lnTo>
                  <a:pt x="1340436" y="66031"/>
                </a:lnTo>
                <a:lnTo>
                  <a:pt x="1294922" y="66619"/>
                </a:lnTo>
                <a:lnTo>
                  <a:pt x="1254960" y="66658"/>
                </a:lnTo>
                <a:lnTo>
                  <a:pt x="1219934" y="66667"/>
                </a:lnTo>
                <a:lnTo>
                  <a:pt x="1176414" y="67731"/>
                </a:lnTo>
                <a:lnTo>
                  <a:pt x="1135650" y="73220"/>
                </a:lnTo>
                <a:lnTo>
                  <a:pt x="1089470" y="75317"/>
                </a:lnTo>
                <a:lnTo>
                  <a:pt x="1054308" y="75807"/>
                </a:lnTo>
                <a:lnTo>
                  <a:pt x="1020335" y="76025"/>
                </a:lnTo>
                <a:lnTo>
                  <a:pt x="987597" y="76122"/>
                </a:lnTo>
                <a:lnTo>
                  <a:pt x="955408" y="76166"/>
                </a:lnTo>
                <a:lnTo>
                  <a:pt x="920641" y="76183"/>
                </a:lnTo>
                <a:lnTo>
                  <a:pt x="884022" y="76193"/>
                </a:lnTo>
                <a:lnTo>
                  <a:pt x="846581" y="76197"/>
                </a:lnTo>
                <a:lnTo>
                  <a:pt x="805951" y="76199"/>
                </a:lnTo>
                <a:lnTo>
                  <a:pt x="764257" y="76200"/>
                </a:lnTo>
                <a:lnTo>
                  <a:pt x="724560" y="76200"/>
                </a:lnTo>
                <a:lnTo>
                  <a:pt x="685750" y="76200"/>
                </a:lnTo>
                <a:lnTo>
                  <a:pt x="647335" y="76200"/>
                </a:lnTo>
                <a:lnTo>
                  <a:pt x="609094" y="76200"/>
                </a:lnTo>
                <a:lnTo>
                  <a:pt x="570932" y="76200"/>
                </a:lnTo>
                <a:lnTo>
                  <a:pt x="532804" y="76200"/>
                </a:lnTo>
                <a:lnTo>
                  <a:pt x="494692" y="76200"/>
                </a:lnTo>
                <a:lnTo>
                  <a:pt x="459409" y="76200"/>
                </a:lnTo>
                <a:lnTo>
                  <a:pt x="425030" y="76200"/>
                </a:lnTo>
                <a:lnTo>
                  <a:pt x="388584" y="76200"/>
                </a:lnTo>
                <a:lnTo>
                  <a:pt x="342478" y="76200"/>
                </a:lnTo>
                <a:lnTo>
                  <a:pt x="302006" y="76200"/>
                </a:lnTo>
                <a:lnTo>
                  <a:pt x="258147" y="76200"/>
                </a:lnTo>
                <a:lnTo>
                  <a:pt x="225081" y="76200"/>
                </a:lnTo>
                <a:lnTo>
                  <a:pt x="261197" y="73378"/>
                </a:lnTo>
                <a:lnTo>
                  <a:pt x="295661" y="69655"/>
                </a:lnTo>
                <a:lnTo>
                  <a:pt x="328617" y="67999"/>
                </a:lnTo>
                <a:lnTo>
                  <a:pt x="363726" y="64441"/>
                </a:lnTo>
                <a:lnTo>
                  <a:pt x="402612" y="60390"/>
                </a:lnTo>
                <a:lnTo>
                  <a:pt x="448118" y="58590"/>
                </a:lnTo>
                <a:lnTo>
                  <a:pt x="493743" y="54968"/>
                </a:lnTo>
                <a:lnTo>
                  <a:pt x="540831" y="50888"/>
                </a:lnTo>
                <a:lnTo>
                  <a:pt x="566723" y="49800"/>
                </a:lnTo>
                <a:lnTo>
                  <a:pt x="593509" y="49076"/>
                </a:lnTo>
                <a:lnTo>
                  <a:pt x="620892" y="48592"/>
                </a:lnTo>
                <a:lnTo>
                  <a:pt x="648672" y="48269"/>
                </a:lnTo>
                <a:lnTo>
                  <a:pt x="676717" y="48055"/>
                </a:lnTo>
                <a:lnTo>
                  <a:pt x="704938" y="46853"/>
                </a:lnTo>
                <a:lnTo>
                  <a:pt x="733278" y="44994"/>
                </a:lnTo>
                <a:lnTo>
                  <a:pt x="761696" y="42695"/>
                </a:lnTo>
                <a:lnTo>
                  <a:pt x="790166" y="41165"/>
                </a:lnTo>
                <a:lnTo>
                  <a:pt x="818672" y="40143"/>
                </a:lnTo>
                <a:lnTo>
                  <a:pt x="847200" y="39462"/>
                </a:lnTo>
                <a:lnTo>
                  <a:pt x="875744" y="39007"/>
                </a:lnTo>
                <a:lnTo>
                  <a:pt x="904299" y="38705"/>
                </a:lnTo>
                <a:lnTo>
                  <a:pt x="932859" y="38504"/>
                </a:lnTo>
                <a:lnTo>
                  <a:pt x="961426" y="39427"/>
                </a:lnTo>
                <a:lnTo>
                  <a:pt x="989994" y="41103"/>
                </a:lnTo>
                <a:lnTo>
                  <a:pt x="1018566" y="43276"/>
                </a:lnTo>
                <a:lnTo>
                  <a:pt x="1047137" y="44726"/>
                </a:lnTo>
                <a:lnTo>
                  <a:pt x="1075711" y="45692"/>
                </a:lnTo>
                <a:lnTo>
                  <a:pt x="1104285" y="46337"/>
                </a:lnTo>
                <a:lnTo>
                  <a:pt x="1131800" y="46766"/>
                </a:lnTo>
                <a:lnTo>
                  <a:pt x="1158611" y="47053"/>
                </a:lnTo>
                <a:lnTo>
                  <a:pt x="1184951" y="47242"/>
                </a:lnTo>
                <a:lnTo>
                  <a:pt x="1209920" y="48429"/>
                </a:lnTo>
                <a:lnTo>
                  <a:pt x="1257418" y="52568"/>
                </a:lnTo>
                <a:lnTo>
                  <a:pt x="1281514" y="53037"/>
                </a:lnTo>
                <a:lnTo>
                  <a:pt x="1306046" y="52291"/>
                </a:lnTo>
                <a:lnTo>
                  <a:pt x="1330866" y="50736"/>
                </a:lnTo>
                <a:lnTo>
                  <a:pt x="1378199" y="51831"/>
                </a:lnTo>
                <a:lnTo>
                  <a:pt x="1422873" y="54785"/>
                </a:lnTo>
                <a:lnTo>
                  <a:pt x="1463895" y="56099"/>
                </a:lnTo>
                <a:lnTo>
                  <a:pt x="1500471" y="56683"/>
                </a:lnTo>
                <a:lnTo>
                  <a:pt x="1534366" y="56942"/>
                </a:lnTo>
                <a:lnTo>
                  <a:pt x="1577907" y="57088"/>
                </a:lnTo>
                <a:lnTo>
                  <a:pt x="1599582" y="57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SMARTInkShape-3527"/>
          <p:cNvSpPr/>
          <p:nvPr>
            <p:custDataLst>
              <p:tags r:id="rId6"/>
            </p:custDataLst>
          </p:nvPr>
        </p:nvSpPr>
        <p:spPr>
          <a:xfrm>
            <a:off x="4324743" y="5715000"/>
            <a:ext cx="906624" cy="104488"/>
          </a:xfrm>
          <a:custGeom>
            <a:avLst/>
            <a:gdLst/>
            <a:ahLst/>
            <a:cxnLst/>
            <a:rect l="0" t="0" r="0" b="0"/>
            <a:pathLst>
              <a:path w="906624" h="104488">
                <a:moveTo>
                  <a:pt x="9132" y="38100"/>
                </a:moveTo>
                <a:lnTo>
                  <a:pt x="9132" y="38100"/>
                </a:lnTo>
                <a:lnTo>
                  <a:pt x="4075" y="43156"/>
                </a:lnTo>
                <a:lnTo>
                  <a:pt x="1593" y="48461"/>
                </a:lnTo>
                <a:lnTo>
                  <a:pt x="0" y="65546"/>
                </a:lnTo>
                <a:lnTo>
                  <a:pt x="1986" y="70156"/>
                </a:lnTo>
                <a:lnTo>
                  <a:pt x="9836" y="78101"/>
                </a:lnTo>
                <a:lnTo>
                  <a:pt x="17559" y="82336"/>
                </a:lnTo>
                <a:lnTo>
                  <a:pt x="58332" y="92967"/>
                </a:lnTo>
                <a:lnTo>
                  <a:pt x="95168" y="99856"/>
                </a:lnTo>
                <a:lnTo>
                  <a:pt x="125334" y="102589"/>
                </a:lnTo>
                <a:lnTo>
                  <a:pt x="160261" y="103803"/>
                </a:lnTo>
                <a:lnTo>
                  <a:pt x="204782" y="104487"/>
                </a:lnTo>
                <a:lnTo>
                  <a:pt x="251017" y="103631"/>
                </a:lnTo>
                <a:lnTo>
                  <a:pt x="282442" y="99681"/>
                </a:lnTo>
                <a:lnTo>
                  <a:pt x="316870" y="97219"/>
                </a:lnTo>
                <a:lnTo>
                  <a:pt x="352279" y="96126"/>
                </a:lnTo>
                <a:lnTo>
                  <a:pt x="385656" y="95639"/>
                </a:lnTo>
                <a:lnTo>
                  <a:pt x="420951" y="95422"/>
                </a:lnTo>
                <a:lnTo>
                  <a:pt x="456746" y="95326"/>
                </a:lnTo>
                <a:lnTo>
                  <a:pt x="490294" y="95284"/>
                </a:lnTo>
                <a:lnTo>
                  <a:pt x="525665" y="95267"/>
                </a:lnTo>
                <a:lnTo>
                  <a:pt x="561494" y="95257"/>
                </a:lnTo>
                <a:lnTo>
                  <a:pt x="595057" y="95253"/>
                </a:lnTo>
                <a:lnTo>
                  <a:pt x="627613" y="95251"/>
                </a:lnTo>
                <a:lnTo>
                  <a:pt x="672869" y="95250"/>
                </a:lnTo>
                <a:lnTo>
                  <a:pt x="715911" y="95250"/>
                </a:lnTo>
                <a:lnTo>
                  <a:pt x="756534" y="95250"/>
                </a:lnTo>
                <a:lnTo>
                  <a:pt x="803761" y="95250"/>
                </a:lnTo>
                <a:lnTo>
                  <a:pt x="847310" y="95250"/>
                </a:lnTo>
                <a:lnTo>
                  <a:pt x="892902" y="95250"/>
                </a:lnTo>
                <a:lnTo>
                  <a:pt x="906623" y="95250"/>
                </a:lnTo>
                <a:lnTo>
                  <a:pt x="866901" y="88705"/>
                </a:lnTo>
                <a:lnTo>
                  <a:pt x="825564" y="86313"/>
                </a:lnTo>
                <a:lnTo>
                  <a:pt x="782001" y="85841"/>
                </a:lnTo>
                <a:lnTo>
                  <a:pt x="742367" y="85759"/>
                </a:lnTo>
                <a:lnTo>
                  <a:pt x="702167" y="80679"/>
                </a:lnTo>
                <a:lnTo>
                  <a:pt x="658387" y="77527"/>
                </a:lnTo>
                <a:lnTo>
                  <a:pt x="611903" y="76593"/>
                </a:lnTo>
                <a:lnTo>
                  <a:pt x="564616" y="76316"/>
                </a:lnTo>
                <a:lnTo>
                  <a:pt x="517090" y="76234"/>
                </a:lnTo>
                <a:lnTo>
                  <a:pt x="474550" y="76210"/>
                </a:lnTo>
                <a:lnTo>
                  <a:pt x="430080" y="76203"/>
                </a:lnTo>
                <a:lnTo>
                  <a:pt x="388445" y="76200"/>
                </a:lnTo>
                <a:lnTo>
                  <a:pt x="353752" y="76200"/>
                </a:lnTo>
                <a:lnTo>
                  <a:pt x="316813" y="75142"/>
                </a:lnTo>
                <a:lnTo>
                  <a:pt x="286285" y="71144"/>
                </a:lnTo>
                <a:lnTo>
                  <a:pt x="279626" y="67538"/>
                </a:lnTo>
                <a:lnTo>
                  <a:pt x="278361" y="63017"/>
                </a:lnTo>
                <a:lnTo>
                  <a:pt x="280693" y="57886"/>
                </a:lnTo>
                <a:lnTo>
                  <a:pt x="314315" y="40552"/>
                </a:lnTo>
                <a:lnTo>
                  <a:pt x="359436" y="27068"/>
                </a:lnTo>
                <a:lnTo>
                  <a:pt x="393423" y="19791"/>
                </a:lnTo>
                <a:lnTo>
                  <a:pt x="428636" y="14088"/>
                </a:lnTo>
                <a:lnTo>
                  <a:pt x="461925" y="11553"/>
                </a:lnTo>
                <a:lnTo>
                  <a:pt x="497182" y="10427"/>
                </a:lnTo>
                <a:lnTo>
                  <a:pt x="534018" y="8868"/>
                </a:lnTo>
                <a:lnTo>
                  <a:pt x="571557" y="4647"/>
                </a:lnTo>
                <a:lnTo>
                  <a:pt x="609407" y="2065"/>
                </a:lnTo>
                <a:lnTo>
                  <a:pt x="646338" y="919"/>
                </a:lnTo>
                <a:lnTo>
                  <a:pt x="691587" y="272"/>
                </a:lnTo>
                <a:lnTo>
                  <a:pt x="71398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SMARTInkShape-3528"/>
          <p:cNvSpPr/>
          <p:nvPr>
            <p:custDataLst>
              <p:tags r:id="rId7"/>
            </p:custDataLst>
          </p:nvPr>
        </p:nvSpPr>
        <p:spPr>
          <a:xfrm>
            <a:off x="4802085" y="2647950"/>
            <a:ext cx="931966" cy="85380"/>
          </a:xfrm>
          <a:custGeom>
            <a:avLst/>
            <a:gdLst/>
            <a:ahLst/>
            <a:cxnLst/>
            <a:rect l="0" t="0" r="0" b="0"/>
            <a:pathLst>
              <a:path w="931966" h="85380">
                <a:moveTo>
                  <a:pt x="36615" y="0"/>
                </a:moveTo>
                <a:lnTo>
                  <a:pt x="36615" y="0"/>
                </a:lnTo>
                <a:lnTo>
                  <a:pt x="31558" y="5056"/>
                </a:lnTo>
                <a:lnTo>
                  <a:pt x="26254" y="7539"/>
                </a:lnTo>
                <a:lnTo>
                  <a:pt x="3527" y="9490"/>
                </a:lnTo>
                <a:lnTo>
                  <a:pt x="1856" y="10560"/>
                </a:lnTo>
                <a:lnTo>
                  <a:pt x="743" y="12332"/>
                </a:lnTo>
                <a:lnTo>
                  <a:pt x="0" y="14571"/>
                </a:lnTo>
                <a:lnTo>
                  <a:pt x="563" y="16064"/>
                </a:lnTo>
                <a:lnTo>
                  <a:pt x="1997" y="17059"/>
                </a:lnTo>
                <a:lnTo>
                  <a:pt x="9072" y="18460"/>
                </a:lnTo>
                <a:lnTo>
                  <a:pt x="53736" y="20101"/>
                </a:lnTo>
                <a:lnTo>
                  <a:pt x="94765" y="27250"/>
                </a:lnTo>
                <a:lnTo>
                  <a:pt x="133121" y="28313"/>
                </a:lnTo>
                <a:lnTo>
                  <a:pt x="180366" y="28523"/>
                </a:lnTo>
                <a:lnTo>
                  <a:pt x="217849" y="28560"/>
                </a:lnTo>
                <a:lnTo>
                  <a:pt x="255766" y="28570"/>
                </a:lnTo>
                <a:lnTo>
                  <a:pt x="296635" y="28574"/>
                </a:lnTo>
                <a:lnTo>
                  <a:pt x="342258" y="28575"/>
                </a:lnTo>
                <a:lnTo>
                  <a:pt x="389290" y="28575"/>
                </a:lnTo>
                <a:lnTo>
                  <a:pt x="436739" y="28575"/>
                </a:lnTo>
                <a:lnTo>
                  <a:pt x="484312" y="31397"/>
                </a:lnTo>
                <a:lnTo>
                  <a:pt x="529100" y="36114"/>
                </a:lnTo>
                <a:lnTo>
                  <a:pt x="572004" y="37511"/>
                </a:lnTo>
                <a:lnTo>
                  <a:pt x="615407" y="40747"/>
                </a:lnTo>
                <a:lnTo>
                  <a:pt x="662943" y="46267"/>
                </a:lnTo>
                <a:lnTo>
                  <a:pt x="709763" y="54985"/>
                </a:lnTo>
                <a:lnTo>
                  <a:pt x="750716" y="59782"/>
                </a:lnTo>
                <a:lnTo>
                  <a:pt x="777110" y="66271"/>
                </a:lnTo>
                <a:lnTo>
                  <a:pt x="776869" y="66406"/>
                </a:lnTo>
                <a:lnTo>
                  <a:pt x="734489" y="66671"/>
                </a:lnTo>
                <a:lnTo>
                  <a:pt x="691904" y="66675"/>
                </a:lnTo>
                <a:lnTo>
                  <a:pt x="647753" y="60129"/>
                </a:lnTo>
                <a:lnTo>
                  <a:pt x="610805" y="58033"/>
                </a:lnTo>
                <a:lnTo>
                  <a:pt x="573046" y="57411"/>
                </a:lnTo>
                <a:lnTo>
                  <a:pt x="533989" y="57228"/>
                </a:lnTo>
                <a:lnTo>
                  <a:pt x="489373" y="57173"/>
                </a:lnTo>
                <a:lnTo>
                  <a:pt x="443698" y="57157"/>
                </a:lnTo>
                <a:lnTo>
                  <a:pt x="401825" y="57152"/>
                </a:lnTo>
                <a:lnTo>
                  <a:pt x="357433" y="57151"/>
                </a:lnTo>
                <a:lnTo>
                  <a:pt x="318057" y="57150"/>
                </a:lnTo>
                <a:lnTo>
                  <a:pt x="275771" y="57150"/>
                </a:lnTo>
                <a:lnTo>
                  <a:pt x="228309" y="57150"/>
                </a:lnTo>
                <a:lnTo>
                  <a:pt x="181587" y="57150"/>
                </a:lnTo>
                <a:lnTo>
                  <a:pt x="185168" y="57150"/>
                </a:lnTo>
                <a:lnTo>
                  <a:pt x="190127" y="54328"/>
                </a:lnTo>
                <a:lnTo>
                  <a:pt x="195860" y="50604"/>
                </a:lnTo>
                <a:lnTo>
                  <a:pt x="201935" y="48949"/>
                </a:lnTo>
                <a:lnTo>
                  <a:pt x="242243" y="47741"/>
                </a:lnTo>
                <a:lnTo>
                  <a:pt x="283451" y="41102"/>
                </a:lnTo>
                <a:lnTo>
                  <a:pt x="319890" y="38989"/>
                </a:lnTo>
                <a:lnTo>
                  <a:pt x="357498" y="37305"/>
                </a:lnTo>
                <a:lnTo>
                  <a:pt x="395452" y="31632"/>
                </a:lnTo>
                <a:lnTo>
                  <a:pt x="433507" y="29481"/>
                </a:lnTo>
                <a:lnTo>
                  <a:pt x="472654" y="28843"/>
                </a:lnTo>
                <a:lnTo>
                  <a:pt x="518354" y="28654"/>
                </a:lnTo>
                <a:lnTo>
                  <a:pt x="553404" y="28610"/>
                </a:lnTo>
                <a:lnTo>
                  <a:pt x="598725" y="28585"/>
                </a:lnTo>
                <a:lnTo>
                  <a:pt x="623796" y="28578"/>
                </a:lnTo>
                <a:lnTo>
                  <a:pt x="625976" y="29635"/>
                </a:lnTo>
                <a:lnTo>
                  <a:pt x="625314" y="31398"/>
                </a:lnTo>
                <a:lnTo>
                  <a:pt x="622756" y="33633"/>
                </a:lnTo>
                <a:lnTo>
                  <a:pt x="581687" y="37217"/>
                </a:lnTo>
                <a:lnTo>
                  <a:pt x="534534" y="40748"/>
                </a:lnTo>
                <a:lnTo>
                  <a:pt x="498472" y="45587"/>
                </a:lnTo>
                <a:lnTo>
                  <a:pt x="457095" y="49843"/>
                </a:lnTo>
                <a:lnTo>
                  <a:pt x="415202" y="54985"/>
                </a:lnTo>
                <a:lnTo>
                  <a:pt x="372097" y="59331"/>
                </a:lnTo>
                <a:lnTo>
                  <a:pt x="332514" y="64499"/>
                </a:lnTo>
                <a:lnTo>
                  <a:pt x="293975" y="68852"/>
                </a:lnTo>
                <a:lnTo>
                  <a:pt x="250100" y="76846"/>
                </a:lnTo>
                <a:lnTo>
                  <a:pt x="208173" y="83094"/>
                </a:lnTo>
                <a:lnTo>
                  <a:pt x="174409" y="85379"/>
                </a:lnTo>
                <a:lnTo>
                  <a:pt x="209452" y="82834"/>
                </a:lnTo>
                <a:lnTo>
                  <a:pt x="253279" y="78166"/>
                </a:lnTo>
                <a:lnTo>
                  <a:pt x="295898" y="73960"/>
                </a:lnTo>
                <a:lnTo>
                  <a:pt x="327536" y="69913"/>
                </a:lnTo>
                <a:lnTo>
                  <a:pt x="362763" y="68114"/>
                </a:lnTo>
                <a:lnTo>
                  <a:pt x="399587" y="64492"/>
                </a:lnTo>
                <a:lnTo>
                  <a:pt x="438177" y="60413"/>
                </a:lnTo>
                <a:lnTo>
                  <a:pt x="480024" y="58600"/>
                </a:lnTo>
                <a:lnTo>
                  <a:pt x="523316" y="54972"/>
                </a:lnTo>
                <a:lnTo>
                  <a:pt x="566193" y="50890"/>
                </a:lnTo>
                <a:lnTo>
                  <a:pt x="606417" y="49076"/>
                </a:lnTo>
                <a:lnTo>
                  <a:pt x="648282" y="45448"/>
                </a:lnTo>
                <a:lnTo>
                  <a:pt x="689467" y="41365"/>
                </a:lnTo>
                <a:lnTo>
                  <a:pt x="725411" y="39551"/>
                </a:lnTo>
                <a:lnTo>
                  <a:pt x="761847" y="38745"/>
                </a:lnTo>
                <a:lnTo>
                  <a:pt x="798148" y="38387"/>
                </a:lnTo>
                <a:lnTo>
                  <a:pt x="831921" y="38228"/>
                </a:lnTo>
                <a:lnTo>
                  <a:pt x="875629" y="38138"/>
                </a:lnTo>
                <a:lnTo>
                  <a:pt x="931965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SMARTInkShape-3529"/>
          <p:cNvSpPr/>
          <p:nvPr>
            <p:custDataLst>
              <p:tags r:id="rId8"/>
            </p:custDataLst>
          </p:nvPr>
        </p:nvSpPr>
        <p:spPr>
          <a:xfrm>
            <a:off x="4887108" y="2552700"/>
            <a:ext cx="532796" cy="83964"/>
          </a:xfrm>
          <a:custGeom>
            <a:avLst/>
            <a:gdLst/>
            <a:ahLst/>
            <a:cxnLst/>
            <a:rect l="0" t="0" r="0" b="0"/>
            <a:pathLst>
              <a:path w="532796" h="83964">
                <a:moveTo>
                  <a:pt x="18267" y="38100"/>
                </a:moveTo>
                <a:lnTo>
                  <a:pt x="18267" y="38100"/>
                </a:lnTo>
                <a:lnTo>
                  <a:pt x="8154" y="38100"/>
                </a:lnTo>
                <a:lnTo>
                  <a:pt x="5175" y="34925"/>
                </a:lnTo>
                <a:lnTo>
                  <a:pt x="394" y="18305"/>
                </a:lnTo>
                <a:lnTo>
                  <a:pt x="0" y="18553"/>
                </a:lnTo>
                <a:lnTo>
                  <a:pt x="46965" y="19021"/>
                </a:lnTo>
                <a:lnTo>
                  <a:pt x="89474" y="19044"/>
                </a:lnTo>
                <a:lnTo>
                  <a:pt x="123327" y="19048"/>
                </a:lnTo>
                <a:lnTo>
                  <a:pt x="167929" y="19049"/>
                </a:lnTo>
                <a:lnTo>
                  <a:pt x="213600" y="19050"/>
                </a:lnTo>
                <a:lnTo>
                  <a:pt x="246898" y="19050"/>
                </a:lnTo>
                <a:lnTo>
                  <a:pt x="288387" y="19050"/>
                </a:lnTo>
                <a:lnTo>
                  <a:pt x="324433" y="19050"/>
                </a:lnTo>
                <a:lnTo>
                  <a:pt x="370744" y="19050"/>
                </a:lnTo>
                <a:lnTo>
                  <a:pt x="408102" y="19050"/>
                </a:lnTo>
                <a:lnTo>
                  <a:pt x="450686" y="19050"/>
                </a:lnTo>
                <a:lnTo>
                  <a:pt x="495070" y="19050"/>
                </a:lnTo>
                <a:lnTo>
                  <a:pt x="520027" y="19050"/>
                </a:lnTo>
                <a:lnTo>
                  <a:pt x="524223" y="17992"/>
                </a:lnTo>
                <a:lnTo>
                  <a:pt x="527022" y="16228"/>
                </a:lnTo>
                <a:lnTo>
                  <a:pt x="528887" y="13994"/>
                </a:lnTo>
                <a:lnTo>
                  <a:pt x="526954" y="11446"/>
                </a:lnTo>
                <a:lnTo>
                  <a:pt x="516342" y="5793"/>
                </a:lnTo>
                <a:lnTo>
                  <a:pt x="474996" y="1144"/>
                </a:lnTo>
                <a:lnTo>
                  <a:pt x="434288" y="339"/>
                </a:lnTo>
                <a:lnTo>
                  <a:pt x="398002" y="101"/>
                </a:lnTo>
                <a:lnTo>
                  <a:pt x="350562" y="30"/>
                </a:lnTo>
                <a:lnTo>
                  <a:pt x="308753" y="9"/>
                </a:lnTo>
                <a:lnTo>
                  <a:pt x="270613" y="3"/>
                </a:lnTo>
                <a:lnTo>
                  <a:pt x="234500" y="1"/>
                </a:lnTo>
                <a:lnTo>
                  <a:pt x="198684" y="0"/>
                </a:lnTo>
                <a:lnTo>
                  <a:pt x="163717" y="0"/>
                </a:lnTo>
                <a:lnTo>
                  <a:pt x="117102" y="2822"/>
                </a:lnTo>
                <a:lnTo>
                  <a:pt x="72244" y="8642"/>
                </a:lnTo>
                <a:lnTo>
                  <a:pt x="59543" y="9133"/>
                </a:lnTo>
                <a:lnTo>
                  <a:pt x="56367" y="10322"/>
                </a:lnTo>
                <a:lnTo>
                  <a:pt x="55309" y="12172"/>
                </a:lnTo>
                <a:lnTo>
                  <a:pt x="55662" y="14465"/>
                </a:lnTo>
                <a:lnTo>
                  <a:pt x="81440" y="22748"/>
                </a:lnTo>
                <a:lnTo>
                  <a:pt x="127648" y="26849"/>
                </a:lnTo>
                <a:lnTo>
                  <a:pt x="163190" y="27808"/>
                </a:lnTo>
                <a:lnTo>
                  <a:pt x="198035" y="28234"/>
                </a:lnTo>
                <a:lnTo>
                  <a:pt x="242512" y="27415"/>
                </a:lnTo>
                <a:lnTo>
                  <a:pt x="273153" y="23474"/>
                </a:lnTo>
                <a:lnTo>
                  <a:pt x="310055" y="21016"/>
                </a:lnTo>
                <a:lnTo>
                  <a:pt x="351151" y="18866"/>
                </a:lnTo>
                <a:lnTo>
                  <a:pt x="394110" y="14382"/>
                </a:lnTo>
                <a:lnTo>
                  <a:pt x="432253" y="11684"/>
                </a:lnTo>
                <a:lnTo>
                  <a:pt x="475010" y="10164"/>
                </a:lnTo>
                <a:lnTo>
                  <a:pt x="514369" y="8551"/>
                </a:lnTo>
                <a:lnTo>
                  <a:pt x="523801" y="4506"/>
                </a:lnTo>
                <a:lnTo>
                  <a:pt x="521449" y="3004"/>
                </a:lnTo>
                <a:lnTo>
                  <a:pt x="476827" y="594"/>
                </a:lnTo>
                <a:lnTo>
                  <a:pt x="433890" y="2998"/>
                </a:lnTo>
                <a:lnTo>
                  <a:pt x="398236" y="7591"/>
                </a:lnTo>
                <a:lnTo>
                  <a:pt x="358040" y="8952"/>
                </a:lnTo>
                <a:lnTo>
                  <a:pt x="315438" y="9355"/>
                </a:lnTo>
                <a:lnTo>
                  <a:pt x="276004" y="12297"/>
                </a:lnTo>
                <a:lnTo>
                  <a:pt x="237508" y="17049"/>
                </a:lnTo>
                <a:lnTo>
                  <a:pt x="199290" y="21279"/>
                </a:lnTo>
                <a:lnTo>
                  <a:pt x="161156" y="26413"/>
                </a:lnTo>
                <a:lnTo>
                  <a:pt x="115401" y="33205"/>
                </a:lnTo>
                <a:lnTo>
                  <a:pt x="71360" y="38191"/>
                </a:lnTo>
                <a:lnTo>
                  <a:pt x="58443" y="42727"/>
                </a:lnTo>
                <a:lnTo>
                  <a:pt x="55634" y="44360"/>
                </a:lnTo>
                <a:lnTo>
                  <a:pt x="54821" y="45448"/>
                </a:lnTo>
                <a:lnTo>
                  <a:pt x="55336" y="46174"/>
                </a:lnTo>
                <a:lnTo>
                  <a:pt x="95243" y="46280"/>
                </a:lnTo>
                <a:lnTo>
                  <a:pt x="127620" y="42441"/>
                </a:lnTo>
                <a:lnTo>
                  <a:pt x="171436" y="39386"/>
                </a:lnTo>
                <a:lnTo>
                  <a:pt x="211229" y="38481"/>
                </a:lnTo>
                <a:lnTo>
                  <a:pt x="249831" y="33156"/>
                </a:lnTo>
                <a:lnTo>
                  <a:pt x="293136" y="29932"/>
                </a:lnTo>
                <a:lnTo>
                  <a:pt x="334424" y="23920"/>
                </a:lnTo>
                <a:lnTo>
                  <a:pt x="373469" y="20493"/>
                </a:lnTo>
                <a:lnTo>
                  <a:pt x="411849" y="14421"/>
                </a:lnTo>
                <a:lnTo>
                  <a:pt x="450032" y="10976"/>
                </a:lnTo>
                <a:lnTo>
                  <a:pt x="488157" y="9955"/>
                </a:lnTo>
                <a:lnTo>
                  <a:pt x="532795" y="1362"/>
                </a:lnTo>
                <a:lnTo>
                  <a:pt x="531677" y="908"/>
                </a:lnTo>
                <a:lnTo>
                  <a:pt x="493821" y="3002"/>
                </a:lnTo>
                <a:lnTo>
                  <a:pt x="449508" y="7592"/>
                </a:lnTo>
                <a:lnTo>
                  <a:pt x="409567" y="11774"/>
                </a:lnTo>
                <a:lnTo>
                  <a:pt x="368099" y="19716"/>
                </a:lnTo>
                <a:lnTo>
                  <a:pt x="322299" y="25950"/>
                </a:lnTo>
                <a:lnTo>
                  <a:pt x="278036" y="30619"/>
                </a:lnTo>
                <a:lnTo>
                  <a:pt x="238111" y="35884"/>
                </a:lnTo>
                <a:lnTo>
                  <a:pt x="199470" y="40266"/>
                </a:lnTo>
                <a:lnTo>
                  <a:pt x="153544" y="46171"/>
                </a:lnTo>
                <a:lnTo>
                  <a:pt x="107069" y="54973"/>
                </a:lnTo>
                <a:lnTo>
                  <a:pt x="83426" y="56863"/>
                </a:lnTo>
                <a:lnTo>
                  <a:pt x="129124" y="56066"/>
                </a:lnTo>
                <a:lnTo>
                  <a:pt x="172808" y="49606"/>
                </a:lnTo>
                <a:lnTo>
                  <a:pt x="209401" y="45390"/>
                </a:lnTo>
                <a:lnTo>
                  <a:pt x="247055" y="40260"/>
                </a:lnTo>
                <a:lnTo>
                  <a:pt x="287846" y="35918"/>
                </a:lnTo>
                <a:lnTo>
                  <a:pt x="330622" y="30751"/>
                </a:lnTo>
                <a:lnTo>
                  <a:pt x="370108" y="26397"/>
                </a:lnTo>
                <a:lnTo>
                  <a:pt x="408620" y="21227"/>
                </a:lnTo>
                <a:lnTo>
                  <a:pt x="454501" y="19480"/>
                </a:lnTo>
                <a:lnTo>
                  <a:pt x="498230" y="19088"/>
                </a:lnTo>
                <a:lnTo>
                  <a:pt x="456188" y="21877"/>
                </a:lnTo>
                <a:lnTo>
                  <a:pt x="411546" y="26591"/>
                </a:lnTo>
                <a:lnTo>
                  <a:pt x="371509" y="30809"/>
                </a:lnTo>
                <a:lnTo>
                  <a:pt x="330012" y="35940"/>
                </a:lnTo>
                <a:lnTo>
                  <a:pt x="287025" y="40282"/>
                </a:lnTo>
                <a:lnTo>
                  <a:pt x="244655" y="45449"/>
                </a:lnTo>
                <a:lnTo>
                  <a:pt x="201409" y="49803"/>
                </a:lnTo>
                <a:lnTo>
                  <a:pt x="158962" y="57796"/>
                </a:lnTo>
                <a:lnTo>
                  <a:pt x="118515" y="64044"/>
                </a:lnTo>
                <a:lnTo>
                  <a:pt x="76404" y="71212"/>
                </a:lnTo>
                <a:lnTo>
                  <a:pt x="33083" y="81761"/>
                </a:lnTo>
                <a:lnTo>
                  <a:pt x="20266" y="83963"/>
                </a:lnTo>
                <a:lnTo>
                  <a:pt x="20658" y="83492"/>
                </a:lnTo>
                <a:lnTo>
                  <a:pt x="57349" y="75132"/>
                </a:lnTo>
                <a:lnTo>
                  <a:pt x="101461" y="69181"/>
                </a:lnTo>
                <a:lnTo>
                  <a:pt x="144164" y="64595"/>
                </a:lnTo>
                <a:lnTo>
                  <a:pt x="187509" y="56534"/>
                </a:lnTo>
                <a:lnTo>
                  <a:pt x="229985" y="50265"/>
                </a:lnTo>
                <a:lnTo>
                  <a:pt x="273262" y="45585"/>
                </a:lnTo>
                <a:lnTo>
                  <a:pt x="312897" y="40318"/>
                </a:lnTo>
                <a:lnTo>
                  <a:pt x="359158" y="33481"/>
                </a:lnTo>
                <a:lnTo>
                  <a:pt x="402240" y="22998"/>
                </a:lnTo>
                <a:lnTo>
                  <a:pt x="411172" y="20805"/>
                </a:lnTo>
                <a:lnTo>
                  <a:pt x="401030" y="24626"/>
                </a:lnTo>
                <a:lnTo>
                  <a:pt x="355009" y="34341"/>
                </a:lnTo>
                <a:lnTo>
                  <a:pt x="317832" y="38044"/>
                </a:lnTo>
                <a:lnTo>
                  <a:pt x="276290" y="48241"/>
                </a:lnTo>
                <a:lnTo>
                  <a:pt x="241474" y="57332"/>
                </a:lnTo>
                <a:lnTo>
                  <a:pt x="203289" y="66729"/>
                </a:lnTo>
                <a:lnTo>
                  <a:pt x="169475" y="74953"/>
                </a:lnTo>
                <a:lnTo>
                  <a:pt x="168814" y="75368"/>
                </a:lnTo>
                <a:lnTo>
                  <a:pt x="169432" y="75646"/>
                </a:lnTo>
                <a:lnTo>
                  <a:pt x="209128" y="76127"/>
                </a:lnTo>
                <a:lnTo>
                  <a:pt x="237449" y="73356"/>
                </a:lnTo>
                <a:lnTo>
                  <a:pt x="280520" y="67994"/>
                </a:lnTo>
                <a:lnTo>
                  <a:pt x="317281" y="62010"/>
                </a:lnTo>
                <a:lnTo>
                  <a:pt x="354983" y="58590"/>
                </a:lnTo>
                <a:lnTo>
                  <a:pt x="418317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3" name="SMARTInkShape-Group645"/>
          <p:cNvGrpSpPr/>
          <p:nvPr/>
        </p:nvGrpSpPr>
        <p:grpSpPr>
          <a:xfrm>
            <a:off x="4362450" y="5144165"/>
            <a:ext cx="759491" cy="494636"/>
            <a:chOff x="4362450" y="5144165"/>
            <a:chExt cx="759491" cy="494636"/>
          </a:xfrm>
        </p:grpSpPr>
        <p:sp>
          <p:nvSpPr>
            <p:cNvPr id="1583" name="SMARTInkShape-3530"/>
            <p:cNvSpPr/>
            <p:nvPr>
              <p:custDataLst>
                <p:tags r:id="rId391"/>
              </p:custDataLst>
            </p:nvPr>
          </p:nvSpPr>
          <p:spPr>
            <a:xfrm>
              <a:off x="4657725" y="5530399"/>
              <a:ext cx="123826" cy="108402"/>
            </a:xfrm>
            <a:custGeom>
              <a:avLst/>
              <a:gdLst/>
              <a:ahLst/>
              <a:cxnLst/>
              <a:rect l="0" t="0" r="0" b="0"/>
              <a:pathLst>
                <a:path w="123826" h="108402">
                  <a:moveTo>
                    <a:pt x="0" y="32201"/>
                  </a:moveTo>
                  <a:lnTo>
                    <a:pt x="0" y="32201"/>
                  </a:lnTo>
                  <a:lnTo>
                    <a:pt x="0" y="18070"/>
                  </a:lnTo>
                  <a:lnTo>
                    <a:pt x="0" y="63987"/>
                  </a:lnTo>
                  <a:lnTo>
                    <a:pt x="0" y="96067"/>
                  </a:lnTo>
                  <a:lnTo>
                    <a:pt x="1058" y="59166"/>
                  </a:lnTo>
                  <a:lnTo>
                    <a:pt x="5057" y="45597"/>
                  </a:lnTo>
                  <a:lnTo>
                    <a:pt x="26837" y="16064"/>
                  </a:lnTo>
                  <a:lnTo>
                    <a:pt x="30592" y="11919"/>
                  </a:lnTo>
                  <a:lnTo>
                    <a:pt x="51045" y="1027"/>
                  </a:lnTo>
                  <a:lnTo>
                    <a:pt x="65373" y="0"/>
                  </a:lnTo>
                  <a:lnTo>
                    <a:pt x="72157" y="1209"/>
                  </a:lnTo>
                  <a:lnTo>
                    <a:pt x="85339" y="8195"/>
                  </a:lnTo>
                  <a:lnTo>
                    <a:pt x="97195" y="18357"/>
                  </a:lnTo>
                  <a:lnTo>
                    <a:pt x="109820" y="37036"/>
                  </a:lnTo>
                  <a:lnTo>
                    <a:pt x="121771" y="70349"/>
                  </a:lnTo>
                  <a:lnTo>
                    <a:pt x="123825" y="10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3531"/>
            <p:cNvSpPr/>
            <p:nvPr>
              <p:custDataLst>
                <p:tags r:id="rId392"/>
              </p:custDataLst>
            </p:nvPr>
          </p:nvSpPr>
          <p:spPr>
            <a:xfrm>
              <a:off x="4362450" y="5438775"/>
              <a:ext cx="685801" cy="28576"/>
            </a:xfrm>
            <a:custGeom>
              <a:avLst/>
              <a:gdLst/>
              <a:ahLst/>
              <a:cxnLst/>
              <a:rect l="0" t="0" r="0" b="0"/>
              <a:pathLst>
                <a:path w="685801" h="28576">
                  <a:moveTo>
                    <a:pt x="0" y="28575"/>
                  </a:moveTo>
                  <a:lnTo>
                    <a:pt x="0" y="28575"/>
                  </a:lnTo>
                  <a:lnTo>
                    <a:pt x="39060" y="28575"/>
                  </a:lnTo>
                  <a:lnTo>
                    <a:pt x="76367" y="28575"/>
                  </a:lnTo>
                  <a:lnTo>
                    <a:pt x="109082" y="28575"/>
                  </a:lnTo>
                  <a:lnTo>
                    <a:pt x="153088" y="28575"/>
                  </a:lnTo>
                  <a:lnTo>
                    <a:pt x="192938" y="28575"/>
                  </a:lnTo>
                  <a:lnTo>
                    <a:pt x="231556" y="23519"/>
                  </a:lnTo>
                  <a:lnTo>
                    <a:pt x="274867" y="20374"/>
                  </a:lnTo>
                  <a:lnTo>
                    <a:pt x="321213" y="19443"/>
                  </a:lnTo>
                  <a:lnTo>
                    <a:pt x="355486" y="19225"/>
                  </a:lnTo>
                  <a:lnTo>
                    <a:pt x="390827" y="19128"/>
                  </a:lnTo>
                  <a:lnTo>
                    <a:pt x="424173" y="19084"/>
                  </a:lnTo>
                  <a:lnTo>
                    <a:pt x="456633" y="16243"/>
                  </a:lnTo>
                  <a:lnTo>
                    <a:pt x="488698" y="12511"/>
                  </a:lnTo>
                  <a:lnTo>
                    <a:pt x="535442" y="10410"/>
                  </a:lnTo>
                  <a:lnTo>
                    <a:pt x="576574" y="9787"/>
                  </a:lnTo>
                  <a:lnTo>
                    <a:pt x="615572" y="8544"/>
                  </a:lnTo>
                  <a:lnTo>
                    <a:pt x="685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3532"/>
            <p:cNvSpPr/>
            <p:nvPr>
              <p:custDataLst>
                <p:tags r:id="rId393"/>
              </p:custDataLst>
            </p:nvPr>
          </p:nvSpPr>
          <p:spPr>
            <a:xfrm>
              <a:off x="5076825" y="5154349"/>
              <a:ext cx="45116" cy="236802"/>
            </a:xfrm>
            <a:custGeom>
              <a:avLst/>
              <a:gdLst/>
              <a:ahLst/>
              <a:cxnLst/>
              <a:rect l="0" t="0" r="0" b="0"/>
              <a:pathLst>
                <a:path w="45116" h="2368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13092" y="6542"/>
                  </a:lnTo>
                  <a:lnTo>
                    <a:pt x="28379" y="36269"/>
                  </a:lnTo>
                  <a:lnTo>
                    <a:pt x="42726" y="80263"/>
                  </a:lnTo>
                  <a:lnTo>
                    <a:pt x="45115" y="106576"/>
                  </a:lnTo>
                  <a:lnTo>
                    <a:pt x="36976" y="152320"/>
                  </a:lnTo>
                  <a:lnTo>
                    <a:pt x="25178" y="192009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3533"/>
            <p:cNvSpPr/>
            <p:nvPr>
              <p:custDataLst>
                <p:tags r:id="rId394"/>
              </p:custDataLst>
            </p:nvPr>
          </p:nvSpPr>
          <p:spPr>
            <a:xfrm>
              <a:off x="4935312" y="5144165"/>
              <a:ext cx="93889" cy="56486"/>
            </a:xfrm>
            <a:custGeom>
              <a:avLst/>
              <a:gdLst/>
              <a:ahLst/>
              <a:cxnLst/>
              <a:rect l="0" t="0" r="0" b="0"/>
              <a:pathLst>
                <a:path w="93889" h="56486">
                  <a:moveTo>
                    <a:pt x="27213" y="8860"/>
                  </a:moveTo>
                  <a:lnTo>
                    <a:pt x="27213" y="8860"/>
                  </a:lnTo>
                  <a:lnTo>
                    <a:pt x="19012" y="8860"/>
                  </a:lnTo>
                  <a:lnTo>
                    <a:pt x="13024" y="13916"/>
                  </a:lnTo>
                  <a:lnTo>
                    <a:pt x="10323" y="19221"/>
                  </a:lnTo>
                  <a:lnTo>
                    <a:pt x="8590" y="31250"/>
                  </a:lnTo>
                  <a:lnTo>
                    <a:pt x="7389" y="33312"/>
                  </a:lnTo>
                  <a:lnTo>
                    <a:pt x="5531" y="34686"/>
                  </a:lnTo>
                  <a:lnTo>
                    <a:pt x="3233" y="35603"/>
                  </a:lnTo>
                  <a:lnTo>
                    <a:pt x="1700" y="37272"/>
                  </a:lnTo>
                  <a:lnTo>
                    <a:pt x="0" y="41948"/>
                  </a:lnTo>
                  <a:lnTo>
                    <a:pt x="604" y="42560"/>
                  </a:lnTo>
                  <a:lnTo>
                    <a:pt x="17071" y="33263"/>
                  </a:lnTo>
                  <a:lnTo>
                    <a:pt x="20452" y="29361"/>
                  </a:lnTo>
                  <a:lnTo>
                    <a:pt x="31379" y="6921"/>
                  </a:lnTo>
                  <a:lnTo>
                    <a:pt x="37177" y="2706"/>
                  </a:lnTo>
                  <a:lnTo>
                    <a:pt x="46393" y="335"/>
                  </a:lnTo>
                  <a:lnTo>
                    <a:pt x="49525" y="0"/>
                  </a:lnTo>
                  <a:lnTo>
                    <a:pt x="51613" y="837"/>
                  </a:lnTo>
                  <a:lnTo>
                    <a:pt x="53005" y="2453"/>
                  </a:lnTo>
                  <a:lnTo>
                    <a:pt x="55609" y="7071"/>
                  </a:lnTo>
                  <a:lnTo>
                    <a:pt x="93888" y="56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3534"/>
            <p:cNvSpPr/>
            <p:nvPr>
              <p:custDataLst>
                <p:tags r:id="rId395"/>
              </p:custDataLst>
            </p:nvPr>
          </p:nvSpPr>
          <p:spPr>
            <a:xfrm>
              <a:off x="4964011" y="5238009"/>
              <a:ext cx="103290" cy="137088"/>
            </a:xfrm>
            <a:custGeom>
              <a:avLst/>
              <a:gdLst/>
              <a:ahLst/>
              <a:cxnLst/>
              <a:rect l="0" t="0" r="0" b="0"/>
              <a:pathLst>
                <a:path w="103290" h="137088">
                  <a:moveTo>
                    <a:pt x="65189" y="48366"/>
                  </a:moveTo>
                  <a:lnTo>
                    <a:pt x="65189" y="48366"/>
                  </a:lnTo>
                  <a:lnTo>
                    <a:pt x="60133" y="43310"/>
                  </a:lnTo>
                  <a:lnTo>
                    <a:pt x="57650" y="38005"/>
                  </a:lnTo>
                  <a:lnTo>
                    <a:pt x="56988" y="35109"/>
                  </a:lnTo>
                  <a:lnTo>
                    <a:pt x="54430" y="33178"/>
                  </a:lnTo>
                  <a:lnTo>
                    <a:pt x="37938" y="27257"/>
                  </a:lnTo>
                  <a:lnTo>
                    <a:pt x="34322" y="24768"/>
                  </a:lnTo>
                  <a:lnTo>
                    <a:pt x="31912" y="24167"/>
                  </a:lnTo>
                  <a:lnTo>
                    <a:pt x="30303" y="24825"/>
                  </a:lnTo>
                  <a:lnTo>
                    <a:pt x="5819" y="55567"/>
                  </a:lnTo>
                  <a:lnTo>
                    <a:pt x="678" y="79075"/>
                  </a:lnTo>
                  <a:lnTo>
                    <a:pt x="0" y="107858"/>
                  </a:lnTo>
                  <a:lnTo>
                    <a:pt x="3761" y="121021"/>
                  </a:lnTo>
                  <a:lnTo>
                    <a:pt x="11783" y="131104"/>
                  </a:lnTo>
                  <a:lnTo>
                    <a:pt x="16885" y="135274"/>
                  </a:lnTo>
                  <a:lnTo>
                    <a:pt x="21345" y="136997"/>
                  </a:lnTo>
                  <a:lnTo>
                    <a:pt x="25376" y="137087"/>
                  </a:lnTo>
                  <a:lnTo>
                    <a:pt x="29122" y="136089"/>
                  </a:lnTo>
                  <a:lnTo>
                    <a:pt x="44507" y="124570"/>
                  </a:lnTo>
                  <a:lnTo>
                    <a:pt x="76143" y="81162"/>
                  </a:lnTo>
                  <a:lnTo>
                    <a:pt x="82639" y="36343"/>
                  </a:lnTo>
                  <a:lnTo>
                    <a:pt x="83528" y="22561"/>
                  </a:lnTo>
                  <a:lnTo>
                    <a:pt x="80591" y="16346"/>
                  </a:lnTo>
                  <a:lnTo>
                    <a:pt x="68859" y="3796"/>
                  </a:lnTo>
                  <a:lnTo>
                    <a:pt x="62344" y="662"/>
                  </a:lnTo>
                  <a:lnTo>
                    <a:pt x="49460" y="0"/>
                  </a:lnTo>
                  <a:lnTo>
                    <a:pt x="36679" y="6057"/>
                  </a:lnTo>
                  <a:lnTo>
                    <a:pt x="11226" y="27191"/>
                  </a:lnTo>
                  <a:lnTo>
                    <a:pt x="4164" y="39308"/>
                  </a:lnTo>
                  <a:lnTo>
                    <a:pt x="2281" y="45502"/>
                  </a:lnTo>
                  <a:lnTo>
                    <a:pt x="3010" y="58029"/>
                  </a:lnTo>
                  <a:lnTo>
                    <a:pt x="4686" y="64333"/>
                  </a:lnTo>
                  <a:lnTo>
                    <a:pt x="12193" y="74160"/>
                  </a:lnTo>
                  <a:lnTo>
                    <a:pt x="21527" y="80997"/>
                  </a:lnTo>
                  <a:lnTo>
                    <a:pt x="29204" y="84035"/>
                  </a:lnTo>
                  <a:lnTo>
                    <a:pt x="49588" y="85746"/>
                  </a:lnTo>
                  <a:lnTo>
                    <a:pt x="103289" y="76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3535"/>
            <p:cNvSpPr/>
            <p:nvPr>
              <p:custDataLst>
                <p:tags r:id="rId396"/>
              </p:custDataLst>
            </p:nvPr>
          </p:nvSpPr>
          <p:spPr>
            <a:xfrm>
              <a:off x="4800600" y="53244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62769" y="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SMARTInkShape-3536"/>
            <p:cNvSpPr/>
            <p:nvPr>
              <p:custDataLst>
                <p:tags r:id="rId397"/>
              </p:custDataLst>
            </p:nvPr>
          </p:nvSpPr>
          <p:spPr>
            <a:xfrm>
              <a:off x="4733925" y="5259124"/>
              <a:ext cx="19051" cy="132027"/>
            </a:xfrm>
            <a:custGeom>
              <a:avLst/>
              <a:gdLst/>
              <a:ahLst/>
              <a:cxnLst/>
              <a:rect l="0" t="0" r="0" b="0"/>
              <a:pathLst>
                <a:path w="19051" h="1320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4076" y="4125"/>
                  </a:lnTo>
                  <a:lnTo>
                    <a:pt x="3776" y="7601"/>
                  </a:lnTo>
                  <a:lnTo>
                    <a:pt x="9096" y="52282"/>
                  </a:lnTo>
                  <a:lnTo>
                    <a:pt x="12221" y="80528"/>
                  </a:lnTo>
                  <a:lnTo>
                    <a:pt x="18151" y="114583"/>
                  </a:lnTo>
                  <a:lnTo>
                    <a:pt x="1905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SMARTInkShape-3537"/>
            <p:cNvSpPr/>
            <p:nvPr>
              <p:custDataLst>
                <p:tags r:id="rId398"/>
              </p:custDataLst>
            </p:nvPr>
          </p:nvSpPr>
          <p:spPr>
            <a:xfrm>
              <a:off x="4620511" y="5210291"/>
              <a:ext cx="65790" cy="188585"/>
            </a:xfrm>
            <a:custGeom>
              <a:avLst/>
              <a:gdLst/>
              <a:ahLst/>
              <a:cxnLst/>
              <a:rect l="0" t="0" r="0" b="0"/>
              <a:pathLst>
                <a:path w="65790" h="188585">
                  <a:moveTo>
                    <a:pt x="65789" y="9409"/>
                  </a:moveTo>
                  <a:lnTo>
                    <a:pt x="65789" y="9409"/>
                  </a:lnTo>
                  <a:lnTo>
                    <a:pt x="60732" y="9409"/>
                  </a:lnTo>
                  <a:lnTo>
                    <a:pt x="59243" y="8351"/>
                  </a:lnTo>
                  <a:lnTo>
                    <a:pt x="58250" y="6587"/>
                  </a:lnTo>
                  <a:lnTo>
                    <a:pt x="56381" y="276"/>
                  </a:lnTo>
                  <a:lnTo>
                    <a:pt x="51242" y="0"/>
                  </a:lnTo>
                  <a:lnTo>
                    <a:pt x="45919" y="5580"/>
                  </a:lnTo>
                  <a:lnTo>
                    <a:pt x="20078" y="51667"/>
                  </a:lnTo>
                  <a:lnTo>
                    <a:pt x="5842" y="94074"/>
                  </a:lnTo>
                  <a:lnTo>
                    <a:pt x="0" y="127542"/>
                  </a:lnTo>
                  <a:lnTo>
                    <a:pt x="2199" y="153419"/>
                  </a:lnTo>
                  <a:lnTo>
                    <a:pt x="7367" y="175439"/>
                  </a:lnTo>
                  <a:lnTo>
                    <a:pt x="13718" y="181273"/>
                  </a:lnTo>
                  <a:lnTo>
                    <a:pt x="23596" y="186333"/>
                  </a:lnTo>
                  <a:lnTo>
                    <a:pt x="35042" y="188584"/>
                  </a:lnTo>
                  <a:lnTo>
                    <a:pt x="41058" y="187068"/>
                  </a:lnTo>
                  <a:lnTo>
                    <a:pt x="65789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3538"/>
            <p:cNvSpPr/>
            <p:nvPr>
              <p:custDataLst>
                <p:tags r:id="rId399"/>
              </p:custDataLst>
            </p:nvPr>
          </p:nvSpPr>
          <p:spPr>
            <a:xfrm>
              <a:off x="4410109" y="5153622"/>
              <a:ext cx="85692" cy="85129"/>
            </a:xfrm>
            <a:custGeom>
              <a:avLst/>
              <a:gdLst/>
              <a:ahLst/>
              <a:cxnLst/>
              <a:rect l="0" t="0" r="0" b="0"/>
              <a:pathLst>
                <a:path w="85692" h="85129">
                  <a:moveTo>
                    <a:pt x="9491" y="47028"/>
                  </a:moveTo>
                  <a:lnTo>
                    <a:pt x="9491" y="47028"/>
                  </a:lnTo>
                  <a:lnTo>
                    <a:pt x="9491" y="37537"/>
                  </a:lnTo>
                  <a:lnTo>
                    <a:pt x="4434" y="42569"/>
                  </a:lnTo>
                  <a:lnTo>
                    <a:pt x="1952" y="47869"/>
                  </a:lnTo>
                  <a:lnTo>
                    <a:pt x="0" y="56403"/>
                  </a:lnTo>
                  <a:lnTo>
                    <a:pt x="22357" y="16825"/>
                  </a:lnTo>
                  <a:lnTo>
                    <a:pt x="36199" y="1420"/>
                  </a:lnTo>
                  <a:lnTo>
                    <a:pt x="40058" y="299"/>
                  </a:lnTo>
                  <a:lnTo>
                    <a:pt x="42569" y="0"/>
                  </a:lnTo>
                  <a:lnTo>
                    <a:pt x="44244" y="860"/>
                  </a:lnTo>
                  <a:lnTo>
                    <a:pt x="45359" y="2491"/>
                  </a:lnTo>
                  <a:lnTo>
                    <a:pt x="46103" y="4638"/>
                  </a:lnTo>
                  <a:lnTo>
                    <a:pt x="72017" y="40909"/>
                  </a:lnTo>
                  <a:lnTo>
                    <a:pt x="85691" y="8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SMARTInkShape-3539"/>
            <p:cNvSpPr/>
            <p:nvPr>
              <p:custDataLst>
                <p:tags r:id="rId400"/>
              </p:custDataLst>
            </p:nvPr>
          </p:nvSpPr>
          <p:spPr>
            <a:xfrm>
              <a:off x="4429683" y="5274213"/>
              <a:ext cx="75643" cy="132086"/>
            </a:xfrm>
            <a:custGeom>
              <a:avLst/>
              <a:gdLst/>
              <a:ahLst/>
              <a:cxnLst/>
              <a:rect l="0" t="0" r="0" b="0"/>
              <a:pathLst>
                <a:path w="75643" h="132086">
                  <a:moveTo>
                    <a:pt x="66117" y="31212"/>
                  </a:moveTo>
                  <a:lnTo>
                    <a:pt x="66117" y="31212"/>
                  </a:lnTo>
                  <a:lnTo>
                    <a:pt x="49870" y="16024"/>
                  </a:lnTo>
                  <a:lnTo>
                    <a:pt x="40607" y="13307"/>
                  </a:lnTo>
                  <a:lnTo>
                    <a:pt x="34319" y="12670"/>
                  </a:lnTo>
                  <a:lnTo>
                    <a:pt x="27995" y="15211"/>
                  </a:lnTo>
                  <a:lnTo>
                    <a:pt x="24828" y="17369"/>
                  </a:lnTo>
                  <a:lnTo>
                    <a:pt x="12139" y="36043"/>
                  </a:lnTo>
                  <a:lnTo>
                    <a:pt x="3674" y="54986"/>
                  </a:lnTo>
                  <a:lnTo>
                    <a:pt x="0" y="98509"/>
                  </a:lnTo>
                  <a:lnTo>
                    <a:pt x="4665" y="121590"/>
                  </a:lnTo>
                  <a:lnTo>
                    <a:pt x="8215" y="126389"/>
                  </a:lnTo>
                  <a:lnTo>
                    <a:pt x="12699" y="129589"/>
                  </a:lnTo>
                  <a:lnTo>
                    <a:pt x="17805" y="131721"/>
                  </a:lnTo>
                  <a:lnTo>
                    <a:pt x="22267" y="132085"/>
                  </a:lnTo>
                  <a:lnTo>
                    <a:pt x="30047" y="129666"/>
                  </a:lnTo>
                  <a:lnTo>
                    <a:pt x="50211" y="105341"/>
                  </a:lnTo>
                  <a:lnTo>
                    <a:pt x="58342" y="92027"/>
                  </a:lnTo>
                  <a:lnTo>
                    <a:pt x="63813" y="67576"/>
                  </a:lnTo>
                  <a:lnTo>
                    <a:pt x="64604" y="31928"/>
                  </a:lnTo>
                  <a:lnTo>
                    <a:pt x="60858" y="17066"/>
                  </a:lnTo>
                  <a:lnTo>
                    <a:pt x="52845" y="6228"/>
                  </a:lnTo>
                  <a:lnTo>
                    <a:pt x="47743" y="1856"/>
                  </a:lnTo>
                  <a:lnTo>
                    <a:pt x="42227" y="0"/>
                  </a:lnTo>
                  <a:lnTo>
                    <a:pt x="30452" y="759"/>
                  </a:lnTo>
                  <a:lnTo>
                    <a:pt x="20985" y="4624"/>
                  </a:lnTo>
                  <a:lnTo>
                    <a:pt x="16979" y="7137"/>
                  </a:lnTo>
                  <a:lnTo>
                    <a:pt x="6285" y="20786"/>
                  </a:lnTo>
                  <a:lnTo>
                    <a:pt x="1469" y="38236"/>
                  </a:lnTo>
                  <a:lnTo>
                    <a:pt x="3165" y="47739"/>
                  </a:lnTo>
                  <a:lnTo>
                    <a:pt x="5099" y="51755"/>
                  </a:lnTo>
                  <a:lnTo>
                    <a:pt x="12892" y="59041"/>
                  </a:lnTo>
                  <a:lnTo>
                    <a:pt x="22353" y="64746"/>
                  </a:lnTo>
                  <a:lnTo>
                    <a:pt x="30085" y="67283"/>
                  </a:lnTo>
                  <a:lnTo>
                    <a:pt x="50502" y="63655"/>
                  </a:lnTo>
                  <a:lnTo>
                    <a:pt x="75642" y="50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4" name="SMARTInkShape-3540"/>
          <p:cNvSpPr/>
          <p:nvPr>
            <p:custDataLst>
              <p:tags r:id="rId9"/>
            </p:custDataLst>
          </p:nvPr>
        </p:nvSpPr>
        <p:spPr>
          <a:xfrm>
            <a:off x="4219575" y="5057775"/>
            <a:ext cx="1133476" cy="587564"/>
          </a:xfrm>
          <a:custGeom>
            <a:avLst/>
            <a:gdLst/>
            <a:ahLst/>
            <a:cxnLst/>
            <a:rect l="0" t="0" r="0" b="0"/>
            <a:pathLst>
              <a:path w="1133476" h="587564">
                <a:moveTo>
                  <a:pt x="0" y="457200"/>
                </a:moveTo>
                <a:lnTo>
                  <a:pt x="0" y="457200"/>
                </a:lnTo>
                <a:lnTo>
                  <a:pt x="0" y="462256"/>
                </a:lnTo>
                <a:lnTo>
                  <a:pt x="11759" y="507968"/>
                </a:lnTo>
                <a:lnTo>
                  <a:pt x="22666" y="538489"/>
                </a:lnTo>
                <a:lnTo>
                  <a:pt x="54747" y="586068"/>
                </a:lnTo>
                <a:lnTo>
                  <a:pt x="55548" y="587563"/>
                </a:lnTo>
                <a:lnTo>
                  <a:pt x="57140" y="586442"/>
                </a:lnTo>
                <a:lnTo>
                  <a:pt x="61732" y="579552"/>
                </a:lnTo>
                <a:lnTo>
                  <a:pt x="65698" y="541615"/>
                </a:lnTo>
                <a:lnTo>
                  <a:pt x="66385" y="497264"/>
                </a:lnTo>
                <a:lnTo>
                  <a:pt x="66546" y="458778"/>
                </a:lnTo>
                <a:lnTo>
                  <a:pt x="66637" y="415687"/>
                </a:lnTo>
                <a:lnTo>
                  <a:pt x="66664" y="377755"/>
                </a:lnTo>
                <a:lnTo>
                  <a:pt x="59068" y="331440"/>
                </a:lnTo>
                <a:lnTo>
                  <a:pt x="51486" y="285530"/>
                </a:lnTo>
                <a:lnTo>
                  <a:pt x="46652" y="249349"/>
                </a:lnTo>
                <a:lnTo>
                  <a:pt x="29950" y="205378"/>
                </a:lnTo>
                <a:lnTo>
                  <a:pt x="22280" y="182561"/>
                </a:lnTo>
                <a:lnTo>
                  <a:pt x="13988" y="150493"/>
                </a:lnTo>
                <a:lnTo>
                  <a:pt x="16094" y="141675"/>
                </a:lnTo>
                <a:lnTo>
                  <a:pt x="26203" y="134226"/>
                </a:lnTo>
                <a:lnTo>
                  <a:pt x="73733" y="115768"/>
                </a:lnTo>
                <a:lnTo>
                  <a:pt x="115803" y="102975"/>
                </a:lnTo>
                <a:lnTo>
                  <a:pt x="160136" y="92483"/>
                </a:lnTo>
                <a:lnTo>
                  <a:pt x="206786" y="87727"/>
                </a:lnTo>
                <a:lnTo>
                  <a:pt x="243952" y="83792"/>
                </a:lnTo>
                <a:lnTo>
                  <a:pt x="285165" y="78516"/>
                </a:lnTo>
                <a:lnTo>
                  <a:pt x="328176" y="72642"/>
                </a:lnTo>
                <a:lnTo>
                  <a:pt x="374809" y="66506"/>
                </a:lnTo>
                <a:lnTo>
                  <a:pt x="399098" y="63387"/>
                </a:lnTo>
                <a:lnTo>
                  <a:pt x="423757" y="61308"/>
                </a:lnTo>
                <a:lnTo>
                  <a:pt x="448663" y="59922"/>
                </a:lnTo>
                <a:lnTo>
                  <a:pt x="473733" y="58998"/>
                </a:lnTo>
                <a:lnTo>
                  <a:pt x="499973" y="57325"/>
                </a:lnTo>
                <a:lnTo>
                  <a:pt x="526990" y="55149"/>
                </a:lnTo>
                <a:lnTo>
                  <a:pt x="554526" y="52641"/>
                </a:lnTo>
                <a:lnTo>
                  <a:pt x="581351" y="50969"/>
                </a:lnTo>
                <a:lnTo>
                  <a:pt x="607701" y="49854"/>
                </a:lnTo>
                <a:lnTo>
                  <a:pt x="633734" y="49111"/>
                </a:lnTo>
                <a:lnTo>
                  <a:pt x="658498" y="47558"/>
                </a:lnTo>
                <a:lnTo>
                  <a:pt x="705769" y="43008"/>
                </a:lnTo>
                <a:lnTo>
                  <a:pt x="729805" y="41373"/>
                </a:lnTo>
                <a:lnTo>
                  <a:pt x="754294" y="40282"/>
                </a:lnTo>
                <a:lnTo>
                  <a:pt x="779088" y="39555"/>
                </a:lnTo>
                <a:lnTo>
                  <a:pt x="823569" y="38747"/>
                </a:lnTo>
                <a:lnTo>
                  <a:pt x="864507" y="38388"/>
                </a:lnTo>
                <a:lnTo>
                  <a:pt x="903866" y="38228"/>
                </a:lnTo>
                <a:lnTo>
                  <a:pt x="939704" y="38157"/>
                </a:lnTo>
                <a:lnTo>
                  <a:pt x="986809" y="35295"/>
                </a:lnTo>
                <a:lnTo>
                  <a:pt x="1024755" y="30566"/>
                </a:lnTo>
                <a:lnTo>
                  <a:pt x="1061750" y="26343"/>
                </a:lnTo>
                <a:lnTo>
                  <a:pt x="1107880" y="18952"/>
                </a:lnTo>
                <a:lnTo>
                  <a:pt x="1120689" y="14420"/>
                </a:lnTo>
                <a:lnTo>
                  <a:pt x="1124950" y="11730"/>
                </a:lnTo>
                <a:lnTo>
                  <a:pt x="11334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7" name="SMARTInkShape-Group647"/>
          <p:cNvGrpSpPr/>
          <p:nvPr/>
        </p:nvGrpSpPr>
        <p:grpSpPr>
          <a:xfrm>
            <a:off x="3629025" y="5400675"/>
            <a:ext cx="171451" cy="104543"/>
            <a:chOff x="3629025" y="5400675"/>
            <a:chExt cx="171451" cy="104543"/>
          </a:xfrm>
        </p:grpSpPr>
        <p:sp>
          <p:nvSpPr>
            <p:cNvPr id="1595" name="SMARTInkShape-3541"/>
            <p:cNvSpPr/>
            <p:nvPr>
              <p:custDataLst>
                <p:tags r:id="rId389"/>
              </p:custDataLst>
            </p:nvPr>
          </p:nvSpPr>
          <p:spPr>
            <a:xfrm>
              <a:off x="3689881" y="5486400"/>
              <a:ext cx="110595" cy="18818"/>
            </a:xfrm>
            <a:custGeom>
              <a:avLst/>
              <a:gdLst/>
              <a:ahLst/>
              <a:cxnLst/>
              <a:rect l="0" t="0" r="0" b="0"/>
              <a:pathLst>
                <a:path w="110595" h="18818">
                  <a:moveTo>
                    <a:pt x="24869" y="0"/>
                  </a:moveTo>
                  <a:lnTo>
                    <a:pt x="24869" y="0"/>
                  </a:lnTo>
                  <a:lnTo>
                    <a:pt x="266" y="16402"/>
                  </a:lnTo>
                  <a:lnTo>
                    <a:pt x="0" y="17285"/>
                  </a:lnTo>
                  <a:lnTo>
                    <a:pt x="882" y="17873"/>
                  </a:lnTo>
                  <a:lnTo>
                    <a:pt x="30126" y="18817"/>
                  </a:lnTo>
                  <a:lnTo>
                    <a:pt x="11059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SMARTInkShape-3542"/>
            <p:cNvSpPr/>
            <p:nvPr>
              <p:custDataLst>
                <p:tags r:id="rId390"/>
              </p:custDataLst>
            </p:nvPr>
          </p:nvSpPr>
          <p:spPr>
            <a:xfrm>
              <a:off x="3629025" y="54006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35648" y="1324"/>
                  </a:lnTo>
                  <a:lnTo>
                    <a:pt x="75676" y="26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9" name="SMARTInkShape-Group648"/>
          <p:cNvGrpSpPr/>
          <p:nvPr/>
        </p:nvGrpSpPr>
        <p:grpSpPr>
          <a:xfrm>
            <a:off x="1904092" y="5137868"/>
            <a:ext cx="1362819" cy="535369"/>
            <a:chOff x="1904092" y="5137868"/>
            <a:chExt cx="1362819" cy="535369"/>
          </a:xfrm>
        </p:grpSpPr>
        <p:sp>
          <p:nvSpPr>
            <p:cNvPr id="1598" name="SMARTInkShape-3543"/>
            <p:cNvSpPr/>
            <p:nvPr>
              <p:custDataLst>
                <p:tags r:id="rId378"/>
              </p:custDataLst>
            </p:nvPr>
          </p:nvSpPr>
          <p:spPr>
            <a:xfrm>
              <a:off x="3200400" y="5263593"/>
              <a:ext cx="66511" cy="365683"/>
            </a:xfrm>
            <a:custGeom>
              <a:avLst/>
              <a:gdLst/>
              <a:ahLst/>
              <a:cxnLst/>
              <a:rect l="0" t="0" r="0" b="0"/>
              <a:pathLst>
                <a:path w="66511" h="365683">
                  <a:moveTo>
                    <a:pt x="9525" y="13257"/>
                  </a:moveTo>
                  <a:lnTo>
                    <a:pt x="9525" y="13257"/>
                  </a:lnTo>
                  <a:lnTo>
                    <a:pt x="9525" y="0"/>
                  </a:lnTo>
                  <a:lnTo>
                    <a:pt x="11642" y="185"/>
                  </a:lnTo>
                  <a:lnTo>
                    <a:pt x="19638" y="6037"/>
                  </a:lnTo>
                  <a:lnTo>
                    <a:pt x="30984" y="21230"/>
                  </a:lnTo>
                  <a:lnTo>
                    <a:pt x="44299" y="59478"/>
                  </a:lnTo>
                  <a:lnTo>
                    <a:pt x="57120" y="98704"/>
                  </a:lnTo>
                  <a:lnTo>
                    <a:pt x="64788" y="137027"/>
                  </a:lnTo>
                  <a:lnTo>
                    <a:pt x="66116" y="180810"/>
                  </a:lnTo>
                  <a:lnTo>
                    <a:pt x="66510" y="218830"/>
                  </a:lnTo>
                  <a:lnTo>
                    <a:pt x="59038" y="260121"/>
                  </a:lnTo>
                  <a:lnTo>
                    <a:pt x="44280" y="303373"/>
                  </a:lnTo>
                  <a:lnTo>
                    <a:pt x="0" y="36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3544"/>
            <p:cNvSpPr/>
            <p:nvPr>
              <p:custDataLst>
                <p:tags r:id="rId379"/>
              </p:custDataLst>
            </p:nvPr>
          </p:nvSpPr>
          <p:spPr>
            <a:xfrm>
              <a:off x="3043395" y="5562600"/>
              <a:ext cx="90331" cy="19051"/>
            </a:xfrm>
            <a:custGeom>
              <a:avLst/>
              <a:gdLst/>
              <a:ahLst/>
              <a:cxnLst/>
              <a:rect l="0" t="0" r="0" b="0"/>
              <a:pathLst>
                <a:path w="90331" h="19051">
                  <a:moveTo>
                    <a:pt x="14130" y="19050"/>
                  </a:moveTo>
                  <a:lnTo>
                    <a:pt x="14130" y="19050"/>
                  </a:lnTo>
                  <a:lnTo>
                    <a:pt x="9074" y="13994"/>
                  </a:lnTo>
                  <a:lnTo>
                    <a:pt x="3769" y="11511"/>
                  </a:lnTo>
                  <a:lnTo>
                    <a:pt x="873" y="10849"/>
                  </a:lnTo>
                  <a:lnTo>
                    <a:pt x="0" y="10408"/>
                  </a:lnTo>
                  <a:lnTo>
                    <a:pt x="477" y="10113"/>
                  </a:lnTo>
                  <a:lnTo>
                    <a:pt x="43483" y="9548"/>
                  </a:lnTo>
                  <a:lnTo>
                    <a:pt x="64220" y="8474"/>
                  </a:lnTo>
                  <a:lnTo>
                    <a:pt x="903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SMARTInkShape-3545"/>
            <p:cNvSpPr/>
            <p:nvPr>
              <p:custDataLst>
                <p:tags r:id="rId380"/>
              </p:custDataLst>
            </p:nvPr>
          </p:nvSpPr>
          <p:spPr>
            <a:xfrm>
              <a:off x="3050628" y="5496318"/>
              <a:ext cx="64048" cy="150846"/>
            </a:xfrm>
            <a:custGeom>
              <a:avLst/>
              <a:gdLst/>
              <a:ahLst/>
              <a:cxnLst/>
              <a:rect l="0" t="0" r="0" b="0"/>
              <a:pathLst>
                <a:path w="64048" h="150846">
                  <a:moveTo>
                    <a:pt x="64047" y="9132"/>
                  </a:moveTo>
                  <a:lnTo>
                    <a:pt x="64047" y="9132"/>
                  </a:lnTo>
                  <a:lnTo>
                    <a:pt x="64047" y="4076"/>
                  </a:lnTo>
                  <a:lnTo>
                    <a:pt x="62989" y="2587"/>
                  </a:lnTo>
                  <a:lnTo>
                    <a:pt x="61225" y="1593"/>
                  </a:lnTo>
                  <a:lnTo>
                    <a:pt x="50790" y="0"/>
                  </a:lnTo>
                  <a:lnTo>
                    <a:pt x="48859" y="927"/>
                  </a:lnTo>
                  <a:lnTo>
                    <a:pt x="47571" y="2604"/>
                  </a:lnTo>
                  <a:lnTo>
                    <a:pt x="46713" y="4780"/>
                  </a:lnTo>
                  <a:lnTo>
                    <a:pt x="13662" y="48975"/>
                  </a:lnTo>
                  <a:lnTo>
                    <a:pt x="2669" y="76323"/>
                  </a:lnTo>
                  <a:lnTo>
                    <a:pt x="0" y="103478"/>
                  </a:lnTo>
                  <a:lnTo>
                    <a:pt x="8043" y="132151"/>
                  </a:lnTo>
                  <a:lnTo>
                    <a:pt x="13756" y="143182"/>
                  </a:lnTo>
                  <a:lnTo>
                    <a:pt x="19823" y="148085"/>
                  </a:lnTo>
                  <a:lnTo>
                    <a:pt x="34246" y="150845"/>
                  </a:lnTo>
                  <a:lnTo>
                    <a:pt x="38888" y="149116"/>
                  </a:lnTo>
                  <a:lnTo>
                    <a:pt x="54522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SMARTInkShape-3546"/>
            <p:cNvSpPr/>
            <p:nvPr>
              <p:custDataLst>
                <p:tags r:id="rId381"/>
              </p:custDataLst>
            </p:nvPr>
          </p:nvSpPr>
          <p:spPr>
            <a:xfrm>
              <a:off x="2895600" y="5503515"/>
              <a:ext cx="95251" cy="150074"/>
            </a:xfrm>
            <a:custGeom>
              <a:avLst/>
              <a:gdLst/>
              <a:ahLst/>
              <a:cxnLst/>
              <a:rect l="0" t="0" r="0" b="0"/>
              <a:pathLst>
                <a:path w="95251" h="150074">
                  <a:moveTo>
                    <a:pt x="0" y="40035"/>
                  </a:moveTo>
                  <a:lnTo>
                    <a:pt x="0" y="40035"/>
                  </a:lnTo>
                  <a:lnTo>
                    <a:pt x="0" y="81454"/>
                  </a:lnTo>
                  <a:lnTo>
                    <a:pt x="0" y="125138"/>
                  </a:lnTo>
                  <a:lnTo>
                    <a:pt x="0" y="150073"/>
                  </a:lnTo>
                  <a:lnTo>
                    <a:pt x="2822" y="107107"/>
                  </a:lnTo>
                  <a:lnTo>
                    <a:pt x="8201" y="61046"/>
                  </a:lnTo>
                  <a:lnTo>
                    <a:pt x="9490" y="22316"/>
                  </a:lnTo>
                  <a:lnTo>
                    <a:pt x="9515" y="26436"/>
                  </a:lnTo>
                  <a:lnTo>
                    <a:pt x="15165" y="31522"/>
                  </a:lnTo>
                  <a:lnTo>
                    <a:pt x="19635" y="34360"/>
                  </a:lnTo>
                  <a:lnTo>
                    <a:pt x="23673" y="35193"/>
                  </a:lnTo>
                  <a:lnTo>
                    <a:pt x="27424" y="34691"/>
                  </a:lnTo>
                  <a:lnTo>
                    <a:pt x="46104" y="26279"/>
                  </a:lnTo>
                  <a:lnTo>
                    <a:pt x="52240" y="20516"/>
                  </a:lnTo>
                  <a:lnTo>
                    <a:pt x="61237" y="3136"/>
                  </a:lnTo>
                  <a:lnTo>
                    <a:pt x="64108" y="619"/>
                  </a:lnTo>
                  <a:lnTo>
                    <a:pt x="67080" y="0"/>
                  </a:lnTo>
                  <a:lnTo>
                    <a:pt x="70120" y="645"/>
                  </a:lnTo>
                  <a:lnTo>
                    <a:pt x="72147" y="2132"/>
                  </a:lnTo>
                  <a:lnTo>
                    <a:pt x="73498" y="4184"/>
                  </a:lnTo>
                  <a:lnTo>
                    <a:pt x="74399" y="6609"/>
                  </a:lnTo>
                  <a:lnTo>
                    <a:pt x="82641" y="53369"/>
                  </a:lnTo>
                  <a:lnTo>
                    <a:pt x="86513" y="99441"/>
                  </a:lnTo>
                  <a:lnTo>
                    <a:pt x="95250" y="135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3547"/>
            <p:cNvSpPr/>
            <p:nvPr>
              <p:custDataLst>
                <p:tags r:id="rId382"/>
              </p:custDataLst>
            </p:nvPr>
          </p:nvSpPr>
          <p:spPr>
            <a:xfrm>
              <a:off x="2724150" y="5515988"/>
              <a:ext cx="104776" cy="157249"/>
            </a:xfrm>
            <a:custGeom>
              <a:avLst/>
              <a:gdLst/>
              <a:ahLst/>
              <a:cxnLst/>
              <a:rect l="0" t="0" r="0" b="0"/>
              <a:pathLst>
                <a:path w="104776" h="157249">
                  <a:moveTo>
                    <a:pt x="0" y="37087"/>
                  </a:moveTo>
                  <a:lnTo>
                    <a:pt x="0" y="37087"/>
                  </a:lnTo>
                  <a:lnTo>
                    <a:pt x="0" y="77791"/>
                  </a:lnTo>
                  <a:lnTo>
                    <a:pt x="7539" y="120333"/>
                  </a:lnTo>
                  <a:lnTo>
                    <a:pt x="9409" y="157004"/>
                  </a:lnTo>
                  <a:lnTo>
                    <a:pt x="8389" y="157248"/>
                  </a:lnTo>
                  <a:lnTo>
                    <a:pt x="4434" y="154697"/>
                  </a:lnTo>
                  <a:lnTo>
                    <a:pt x="1314" y="132141"/>
                  </a:lnTo>
                  <a:lnTo>
                    <a:pt x="6806" y="93141"/>
                  </a:lnTo>
                  <a:lnTo>
                    <a:pt x="9167" y="48519"/>
                  </a:lnTo>
                  <a:lnTo>
                    <a:pt x="17694" y="13488"/>
                  </a:lnTo>
                  <a:lnTo>
                    <a:pt x="19204" y="12888"/>
                  </a:lnTo>
                  <a:lnTo>
                    <a:pt x="21269" y="13546"/>
                  </a:lnTo>
                  <a:lnTo>
                    <a:pt x="23705" y="15042"/>
                  </a:lnTo>
                  <a:lnTo>
                    <a:pt x="25328" y="17099"/>
                  </a:lnTo>
                  <a:lnTo>
                    <a:pt x="30756" y="28004"/>
                  </a:lnTo>
                  <a:lnTo>
                    <a:pt x="33204" y="31032"/>
                  </a:lnTo>
                  <a:lnTo>
                    <a:pt x="38746" y="34397"/>
                  </a:lnTo>
                  <a:lnTo>
                    <a:pt x="50928" y="36555"/>
                  </a:lnTo>
                  <a:lnTo>
                    <a:pt x="60029" y="31206"/>
                  </a:lnTo>
                  <a:lnTo>
                    <a:pt x="70071" y="21773"/>
                  </a:lnTo>
                  <a:lnTo>
                    <a:pt x="85052" y="0"/>
                  </a:lnTo>
                  <a:lnTo>
                    <a:pt x="85685" y="44631"/>
                  </a:lnTo>
                  <a:lnTo>
                    <a:pt x="88539" y="76990"/>
                  </a:lnTo>
                  <a:lnTo>
                    <a:pt x="104775" y="12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SMARTInkShape-3548"/>
            <p:cNvSpPr/>
            <p:nvPr>
              <p:custDataLst>
                <p:tags r:id="rId383"/>
              </p:custDataLst>
            </p:nvPr>
          </p:nvSpPr>
          <p:spPr>
            <a:xfrm>
              <a:off x="2610252" y="5158668"/>
              <a:ext cx="85324" cy="118183"/>
            </a:xfrm>
            <a:custGeom>
              <a:avLst/>
              <a:gdLst/>
              <a:ahLst/>
              <a:cxnLst/>
              <a:rect l="0" t="0" r="0" b="0"/>
              <a:pathLst>
                <a:path w="85324" h="118183">
                  <a:moveTo>
                    <a:pt x="18648" y="32457"/>
                  </a:moveTo>
                  <a:lnTo>
                    <a:pt x="18648" y="32457"/>
                  </a:lnTo>
                  <a:lnTo>
                    <a:pt x="13592" y="37513"/>
                  </a:lnTo>
                  <a:lnTo>
                    <a:pt x="11109" y="42818"/>
                  </a:lnTo>
                  <a:lnTo>
                    <a:pt x="8326" y="57967"/>
                  </a:lnTo>
                  <a:lnTo>
                    <a:pt x="0" y="70004"/>
                  </a:lnTo>
                  <a:lnTo>
                    <a:pt x="6223" y="55239"/>
                  </a:lnTo>
                  <a:lnTo>
                    <a:pt x="13798" y="25763"/>
                  </a:lnTo>
                  <a:lnTo>
                    <a:pt x="25294" y="8243"/>
                  </a:lnTo>
                  <a:lnTo>
                    <a:pt x="31480" y="1234"/>
                  </a:lnTo>
                  <a:lnTo>
                    <a:pt x="34611" y="0"/>
                  </a:lnTo>
                  <a:lnTo>
                    <a:pt x="37756" y="235"/>
                  </a:lnTo>
                  <a:lnTo>
                    <a:pt x="40912" y="1451"/>
                  </a:lnTo>
                  <a:lnTo>
                    <a:pt x="47240" y="11268"/>
                  </a:lnTo>
                  <a:lnTo>
                    <a:pt x="62042" y="52479"/>
                  </a:lnTo>
                  <a:lnTo>
                    <a:pt x="67136" y="79312"/>
                  </a:lnTo>
                  <a:lnTo>
                    <a:pt x="85323" y="11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SMARTInkShape-3549"/>
            <p:cNvSpPr/>
            <p:nvPr>
              <p:custDataLst>
                <p:tags r:id="rId384"/>
              </p:custDataLst>
            </p:nvPr>
          </p:nvSpPr>
          <p:spPr>
            <a:xfrm>
              <a:off x="2582918" y="5354882"/>
              <a:ext cx="141233" cy="201042"/>
            </a:xfrm>
            <a:custGeom>
              <a:avLst/>
              <a:gdLst/>
              <a:ahLst/>
              <a:cxnLst/>
              <a:rect l="0" t="0" r="0" b="0"/>
              <a:pathLst>
                <a:path w="141233" h="201042">
                  <a:moveTo>
                    <a:pt x="93607" y="26743"/>
                  </a:moveTo>
                  <a:lnTo>
                    <a:pt x="93607" y="26743"/>
                  </a:lnTo>
                  <a:lnTo>
                    <a:pt x="93607" y="21687"/>
                  </a:lnTo>
                  <a:lnTo>
                    <a:pt x="90785" y="16382"/>
                  </a:lnTo>
                  <a:lnTo>
                    <a:pt x="80349" y="4353"/>
                  </a:lnTo>
                  <a:lnTo>
                    <a:pt x="71487" y="917"/>
                  </a:lnTo>
                  <a:lnTo>
                    <a:pt x="66160" y="0"/>
                  </a:lnTo>
                  <a:lnTo>
                    <a:pt x="57419" y="1805"/>
                  </a:lnTo>
                  <a:lnTo>
                    <a:pt x="53607" y="3768"/>
                  </a:lnTo>
                  <a:lnTo>
                    <a:pt x="26264" y="45799"/>
                  </a:lnTo>
                  <a:lnTo>
                    <a:pt x="16051" y="64846"/>
                  </a:lnTo>
                  <a:lnTo>
                    <a:pt x="3901" y="112468"/>
                  </a:lnTo>
                  <a:lnTo>
                    <a:pt x="0" y="135987"/>
                  </a:lnTo>
                  <a:lnTo>
                    <a:pt x="3900" y="161417"/>
                  </a:lnTo>
                  <a:lnTo>
                    <a:pt x="11759" y="184004"/>
                  </a:lnTo>
                  <a:lnTo>
                    <a:pt x="20541" y="194709"/>
                  </a:lnTo>
                  <a:lnTo>
                    <a:pt x="25846" y="199047"/>
                  </a:lnTo>
                  <a:lnTo>
                    <a:pt x="30441" y="200878"/>
                  </a:lnTo>
                  <a:lnTo>
                    <a:pt x="34563" y="201041"/>
                  </a:lnTo>
                  <a:lnTo>
                    <a:pt x="65175" y="190964"/>
                  </a:lnTo>
                  <a:lnTo>
                    <a:pt x="74973" y="185102"/>
                  </a:lnTo>
                  <a:lnTo>
                    <a:pt x="82856" y="173325"/>
                  </a:lnTo>
                  <a:lnTo>
                    <a:pt x="105846" y="129021"/>
                  </a:lnTo>
                  <a:lnTo>
                    <a:pt x="124012" y="92925"/>
                  </a:lnTo>
                  <a:lnTo>
                    <a:pt x="129427" y="69753"/>
                  </a:lnTo>
                  <a:lnTo>
                    <a:pt x="127872" y="56089"/>
                  </a:lnTo>
                  <a:lnTo>
                    <a:pt x="118249" y="30070"/>
                  </a:lnTo>
                  <a:lnTo>
                    <a:pt x="99144" y="10913"/>
                  </a:lnTo>
                  <a:lnTo>
                    <a:pt x="92007" y="7722"/>
                  </a:lnTo>
                  <a:lnTo>
                    <a:pt x="78432" y="7000"/>
                  </a:lnTo>
                  <a:lnTo>
                    <a:pt x="46983" y="15161"/>
                  </a:lnTo>
                  <a:lnTo>
                    <a:pt x="36549" y="20889"/>
                  </a:lnTo>
                  <a:lnTo>
                    <a:pt x="19668" y="40178"/>
                  </a:lnTo>
                  <a:lnTo>
                    <a:pt x="11374" y="55889"/>
                  </a:lnTo>
                  <a:lnTo>
                    <a:pt x="12327" y="60990"/>
                  </a:lnTo>
                  <a:lnTo>
                    <a:pt x="19030" y="72303"/>
                  </a:lnTo>
                  <a:lnTo>
                    <a:pt x="26242" y="78741"/>
                  </a:lnTo>
                  <a:lnTo>
                    <a:pt x="44552" y="87932"/>
                  </a:lnTo>
                  <a:lnTo>
                    <a:pt x="59105" y="88157"/>
                  </a:lnTo>
                  <a:lnTo>
                    <a:pt x="105991" y="79086"/>
                  </a:lnTo>
                  <a:lnTo>
                    <a:pt x="141232" y="5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3550"/>
            <p:cNvSpPr/>
            <p:nvPr>
              <p:custDataLst>
                <p:tags r:id="rId385"/>
              </p:custDataLst>
            </p:nvPr>
          </p:nvSpPr>
          <p:spPr>
            <a:xfrm>
              <a:off x="2382773" y="5259241"/>
              <a:ext cx="112778" cy="345287"/>
            </a:xfrm>
            <a:custGeom>
              <a:avLst/>
              <a:gdLst/>
              <a:ahLst/>
              <a:cxnLst/>
              <a:rect l="0" t="0" r="0" b="0"/>
              <a:pathLst>
                <a:path w="112778" h="345287">
                  <a:moveTo>
                    <a:pt x="112777" y="17609"/>
                  </a:moveTo>
                  <a:lnTo>
                    <a:pt x="112777" y="17609"/>
                  </a:lnTo>
                  <a:lnTo>
                    <a:pt x="112777" y="12553"/>
                  </a:lnTo>
                  <a:lnTo>
                    <a:pt x="111719" y="11064"/>
                  </a:lnTo>
                  <a:lnTo>
                    <a:pt x="109955" y="10070"/>
                  </a:lnTo>
                  <a:lnTo>
                    <a:pt x="107721" y="9408"/>
                  </a:lnTo>
                  <a:lnTo>
                    <a:pt x="106231" y="7908"/>
                  </a:lnTo>
                  <a:lnTo>
                    <a:pt x="103644" y="0"/>
                  </a:lnTo>
                  <a:lnTo>
                    <a:pt x="68048" y="45175"/>
                  </a:lnTo>
                  <a:lnTo>
                    <a:pt x="48242" y="86593"/>
                  </a:lnTo>
                  <a:lnTo>
                    <a:pt x="33825" y="130484"/>
                  </a:lnTo>
                  <a:lnTo>
                    <a:pt x="18946" y="165118"/>
                  </a:lnTo>
                  <a:lnTo>
                    <a:pt x="6188" y="207248"/>
                  </a:lnTo>
                  <a:lnTo>
                    <a:pt x="0" y="249253"/>
                  </a:lnTo>
                  <a:lnTo>
                    <a:pt x="1600" y="296747"/>
                  </a:lnTo>
                  <a:lnTo>
                    <a:pt x="3734" y="305302"/>
                  </a:lnTo>
                  <a:lnTo>
                    <a:pt x="14572" y="320451"/>
                  </a:lnTo>
                  <a:lnTo>
                    <a:pt x="32879" y="335234"/>
                  </a:lnTo>
                  <a:lnTo>
                    <a:pt x="58660" y="345286"/>
                  </a:lnTo>
                  <a:lnTo>
                    <a:pt x="112777" y="331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3551"/>
            <p:cNvSpPr/>
            <p:nvPr>
              <p:custDataLst>
                <p:tags r:id="rId386"/>
              </p:custDataLst>
            </p:nvPr>
          </p:nvSpPr>
          <p:spPr>
            <a:xfrm>
              <a:off x="2000803" y="5137868"/>
              <a:ext cx="142323" cy="158033"/>
            </a:xfrm>
            <a:custGeom>
              <a:avLst/>
              <a:gdLst/>
              <a:ahLst/>
              <a:cxnLst/>
              <a:rect l="0" t="0" r="0" b="0"/>
              <a:pathLst>
                <a:path w="142323" h="158033">
                  <a:moveTo>
                    <a:pt x="47072" y="53257"/>
                  </a:moveTo>
                  <a:lnTo>
                    <a:pt x="47072" y="53257"/>
                  </a:lnTo>
                  <a:lnTo>
                    <a:pt x="42016" y="53257"/>
                  </a:lnTo>
                  <a:lnTo>
                    <a:pt x="40526" y="52199"/>
                  </a:lnTo>
                  <a:lnTo>
                    <a:pt x="39533" y="50435"/>
                  </a:lnTo>
                  <a:lnTo>
                    <a:pt x="37939" y="45056"/>
                  </a:lnTo>
                  <a:lnTo>
                    <a:pt x="38867" y="44615"/>
                  </a:lnTo>
                  <a:lnTo>
                    <a:pt x="43112" y="43994"/>
                  </a:lnTo>
                  <a:lnTo>
                    <a:pt x="40726" y="43848"/>
                  </a:lnTo>
                  <a:lnTo>
                    <a:pt x="39666" y="44868"/>
                  </a:lnTo>
                  <a:lnTo>
                    <a:pt x="38489" y="48823"/>
                  </a:lnTo>
                  <a:lnTo>
                    <a:pt x="32573" y="84438"/>
                  </a:lnTo>
                  <a:lnTo>
                    <a:pt x="12042" y="129260"/>
                  </a:lnTo>
                  <a:lnTo>
                    <a:pt x="2248" y="147214"/>
                  </a:lnTo>
                  <a:lnTo>
                    <a:pt x="692" y="152166"/>
                  </a:lnTo>
                  <a:lnTo>
                    <a:pt x="277" y="152004"/>
                  </a:lnTo>
                  <a:lnTo>
                    <a:pt x="0" y="150837"/>
                  </a:lnTo>
                  <a:lnTo>
                    <a:pt x="9881" y="110192"/>
                  </a:lnTo>
                  <a:lnTo>
                    <a:pt x="24967" y="69299"/>
                  </a:lnTo>
                  <a:lnTo>
                    <a:pt x="44966" y="22497"/>
                  </a:lnTo>
                  <a:lnTo>
                    <a:pt x="62918" y="0"/>
                  </a:lnTo>
                  <a:lnTo>
                    <a:pt x="66103" y="820"/>
                  </a:lnTo>
                  <a:lnTo>
                    <a:pt x="75286" y="7373"/>
                  </a:lnTo>
                  <a:lnTo>
                    <a:pt x="87299" y="22963"/>
                  </a:lnTo>
                  <a:lnTo>
                    <a:pt x="101898" y="62404"/>
                  </a:lnTo>
                  <a:lnTo>
                    <a:pt x="118423" y="105315"/>
                  </a:lnTo>
                  <a:lnTo>
                    <a:pt x="123233" y="120844"/>
                  </a:lnTo>
                  <a:lnTo>
                    <a:pt x="142322" y="158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SMARTInkShape-3552"/>
            <p:cNvSpPr/>
            <p:nvPr>
              <p:custDataLst>
                <p:tags r:id="rId387"/>
              </p:custDataLst>
            </p:nvPr>
          </p:nvSpPr>
          <p:spPr>
            <a:xfrm>
              <a:off x="2067539" y="5404408"/>
              <a:ext cx="161312" cy="165527"/>
            </a:xfrm>
            <a:custGeom>
              <a:avLst/>
              <a:gdLst/>
              <a:ahLst/>
              <a:cxnLst/>
              <a:rect l="0" t="0" r="0" b="0"/>
              <a:pathLst>
                <a:path w="161312" h="165527">
                  <a:moveTo>
                    <a:pt x="37486" y="43892"/>
                  </a:moveTo>
                  <a:lnTo>
                    <a:pt x="37486" y="43892"/>
                  </a:lnTo>
                  <a:lnTo>
                    <a:pt x="23297" y="43892"/>
                  </a:lnTo>
                  <a:lnTo>
                    <a:pt x="21676" y="44950"/>
                  </a:lnTo>
                  <a:lnTo>
                    <a:pt x="20596" y="46714"/>
                  </a:lnTo>
                  <a:lnTo>
                    <a:pt x="19076" y="54253"/>
                  </a:lnTo>
                  <a:lnTo>
                    <a:pt x="18563" y="61225"/>
                  </a:lnTo>
                  <a:lnTo>
                    <a:pt x="23530" y="67489"/>
                  </a:lnTo>
                  <a:lnTo>
                    <a:pt x="31636" y="70255"/>
                  </a:lnTo>
                  <a:lnTo>
                    <a:pt x="54087" y="72030"/>
                  </a:lnTo>
                  <a:lnTo>
                    <a:pt x="59137" y="70059"/>
                  </a:lnTo>
                  <a:lnTo>
                    <a:pt x="67570" y="62225"/>
                  </a:lnTo>
                  <a:lnTo>
                    <a:pt x="78267" y="45914"/>
                  </a:lnTo>
                  <a:lnTo>
                    <a:pt x="83083" y="27675"/>
                  </a:lnTo>
                  <a:lnTo>
                    <a:pt x="84510" y="8866"/>
                  </a:lnTo>
                  <a:lnTo>
                    <a:pt x="82594" y="4666"/>
                  </a:lnTo>
                  <a:lnTo>
                    <a:pt x="79200" y="1865"/>
                  </a:lnTo>
                  <a:lnTo>
                    <a:pt x="74820" y="0"/>
                  </a:lnTo>
                  <a:lnTo>
                    <a:pt x="61487" y="749"/>
                  </a:lnTo>
                  <a:lnTo>
                    <a:pt x="46036" y="5667"/>
                  </a:lnTo>
                  <a:lnTo>
                    <a:pt x="32114" y="14909"/>
                  </a:lnTo>
                  <a:lnTo>
                    <a:pt x="21693" y="28894"/>
                  </a:lnTo>
                  <a:lnTo>
                    <a:pt x="4048" y="70884"/>
                  </a:lnTo>
                  <a:lnTo>
                    <a:pt x="0" y="103760"/>
                  </a:lnTo>
                  <a:lnTo>
                    <a:pt x="4624" y="130422"/>
                  </a:lnTo>
                  <a:lnTo>
                    <a:pt x="12650" y="143380"/>
                  </a:lnTo>
                  <a:lnTo>
                    <a:pt x="24331" y="152667"/>
                  </a:lnTo>
                  <a:lnTo>
                    <a:pt x="47699" y="162787"/>
                  </a:lnTo>
                  <a:lnTo>
                    <a:pt x="61781" y="165526"/>
                  </a:lnTo>
                  <a:lnTo>
                    <a:pt x="107706" y="160739"/>
                  </a:lnTo>
                  <a:lnTo>
                    <a:pt x="133198" y="156829"/>
                  </a:lnTo>
                  <a:lnTo>
                    <a:pt x="161311" y="139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SMARTInkShape-3553"/>
            <p:cNvSpPr/>
            <p:nvPr>
              <p:custDataLst>
                <p:tags r:id="rId388"/>
              </p:custDataLst>
            </p:nvPr>
          </p:nvSpPr>
          <p:spPr>
            <a:xfrm>
              <a:off x="1904092" y="5358254"/>
              <a:ext cx="95767" cy="230843"/>
            </a:xfrm>
            <a:custGeom>
              <a:avLst/>
              <a:gdLst/>
              <a:ahLst/>
              <a:cxnLst/>
              <a:rect l="0" t="0" r="0" b="0"/>
              <a:pathLst>
                <a:path w="95767" h="230843">
                  <a:moveTo>
                    <a:pt x="86633" y="32896"/>
                  </a:moveTo>
                  <a:lnTo>
                    <a:pt x="86633" y="32896"/>
                  </a:lnTo>
                  <a:lnTo>
                    <a:pt x="94834" y="24695"/>
                  </a:lnTo>
                  <a:lnTo>
                    <a:pt x="95766" y="18707"/>
                  </a:lnTo>
                  <a:lnTo>
                    <a:pt x="93161" y="13184"/>
                  </a:lnTo>
                  <a:lnTo>
                    <a:pt x="82866" y="1015"/>
                  </a:lnTo>
                  <a:lnTo>
                    <a:pt x="78830" y="0"/>
                  </a:lnTo>
                  <a:lnTo>
                    <a:pt x="54322" y="5976"/>
                  </a:lnTo>
                  <a:lnTo>
                    <a:pt x="38406" y="12465"/>
                  </a:lnTo>
                  <a:lnTo>
                    <a:pt x="4422" y="39900"/>
                  </a:lnTo>
                  <a:lnTo>
                    <a:pt x="1134" y="44974"/>
                  </a:lnTo>
                  <a:lnTo>
                    <a:pt x="0" y="49415"/>
                  </a:lnTo>
                  <a:lnTo>
                    <a:pt x="303" y="53434"/>
                  </a:lnTo>
                  <a:lnTo>
                    <a:pt x="3461" y="60721"/>
                  </a:lnTo>
                  <a:lnTo>
                    <a:pt x="42654" y="103089"/>
                  </a:lnTo>
                  <a:lnTo>
                    <a:pt x="84996" y="148379"/>
                  </a:lnTo>
                  <a:lnTo>
                    <a:pt x="88717" y="154335"/>
                  </a:lnTo>
                  <a:lnTo>
                    <a:pt x="93953" y="177887"/>
                  </a:lnTo>
                  <a:lnTo>
                    <a:pt x="89534" y="192939"/>
                  </a:lnTo>
                  <a:lnTo>
                    <a:pt x="74506" y="214793"/>
                  </a:lnTo>
                  <a:lnTo>
                    <a:pt x="59521" y="225903"/>
                  </a:lnTo>
                  <a:lnTo>
                    <a:pt x="41676" y="230842"/>
                  </a:lnTo>
                  <a:lnTo>
                    <a:pt x="32080" y="229174"/>
                  </a:lnTo>
                  <a:lnTo>
                    <a:pt x="28039" y="227248"/>
                  </a:lnTo>
                  <a:lnTo>
                    <a:pt x="26404" y="222789"/>
                  </a:lnTo>
                  <a:lnTo>
                    <a:pt x="29483" y="19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9" name="SMARTInkShape-Group649"/>
          <p:cNvGrpSpPr/>
          <p:nvPr/>
        </p:nvGrpSpPr>
        <p:grpSpPr>
          <a:xfrm>
            <a:off x="5457825" y="4109581"/>
            <a:ext cx="1179383" cy="656743"/>
            <a:chOff x="5457825" y="4109581"/>
            <a:chExt cx="1179383" cy="656743"/>
          </a:xfrm>
        </p:grpSpPr>
        <p:sp>
          <p:nvSpPr>
            <p:cNvPr id="1610" name="SMARTInkShape-3554"/>
            <p:cNvSpPr/>
            <p:nvPr>
              <p:custDataLst>
                <p:tags r:id="rId369"/>
              </p:custDataLst>
            </p:nvPr>
          </p:nvSpPr>
          <p:spPr>
            <a:xfrm>
              <a:off x="6038855" y="4601497"/>
              <a:ext cx="161921" cy="164827"/>
            </a:xfrm>
            <a:custGeom>
              <a:avLst/>
              <a:gdLst/>
              <a:ahLst/>
              <a:cxnLst/>
              <a:rect l="0" t="0" r="0" b="0"/>
              <a:pathLst>
                <a:path w="161921" h="164827">
                  <a:moveTo>
                    <a:pt x="28570" y="27653"/>
                  </a:moveTo>
                  <a:lnTo>
                    <a:pt x="28570" y="27653"/>
                  </a:lnTo>
                  <a:lnTo>
                    <a:pt x="23514" y="32709"/>
                  </a:lnTo>
                  <a:lnTo>
                    <a:pt x="21031" y="38014"/>
                  </a:lnTo>
                  <a:lnTo>
                    <a:pt x="20369" y="40910"/>
                  </a:lnTo>
                  <a:lnTo>
                    <a:pt x="2759" y="67652"/>
                  </a:lnTo>
                  <a:lnTo>
                    <a:pt x="359" y="110074"/>
                  </a:lnTo>
                  <a:lnTo>
                    <a:pt x="9" y="156445"/>
                  </a:lnTo>
                  <a:lnTo>
                    <a:pt x="0" y="164826"/>
                  </a:lnTo>
                  <a:lnTo>
                    <a:pt x="2817" y="127414"/>
                  </a:lnTo>
                  <a:lnTo>
                    <a:pt x="8196" y="85694"/>
                  </a:lnTo>
                  <a:lnTo>
                    <a:pt x="14184" y="61549"/>
                  </a:lnTo>
                  <a:lnTo>
                    <a:pt x="35020" y="23403"/>
                  </a:lnTo>
                  <a:lnTo>
                    <a:pt x="47296" y="9578"/>
                  </a:lnTo>
                  <a:lnTo>
                    <a:pt x="61234" y="3746"/>
                  </a:lnTo>
                  <a:lnTo>
                    <a:pt x="90996" y="0"/>
                  </a:lnTo>
                  <a:lnTo>
                    <a:pt x="104294" y="5132"/>
                  </a:lnTo>
                  <a:lnTo>
                    <a:pt x="130075" y="25674"/>
                  </a:lnTo>
                  <a:lnTo>
                    <a:pt x="137185" y="34888"/>
                  </a:lnTo>
                  <a:lnTo>
                    <a:pt x="148667" y="62473"/>
                  </a:lnTo>
                  <a:lnTo>
                    <a:pt x="151904" y="107681"/>
                  </a:lnTo>
                  <a:lnTo>
                    <a:pt x="153357" y="135105"/>
                  </a:lnTo>
                  <a:lnTo>
                    <a:pt x="161920" y="161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SMARTInkShape-3555"/>
            <p:cNvSpPr/>
            <p:nvPr>
              <p:custDataLst>
                <p:tags r:id="rId370"/>
              </p:custDataLst>
            </p:nvPr>
          </p:nvSpPr>
          <p:spPr>
            <a:xfrm>
              <a:off x="6562725" y="4181475"/>
              <a:ext cx="74483" cy="247651"/>
            </a:xfrm>
            <a:custGeom>
              <a:avLst/>
              <a:gdLst/>
              <a:ahLst/>
              <a:cxnLst/>
              <a:rect l="0" t="0" r="0" b="0"/>
              <a:pathLst>
                <a:path w="74483" h="247651">
                  <a:moveTo>
                    <a:pt x="9525" y="0"/>
                  </a:moveTo>
                  <a:lnTo>
                    <a:pt x="9525" y="0"/>
                  </a:lnTo>
                  <a:lnTo>
                    <a:pt x="19638" y="5056"/>
                  </a:lnTo>
                  <a:lnTo>
                    <a:pt x="40960" y="30397"/>
                  </a:lnTo>
                  <a:lnTo>
                    <a:pt x="64922" y="73435"/>
                  </a:lnTo>
                  <a:lnTo>
                    <a:pt x="72858" y="98899"/>
                  </a:lnTo>
                  <a:lnTo>
                    <a:pt x="74482" y="135129"/>
                  </a:lnTo>
                  <a:lnTo>
                    <a:pt x="67342" y="168685"/>
                  </a:lnTo>
                  <a:lnTo>
                    <a:pt x="52291" y="19708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3556"/>
            <p:cNvSpPr/>
            <p:nvPr>
              <p:custDataLst>
                <p:tags r:id="rId371"/>
              </p:custDataLst>
            </p:nvPr>
          </p:nvSpPr>
          <p:spPr>
            <a:xfrm>
              <a:off x="5664176" y="4486275"/>
              <a:ext cx="879500" cy="64397"/>
            </a:xfrm>
            <a:custGeom>
              <a:avLst/>
              <a:gdLst/>
              <a:ahLst/>
              <a:cxnLst/>
              <a:rect l="0" t="0" r="0" b="0"/>
              <a:pathLst>
                <a:path w="879500" h="64397">
                  <a:moveTo>
                    <a:pt x="41299" y="19050"/>
                  </a:moveTo>
                  <a:lnTo>
                    <a:pt x="41299" y="19050"/>
                  </a:lnTo>
                  <a:lnTo>
                    <a:pt x="26089" y="20108"/>
                  </a:lnTo>
                  <a:lnTo>
                    <a:pt x="14784" y="24106"/>
                  </a:lnTo>
                  <a:lnTo>
                    <a:pt x="5526" y="32233"/>
                  </a:lnTo>
                  <a:lnTo>
                    <a:pt x="1575" y="37364"/>
                  </a:lnTo>
                  <a:lnTo>
                    <a:pt x="0" y="41844"/>
                  </a:lnTo>
                  <a:lnTo>
                    <a:pt x="8" y="45887"/>
                  </a:lnTo>
                  <a:lnTo>
                    <a:pt x="1072" y="49642"/>
                  </a:lnTo>
                  <a:lnTo>
                    <a:pt x="6014" y="52144"/>
                  </a:lnTo>
                  <a:lnTo>
                    <a:pt x="47186" y="58984"/>
                  </a:lnTo>
                  <a:lnTo>
                    <a:pt x="87846" y="64396"/>
                  </a:lnTo>
                  <a:lnTo>
                    <a:pt x="126703" y="63178"/>
                  </a:lnTo>
                  <a:lnTo>
                    <a:pt x="167851" y="58936"/>
                  </a:lnTo>
                  <a:lnTo>
                    <a:pt x="213557" y="57679"/>
                  </a:lnTo>
                  <a:lnTo>
                    <a:pt x="245917" y="56327"/>
                  </a:lnTo>
                  <a:lnTo>
                    <a:pt x="281465" y="52198"/>
                  </a:lnTo>
                  <a:lnTo>
                    <a:pt x="321254" y="49657"/>
                  </a:lnTo>
                  <a:lnTo>
                    <a:pt x="362574" y="47470"/>
                  </a:lnTo>
                  <a:lnTo>
                    <a:pt x="402104" y="42970"/>
                  </a:lnTo>
                  <a:lnTo>
                    <a:pt x="443662" y="40264"/>
                  </a:lnTo>
                  <a:lnTo>
                    <a:pt x="486827" y="38003"/>
                  </a:lnTo>
                  <a:lnTo>
                    <a:pt x="530706" y="33471"/>
                  </a:lnTo>
                  <a:lnTo>
                    <a:pt x="572080" y="30750"/>
                  </a:lnTo>
                  <a:lnTo>
                    <a:pt x="611635" y="28484"/>
                  </a:lnTo>
                  <a:lnTo>
                    <a:pt x="650382" y="23949"/>
                  </a:lnTo>
                  <a:lnTo>
                    <a:pt x="688768" y="21227"/>
                  </a:lnTo>
                  <a:lnTo>
                    <a:pt x="724880" y="18959"/>
                  </a:lnTo>
                  <a:lnTo>
                    <a:pt x="771126" y="12791"/>
                  </a:lnTo>
                  <a:lnTo>
                    <a:pt x="805933" y="10976"/>
                  </a:lnTo>
                  <a:lnTo>
                    <a:pt x="846060" y="4899"/>
                  </a:lnTo>
                  <a:lnTo>
                    <a:pt x="879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3557"/>
            <p:cNvSpPr/>
            <p:nvPr>
              <p:custDataLst>
                <p:tags r:id="rId372"/>
              </p:custDataLst>
            </p:nvPr>
          </p:nvSpPr>
          <p:spPr>
            <a:xfrm>
              <a:off x="6401369" y="4236035"/>
              <a:ext cx="132782" cy="182751"/>
            </a:xfrm>
            <a:custGeom>
              <a:avLst/>
              <a:gdLst/>
              <a:ahLst/>
              <a:cxnLst/>
              <a:rect l="0" t="0" r="0" b="0"/>
              <a:pathLst>
                <a:path w="132782" h="182751">
                  <a:moveTo>
                    <a:pt x="75631" y="40690"/>
                  </a:moveTo>
                  <a:lnTo>
                    <a:pt x="75631" y="40690"/>
                  </a:lnTo>
                  <a:lnTo>
                    <a:pt x="67430" y="32489"/>
                  </a:lnTo>
                  <a:lnTo>
                    <a:pt x="56385" y="36614"/>
                  </a:lnTo>
                  <a:lnTo>
                    <a:pt x="39706" y="49595"/>
                  </a:lnTo>
                  <a:lnTo>
                    <a:pt x="15776" y="93565"/>
                  </a:lnTo>
                  <a:lnTo>
                    <a:pt x="1353" y="135813"/>
                  </a:lnTo>
                  <a:lnTo>
                    <a:pt x="0" y="157775"/>
                  </a:lnTo>
                  <a:lnTo>
                    <a:pt x="2506" y="169634"/>
                  </a:lnTo>
                  <a:lnTo>
                    <a:pt x="4657" y="174278"/>
                  </a:lnTo>
                  <a:lnTo>
                    <a:pt x="8207" y="177373"/>
                  </a:lnTo>
                  <a:lnTo>
                    <a:pt x="17795" y="180813"/>
                  </a:lnTo>
                  <a:lnTo>
                    <a:pt x="30037" y="182750"/>
                  </a:lnTo>
                  <a:lnTo>
                    <a:pt x="45424" y="178266"/>
                  </a:lnTo>
                  <a:lnTo>
                    <a:pt x="77060" y="152953"/>
                  </a:lnTo>
                  <a:lnTo>
                    <a:pt x="87813" y="132514"/>
                  </a:lnTo>
                  <a:lnTo>
                    <a:pt x="99870" y="90617"/>
                  </a:lnTo>
                  <a:lnTo>
                    <a:pt x="101863" y="60422"/>
                  </a:lnTo>
                  <a:lnTo>
                    <a:pt x="98579" y="40993"/>
                  </a:lnTo>
                  <a:lnTo>
                    <a:pt x="85722" y="17261"/>
                  </a:lnTo>
                  <a:lnTo>
                    <a:pt x="68508" y="1881"/>
                  </a:lnTo>
                  <a:lnTo>
                    <a:pt x="61357" y="0"/>
                  </a:lnTo>
                  <a:lnTo>
                    <a:pt x="44946" y="734"/>
                  </a:lnTo>
                  <a:lnTo>
                    <a:pt x="22912" y="7096"/>
                  </a:lnTo>
                  <a:lnTo>
                    <a:pt x="8035" y="15685"/>
                  </a:lnTo>
                  <a:lnTo>
                    <a:pt x="3255" y="30282"/>
                  </a:lnTo>
                  <a:lnTo>
                    <a:pt x="1980" y="40101"/>
                  </a:lnTo>
                  <a:lnTo>
                    <a:pt x="6208" y="56656"/>
                  </a:lnTo>
                  <a:lnTo>
                    <a:pt x="26169" y="84531"/>
                  </a:lnTo>
                  <a:lnTo>
                    <a:pt x="43771" y="91924"/>
                  </a:lnTo>
                  <a:lnTo>
                    <a:pt x="79451" y="96671"/>
                  </a:lnTo>
                  <a:lnTo>
                    <a:pt x="105337" y="92438"/>
                  </a:lnTo>
                  <a:lnTo>
                    <a:pt x="132781" y="78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SMARTInkShape-3558"/>
            <p:cNvSpPr/>
            <p:nvPr>
              <p:custDataLst>
                <p:tags r:id="rId373"/>
              </p:custDataLst>
            </p:nvPr>
          </p:nvSpPr>
          <p:spPr>
            <a:xfrm>
              <a:off x="6191250" y="436245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5057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SMARTInkShape-3559"/>
            <p:cNvSpPr/>
            <p:nvPr>
              <p:custDataLst>
                <p:tags r:id="rId374"/>
              </p:custDataLst>
            </p:nvPr>
          </p:nvSpPr>
          <p:spPr>
            <a:xfrm>
              <a:off x="6115050" y="4258999"/>
              <a:ext cx="9526" cy="170127"/>
            </a:xfrm>
            <a:custGeom>
              <a:avLst/>
              <a:gdLst/>
              <a:ahLst/>
              <a:cxnLst/>
              <a:rect l="0" t="0" r="0" b="0"/>
              <a:pathLst>
                <a:path w="9526" h="1701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02" y="41514"/>
                  </a:lnTo>
                  <a:lnTo>
                    <a:pt x="6698" y="75812"/>
                  </a:lnTo>
                  <a:lnTo>
                    <a:pt x="588" y="121747"/>
                  </a:lnTo>
                  <a:lnTo>
                    <a:pt x="1320" y="134866"/>
                  </a:lnTo>
                  <a:lnTo>
                    <a:pt x="9525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3560"/>
            <p:cNvSpPr/>
            <p:nvPr>
              <p:custDataLst>
                <p:tags r:id="rId375"/>
              </p:custDataLst>
            </p:nvPr>
          </p:nvSpPr>
          <p:spPr>
            <a:xfrm>
              <a:off x="5891075" y="4239133"/>
              <a:ext cx="128726" cy="195998"/>
            </a:xfrm>
            <a:custGeom>
              <a:avLst/>
              <a:gdLst/>
              <a:ahLst/>
              <a:cxnLst/>
              <a:rect l="0" t="0" r="0" b="0"/>
              <a:pathLst>
                <a:path w="128726" h="195998">
                  <a:moveTo>
                    <a:pt x="90625" y="18542"/>
                  </a:moveTo>
                  <a:lnTo>
                    <a:pt x="90625" y="18542"/>
                  </a:lnTo>
                  <a:lnTo>
                    <a:pt x="90625" y="1209"/>
                  </a:lnTo>
                  <a:lnTo>
                    <a:pt x="89567" y="636"/>
                  </a:lnTo>
                  <a:lnTo>
                    <a:pt x="85569" y="0"/>
                  </a:lnTo>
                  <a:lnTo>
                    <a:pt x="54977" y="12794"/>
                  </a:lnTo>
                  <a:lnTo>
                    <a:pt x="36436" y="26952"/>
                  </a:lnTo>
                  <a:lnTo>
                    <a:pt x="29500" y="35686"/>
                  </a:lnTo>
                  <a:lnTo>
                    <a:pt x="9359" y="74375"/>
                  </a:lnTo>
                  <a:lnTo>
                    <a:pt x="0" y="114873"/>
                  </a:lnTo>
                  <a:lnTo>
                    <a:pt x="5389" y="156887"/>
                  </a:lnTo>
                  <a:lnTo>
                    <a:pt x="9704" y="168576"/>
                  </a:lnTo>
                  <a:lnTo>
                    <a:pt x="28196" y="187057"/>
                  </a:lnTo>
                  <a:lnTo>
                    <a:pt x="50531" y="193979"/>
                  </a:lnTo>
                  <a:lnTo>
                    <a:pt x="74922" y="195997"/>
                  </a:lnTo>
                  <a:lnTo>
                    <a:pt x="128725" y="18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SMARTInkShape-3561"/>
            <p:cNvSpPr/>
            <p:nvPr>
              <p:custDataLst>
                <p:tags r:id="rId376"/>
              </p:custDataLst>
            </p:nvPr>
          </p:nvSpPr>
          <p:spPr>
            <a:xfrm>
              <a:off x="5630995" y="4268648"/>
              <a:ext cx="179256" cy="204094"/>
            </a:xfrm>
            <a:custGeom>
              <a:avLst/>
              <a:gdLst/>
              <a:ahLst/>
              <a:cxnLst/>
              <a:rect l="0" t="0" r="0" b="0"/>
              <a:pathLst>
                <a:path w="179256" h="204094">
                  <a:moveTo>
                    <a:pt x="74480" y="17602"/>
                  </a:moveTo>
                  <a:lnTo>
                    <a:pt x="74480" y="17602"/>
                  </a:lnTo>
                  <a:lnTo>
                    <a:pt x="74480" y="8470"/>
                  </a:lnTo>
                  <a:lnTo>
                    <a:pt x="38832" y="40591"/>
                  </a:lnTo>
                  <a:lnTo>
                    <a:pt x="15248" y="84796"/>
                  </a:lnTo>
                  <a:lnTo>
                    <a:pt x="5822" y="102499"/>
                  </a:lnTo>
                  <a:lnTo>
                    <a:pt x="514" y="126483"/>
                  </a:lnTo>
                  <a:lnTo>
                    <a:pt x="0" y="157342"/>
                  </a:lnTo>
                  <a:lnTo>
                    <a:pt x="3630" y="173548"/>
                  </a:lnTo>
                  <a:lnTo>
                    <a:pt x="16681" y="194571"/>
                  </a:lnTo>
                  <a:lnTo>
                    <a:pt x="27977" y="202088"/>
                  </a:lnTo>
                  <a:lnTo>
                    <a:pt x="33953" y="204093"/>
                  </a:lnTo>
                  <a:lnTo>
                    <a:pt x="49060" y="203498"/>
                  </a:lnTo>
                  <a:lnTo>
                    <a:pt x="91828" y="191621"/>
                  </a:lnTo>
                  <a:lnTo>
                    <a:pt x="102652" y="185608"/>
                  </a:lnTo>
                  <a:lnTo>
                    <a:pt x="138223" y="145345"/>
                  </a:lnTo>
                  <a:lnTo>
                    <a:pt x="145144" y="132232"/>
                  </a:lnTo>
                  <a:lnTo>
                    <a:pt x="156497" y="87104"/>
                  </a:lnTo>
                  <a:lnTo>
                    <a:pt x="158048" y="62772"/>
                  </a:lnTo>
                  <a:lnTo>
                    <a:pt x="152275" y="38041"/>
                  </a:lnTo>
                  <a:lnTo>
                    <a:pt x="140843" y="19131"/>
                  </a:lnTo>
                  <a:lnTo>
                    <a:pt x="137771" y="15446"/>
                  </a:lnTo>
                  <a:lnTo>
                    <a:pt x="118280" y="5204"/>
                  </a:lnTo>
                  <a:lnTo>
                    <a:pt x="102510" y="523"/>
                  </a:lnTo>
                  <a:lnTo>
                    <a:pt x="73549" y="0"/>
                  </a:lnTo>
                  <a:lnTo>
                    <a:pt x="59602" y="3782"/>
                  </a:lnTo>
                  <a:lnTo>
                    <a:pt x="39851" y="16917"/>
                  </a:lnTo>
                  <a:lnTo>
                    <a:pt x="25649" y="34215"/>
                  </a:lnTo>
                  <a:lnTo>
                    <a:pt x="21027" y="46505"/>
                  </a:lnTo>
                  <a:lnTo>
                    <a:pt x="19795" y="52746"/>
                  </a:lnTo>
                  <a:lnTo>
                    <a:pt x="21248" y="65324"/>
                  </a:lnTo>
                  <a:lnTo>
                    <a:pt x="23117" y="71642"/>
                  </a:lnTo>
                  <a:lnTo>
                    <a:pt x="30838" y="81483"/>
                  </a:lnTo>
                  <a:lnTo>
                    <a:pt x="35860" y="85590"/>
                  </a:lnTo>
                  <a:lnTo>
                    <a:pt x="52731" y="90151"/>
                  </a:lnTo>
                  <a:lnTo>
                    <a:pt x="98053" y="93081"/>
                  </a:lnTo>
                  <a:lnTo>
                    <a:pt x="179255" y="8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SMARTInkShape-3562"/>
            <p:cNvSpPr/>
            <p:nvPr>
              <p:custDataLst>
                <p:tags r:id="rId377"/>
              </p:custDataLst>
            </p:nvPr>
          </p:nvSpPr>
          <p:spPr>
            <a:xfrm>
              <a:off x="5457825" y="4109581"/>
              <a:ext cx="1171576" cy="631729"/>
            </a:xfrm>
            <a:custGeom>
              <a:avLst/>
              <a:gdLst/>
              <a:ahLst/>
              <a:cxnLst/>
              <a:rect l="0" t="0" r="0" b="0"/>
              <a:pathLst>
                <a:path w="1171576" h="631729">
                  <a:moveTo>
                    <a:pt x="0" y="490994"/>
                  </a:moveTo>
                  <a:lnTo>
                    <a:pt x="0" y="490994"/>
                  </a:lnTo>
                  <a:lnTo>
                    <a:pt x="0" y="531698"/>
                  </a:lnTo>
                  <a:lnTo>
                    <a:pt x="8201" y="576360"/>
                  </a:lnTo>
                  <a:lnTo>
                    <a:pt x="10321" y="604988"/>
                  </a:lnTo>
                  <a:lnTo>
                    <a:pt x="14465" y="615036"/>
                  </a:lnTo>
                  <a:lnTo>
                    <a:pt x="26849" y="631728"/>
                  </a:lnTo>
                  <a:lnTo>
                    <a:pt x="33119" y="618065"/>
                  </a:lnTo>
                  <a:lnTo>
                    <a:pt x="40266" y="577787"/>
                  </a:lnTo>
                  <a:lnTo>
                    <a:pt x="46172" y="531187"/>
                  </a:lnTo>
                  <a:lnTo>
                    <a:pt x="47338" y="484861"/>
                  </a:lnTo>
                  <a:lnTo>
                    <a:pt x="47569" y="441217"/>
                  </a:lnTo>
                  <a:lnTo>
                    <a:pt x="47608" y="404631"/>
                  </a:lnTo>
                  <a:lnTo>
                    <a:pt x="47620" y="366980"/>
                  </a:lnTo>
                  <a:lnTo>
                    <a:pt x="47624" y="329013"/>
                  </a:lnTo>
                  <a:lnTo>
                    <a:pt x="47625" y="290952"/>
                  </a:lnTo>
                  <a:lnTo>
                    <a:pt x="44803" y="247220"/>
                  </a:lnTo>
                  <a:lnTo>
                    <a:pt x="40086" y="205334"/>
                  </a:lnTo>
                  <a:lnTo>
                    <a:pt x="33436" y="162105"/>
                  </a:lnTo>
                  <a:lnTo>
                    <a:pt x="26393" y="118124"/>
                  </a:lnTo>
                  <a:lnTo>
                    <a:pt x="17900" y="79314"/>
                  </a:lnTo>
                  <a:lnTo>
                    <a:pt x="72" y="52946"/>
                  </a:lnTo>
                  <a:lnTo>
                    <a:pt x="13264" y="66110"/>
                  </a:lnTo>
                  <a:lnTo>
                    <a:pt x="18367" y="66980"/>
                  </a:lnTo>
                  <a:lnTo>
                    <a:pt x="55016" y="63593"/>
                  </a:lnTo>
                  <a:lnTo>
                    <a:pt x="100262" y="59909"/>
                  </a:lnTo>
                  <a:lnTo>
                    <a:pt x="134520" y="55984"/>
                  </a:lnTo>
                  <a:lnTo>
                    <a:pt x="167384" y="54240"/>
                  </a:lnTo>
                  <a:lnTo>
                    <a:pt x="210579" y="53258"/>
                  </a:lnTo>
                  <a:lnTo>
                    <a:pt x="242815" y="50205"/>
                  </a:lnTo>
                  <a:lnTo>
                    <a:pt x="278310" y="46380"/>
                  </a:lnTo>
                  <a:lnTo>
                    <a:pt x="315251" y="44679"/>
                  </a:lnTo>
                  <a:lnTo>
                    <a:pt x="352836" y="43924"/>
                  </a:lnTo>
                  <a:lnTo>
                    <a:pt x="391766" y="42530"/>
                  </a:lnTo>
                  <a:lnTo>
                    <a:pt x="433763" y="38382"/>
                  </a:lnTo>
                  <a:lnTo>
                    <a:pt x="477122" y="35833"/>
                  </a:lnTo>
                  <a:lnTo>
                    <a:pt x="521088" y="34700"/>
                  </a:lnTo>
                  <a:lnTo>
                    <a:pt x="565322" y="34197"/>
                  </a:lnTo>
                  <a:lnTo>
                    <a:pt x="612499" y="33973"/>
                  </a:lnTo>
                  <a:lnTo>
                    <a:pt x="636932" y="33913"/>
                  </a:lnTo>
                  <a:lnTo>
                    <a:pt x="683836" y="31025"/>
                  </a:lnTo>
                  <a:lnTo>
                    <a:pt x="730436" y="27271"/>
                  </a:lnTo>
                  <a:lnTo>
                    <a:pt x="754715" y="26270"/>
                  </a:lnTo>
                  <a:lnTo>
                    <a:pt x="802154" y="24100"/>
                  </a:lnTo>
                  <a:lnTo>
                    <a:pt x="844405" y="19608"/>
                  </a:lnTo>
                  <a:lnTo>
                    <a:pt x="887172" y="16905"/>
                  </a:lnTo>
                  <a:lnTo>
                    <a:pt x="929815" y="15705"/>
                  </a:lnTo>
                  <a:lnTo>
                    <a:pt x="969935" y="15171"/>
                  </a:lnTo>
                  <a:lnTo>
                    <a:pt x="1006110" y="12112"/>
                  </a:lnTo>
                  <a:lnTo>
                    <a:pt x="1053405" y="7261"/>
                  </a:lnTo>
                  <a:lnTo>
                    <a:pt x="1094229" y="3002"/>
                  </a:lnTo>
                  <a:lnTo>
                    <a:pt x="1118149" y="0"/>
                  </a:lnTo>
                  <a:lnTo>
                    <a:pt x="1171575" y="5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2" name="SMARTInkShape-Group650"/>
          <p:cNvGrpSpPr/>
          <p:nvPr/>
        </p:nvGrpSpPr>
        <p:grpSpPr>
          <a:xfrm>
            <a:off x="4905767" y="4429125"/>
            <a:ext cx="190109" cy="113793"/>
            <a:chOff x="4905767" y="4429125"/>
            <a:chExt cx="190109" cy="113793"/>
          </a:xfrm>
        </p:grpSpPr>
        <p:sp>
          <p:nvSpPr>
            <p:cNvPr id="1620" name="SMARTInkShape-3563"/>
            <p:cNvSpPr/>
            <p:nvPr>
              <p:custDataLst>
                <p:tags r:id="rId367"/>
              </p:custDataLst>
            </p:nvPr>
          </p:nvSpPr>
          <p:spPr>
            <a:xfrm>
              <a:off x="4905767" y="4429125"/>
              <a:ext cx="161534" cy="8202"/>
            </a:xfrm>
            <a:custGeom>
              <a:avLst/>
              <a:gdLst/>
              <a:ahLst/>
              <a:cxnLst/>
              <a:rect l="0" t="0" r="0" b="0"/>
              <a:pathLst>
                <a:path w="161534" h="8202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15952" y="1058"/>
                  </a:lnTo>
                  <a:lnTo>
                    <a:pt x="57656" y="8201"/>
                  </a:lnTo>
                  <a:lnTo>
                    <a:pt x="101678" y="1812"/>
                  </a:lnTo>
                  <a:lnTo>
                    <a:pt x="161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SMARTInkShape-3564"/>
            <p:cNvSpPr/>
            <p:nvPr>
              <p:custDataLst>
                <p:tags r:id="rId368"/>
              </p:custDataLst>
            </p:nvPr>
          </p:nvSpPr>
          <p:spPr>
            <a:xfrm>
              <a:off x="4944799" y="4524375"/>
              <a:ext cx="151077" cy="18543"/>
            </a:xfrm>
            <a:custGeom>
              <a:avLst/>
              <a:gdLst/>
              <a:ahLst/>
              <a:cxnLst/>
              <a:rect l="0" t="0" r="0" b="0"/>
              <a:pathLst>
                <a:path w="151077" h="18543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5188"/>
                  </a:lnTo>
                  <a:lnTo>
                    <a:pt x="2088" y="16475"/>
                  </a:lnTo>
                  <a:lnTo>
                    <a:pt x="4125" y="17334"/>
                  </a:lnTo>
                  <a:lnTo>
                    <a:pt x="22163" y="18542"/>
                  </a:lnTo>
                  <a:lnTo>
                    <a:pt x="65154" y="10804"/>
                  </a:lnTo>
                  <a:lnTo>
                    <a:pt x="103373" y="8719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5" name="SMARTInkShape-Group651"/>
          <p:cNvGrpSpPr/>
          <p:nvPr/>
        </p:nvGrpSpPr>
        <p:grpSpPr>
          <a:xfrm>
            <a:off x="10288423" y="5838825"/>
            <a:ext cx="1787880" cy="381001"/>
            <a:chOff x="10288423" y="5838825"/>
            <a:chExt cx="1787880" cy="381001"/>
          </a:xfrm>
        </p:grpSpPr>
        <p:sp>
          <p:nvSpPr>
            <p:cNvPr id="1623" name="SMARTInkShape-3565"/>
            <p:cNvSpPr/>
            <p:nvPr>
              <p:custDataLst>
                <p:tags r:id="rId355"/>
              </p:custDataLst>
            </p:nvPr>
          </p:nvSpPr>
          <p:spPr>
            <a:xfrm>
              <a:off x="12001500" y="5981700"/>
              <a:ext cx="74803" cy="238126"/>
            </a:xfrm>
            <a:custGeom>
              <a:avLst/>
              <a:gdLst/>
              <a:ahLst/>
              <a:cxnLst/>
              <a:rect l="0" t="0" r="0" b="0"/>
              <a:pathLst>
                <a:path w="74803" h="23812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59974" y="10361"/>
                  </a:lnTo>
                  <a:lnTo>
                    <a:pt x="64756" y="18363"/>
                  </a:lnTo>
                  <a:lnTo>
                    <a:pt x="73626" y="46548"/>
                  </a:lnTo>
                  <a:lnTo>
                    <a:pt x="74802" y="93382"/>
                  </a:lnTo>
                  <a:lnTo>
                    <a:pt x="67955" y="137573"/>
                  </a:lnTo>
                  <a:lnTo>
                    <a:pt x="61997" y="163176"/>
                  </a:lnTo>
                  <a:lnTo>
                    <a:pt x="48474" y="18581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SMARTInkShape-3566"/>
            <p:cNvSpPr/>
            <p:nvPr>
              <p:custDataLst>
                <p:tags r:id="rId356"/>
              </p:custDataLst>
            </p:nvPr>
          </p:nvSpPr>
          <p:spPr>
            <a:xfrm>
              <a:off x="11929992" y="6040872"/>
              <a:ext cx="100084" cy="167338"/>
            </a:xfrm>
            <a:custGeom>
              <a:avLst/>
              <a:gdLst/>
              <a:ahLst/>
              <a:cxnLst/>
              <a:rect l="0" t="0" r="0" b="0"/>
              <a:pathLst>
                <a:path w="100084" h="167338">
                  <a:moveTo>
                    <a:pt x="71508" y="45603"/>
                  </a:moveTo>
                  <a:lnTo>
                    <a:pt x="71508" y="45603"/>
                  </a:lnTo>
                  <a:lnTo>
                    <a:pt x="71508" y="37402"/>
                  </a:lnTo>
                  <a:lnTo>
                    <a:pt x="70450" y="36961"/>
                  </a:lnTo>
                  <a:lnTo>
                    <a:pt x="58252" y="36194"/>
                  </a:lnTo>
                  <a:lnTo>
                    <a:pt x="44062" y="46225"/>
                  </a:lnTo>
                  <a:lnTo>
                    <a:pt x="16030" y="85917"/>
                  </a:lnTo>
                  <a:lnTo>
                    <a:pt x="3485" y="128798"/>
                  </a:lnTo>
                  <a:lnTo>
                    <a:pt x="761" y="135990"/>
                  </a:lnTo>
                  <a:lnTo>
                    <a:pt x="0" y="141845"/>
                  </a:lnTo>
                  <a:lnTo>
                    <a:pt x="1980" y="151172"/>
                  </a:lnTo>
                  <a:lnTo>
                    <a:pt x="9044" y="162373"/>
                  </a:lnTo>
                  <a:lnTo>
                    <a:pt x="17641" y="166292"/>
                  </a:lnTo>
                  <a:lnTo>
                    <a:pt x="22896" y="167337"/>
                  </a:lnTo>
                  <a:lnTo>
                    <a:pt x="28516" y="165918"/>
                  </a:lnTo>
                  <a:lnTo>
                    <a:pt x="40405" y="158696"/>
                  </a:lnTo>
                  <a:lnTo>
                    <a:pt x="69714" y="119537"/>
                  </a:lnTo>
                  <a:lnTo>
                    <a:pt x="87974" y="78827"/>
                  </a:lnTo>
                  <a:lnTo>
                    <a:pt x="98281" y="45548"/>
                  </a:lnTo>
                  <a:lnTo>
                    <a:pt x="96459" y="34642"/>
                  </a:lnTo>
                  <a:lnTo>
                    <a:pt x="89485" y="19426"/>
                  </a:lnTo>
                  <a:lnTo>
                    <a:pt x="86668" y="15451"/>
                  </a:lnTo>
                  <a:lnTo>
                    <a:pt x="67534" y="4802"/>
                  </a:lnTo>
                  <a:lnTo>
                    <a:pt x="46812" y="0"/>
                  </a:lnTo>
                  <a:lnTo>
                    <a:pt x="36543" y="1699"/>
                  </a:lnTo>
                  <a:lnTo>
                    <a:pt x="32323" y="3633"/>
                  </a:lnTo>
                  <a:lnTo>
                    <a:pt x="24811" y="14250"/>
                  </a:lnTo>
                  <a:lnTo>
                    <a:pt x="21326" y="21526"/>
                  </a:lnTo>
                  <a:lnTo>
                    <a:pt x="20062" y="27435"/>
                  </a:lnTo>
                  <a:lnTo>
                    <a:pt x="20277" y="32433"/>
                  </a:lnTo>
                  <a:lnTo>
                    <a:pt x="21480" y="36823"/>
                  </a:lnTo>
                  <a:lnTo>
                    <a:pt x="33284" y="53115"/>
                  </a:lnTo>
                  <a:lnTo>
                    <a:pt x="55245" y="66290"/>
                  </a:lnTo>
                  <a:lnTo>
                    <a:pt x="71746" y="71841"/>
                  </a:lnTo>
                  <a:lnTo>
                    <a:pt x="100083" y="64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SMARTInkShape-3567"/>
            <p:cNvSpPr/>
            <p:nvPr>
              <p:custDataLst>
                <p:tags r:id="rId357"/>
              </p:custDataLst>
            </p:nvPr>
          </p:nvSpPr>
          <p:spPr>
            <a:xfrm>
              <a:off x="11811000" y="6125163"/>
              <a:ext cx="85726" cy="8938"/>
            </a:xfrm>
            <a:custGeom>
              <a:avLst/>
              <a:gdLst/>
              <a:ahLst/>
              <a:cxnLst/>
              <a:rect l="0" t="0" r="0" b="0"/>
              <a:pathLst>
                <a:path w="85726" h="8938">
                  <a:moveTo>
                    <a:pt x="0" y="8937"/>
                  </a:moveTo>
                  <a:lnTo>
                    <a:pt x="0" y="8937"/>
                  </a:lnTo>
                  <a:lnTo>
                    <a:pt x="0" y="3881"/>
                  </a:lnTo>
                  <a:lnTo>
                    <a:pt x="1058" y="2392"/>
                  </a:lnTo>
                  <a:lnTo>
                    <a:pt x="2824" y="1398"/>
                  </a:lnTo>
                  <a:lnTo>
                    <a:pt x="13184" y="0"/>
                  </a:lnTo>
                  <a:lnTo>
                    <a:pt x="24909" y="732"/>
                  </a:lnTo>
                  <a:lnTo>
                    <a:pt x="85725" y="8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SMARTInkShape-3568"/>
            <p:cNvSpPr/>
            <p:nvPr>
              <p:custDataLst>
                <p:tags r:id="rId358"/>
              </p:custDataLst>
            </p:nvPr>
          </p:nvSpPr>
          <p:spPr>
            <a:xfrm>
              <a:off x="11753850" y="6048375"/>
              <a:ext cx="18660" cy="152401"/>
            </a:xfrm>
            <a:custGeom>
              <a:avLst/>
              <a:gdLst/>
              <a:ahLst/>
              <a:cxnLst/>
              <a:rect l="0" t="0" r="0" b="0"/>
              <a:pathLst>
                <a:path w="18660" h="152401">
                  <a:moveTo>
                    <a:pt x="9525" y="0"/>
                  </a:moveTo>
                  <a:lnTo>
                    <a:pt x="9525" y="0"/>
                  </a:lnTo>
                  <a:lnTo>
                    <a:pt x="14583" y="0"/>
                  </a:lnTo>
                  <a:lnTo>
                    <a:pt x="16071" y="3175"/>
                  </a:lnTo>
                  <a:lnTo>
                    <a:pt x="18659" y="34715"/>
                  </a:lnTo>
                  <a:lnTo>
                    <a:pt x="11459" y="79831"/>
                  </a:lnTo>
                  <a:lnTo>
                    <a:pt x="7276" y="10973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SMARTInkShape-3569"/>
            <p:cNvSpPr/>
            <p:nvPr>
              <p:custDataLst>
                <p:tags r:id="rId359"/>
              </p:custDataLst>
            </p:nvPr>
          </p:nvSpPr>
          <p:spPr>
            <a:xfrm>
              <a:off x="11632176" y="6019927"/>
              <a:ext cx="107229" cy="174825"/>
            </a:xfrm>
            <a:custGeom>
              <a:avLst/>
              <a:gdLst/>
              <a:ahLst/>
              <a:cxnLst/>
              <a:rect l="0" t="0" r="0" b="0"/>
              <a:pathLst>
                <a:path w="107229" h="174825">
                  <a:moveTo>
                    <a:pt x="93099" y="18923"/>
                  </a:moveTo>
                  <a:lnTo>
                    <a:pt x="93099" y="18923"/>
                  </a:lnTo>
                  <a:lnTo>
                    <a:pt x="93099" y="13867"/>
                  </a:lnTo>
                  <a:lnTo>
                    <a:pt x="94157" y="12378"/>
                  </a:lnTo>
                  <a:lnTo>
                    <a:pt x="95923" y="11384"/>
                  </a:lnTo>
                  <a:lnTo>
                    <a:pt x="98157" y="10722"/>
                  </a:lnTo>
                  <a:lnTo>
                    <a:pt x="106355" y="4734"/>
                  </a:lnTo>
                  <a:lnTo>
                    <a:pt x="107228" y="3113"/>
                  </a:lnTo>
                  <a:lnTo>
                    <a:pt x="106752" y="2033"/>
                  </a:lnTo>
                  <a:lnTo>
                    <a:pt x="105377" y="1313"/>
                  </a:lnTo>
                  <a:lnTo>
                    <a:pt x="89803" y="63"/>
                  </a:lnTo>
                  <a:lnTo>
                    <a:pt x="84551" y="0"/>
                  </a:lnTo>
                  <a:lnTo>
                    <a:pt x="56936" y="10023"/>
                  </a:lnTo>
                  <a:lnTo>
                    <a:pt x="42453" y="20612"/>
                  </a:lnTo>
                  <a:lnTo>
                    <a:pt x="15444" y="50895"/>
                  </a:lnTo>
                  <a:lnTo>
                    <a:pt x="1536" y="96397"/>
                  </a:lnTo>
                  <a:lnTo>
                    <a:pt x="0" y="124075"/>
                  </a:lnTo>
                  <a:lnTo>
                    <a:pt x="5777" y="150268"/>
                  </a:lnTo>
                  <a:lnTo>
                    <a:pt x="11252" y="161260"/>
                  </a:lnTo>
                  <a:lnTo>
                    <a:pt x="25338" y="173398"/>
                  </a:lnTo>
                  <a:lnTo>
                    <a:pt x="30991" y="174824"/>
                  </a:lnTo>
                  <a:lnTo>
                    <a:pt x="54999" y="171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SMARTInkShape-3570"/>
            <p:cNvSpPr/>
            <p:nvPr>
              <p:custDataLst>
                <p:tags r:id="rId360"/>
              </p:custDataLst>
            </p:nvPr>
          </p:nvSpPr>
          <p:spPr>
            <a:xfrm>
              <a:off x="11460712" y="6031042"/>
              <a:ext cx="121689" cy="168476"/>
            </a:xfrm>
            <a:custGeom>
              <a:avLst/>
              <a:gdLst/>
              <a:ahLst/>
              <a:cxnLst/>
              <a:rect l="0" t="0" r="0" b="0"/>
              <a:pathLst>
                <a:path w="121689" h="168476">
                  <a:moveTo>
                    <a:pt x="102638" y="17333"/>
                  </a:moveTo>
                  <a:lnTo>
                    <a:pt x="102638" y="17333"/>
                  </a:lnTo>
                  <a:lnTo>
                    <a:pt x="89381" y="4076"/>
                  </a:lnTo>
                  <a:lnTo>
                    <a:pt x="80518" y="858"/>
                  </a:lnTo>
                  <a:lnTo>
                    <a:pt x="75192" y="0"/>
                  </a:lnTo>
                  <a:lnTo>
                    <a:pt x="66451" y="1868"/>
                  </a:lnTo>
                  <a:lnTo>
                    <a:pt x="62638" y="3849"/>
                  </a:lnTo>
                  <a:lnTo>
                    <a:pt x="42371" y="28780"/>
                  </a:lnTo>
                  <a:lnTo>
                    <a:pt x="14883" y="73511"/>
                  </a:lnTo>
                  <a:lnTo>
                    <a:pt x="1500" y="114448"/>
                  </a:lnTo>
                  <a:lnTo>
                    <a:pt x="0" y="140654"/>
                  </a:lnTo>
                  <a:lnTo>
                    <a:pt x="3398" y="155397"/>
                  </a:lnTo>
                  <a:lnTo>
                    <a:pt x="5787" y="160176"/>
                  </a:lnTo>
                  <a:lnTo>
                    <a:pt x="8437" y="163362"/>
                  </a:lnTo>
                  <a:lnTo>
                    <a:pt x="11261" y="165486"/>
                  </a:lnTo>
                  <a:lnTo>
                    <a:pt x="25352" y="168475"/>
                  </a:lnTo>
                  <a:lnTo>
                    <a:pt x="39714" y="163529"/>
                  </a:lnTo>
                  <a:lnTo>
                    <a:pt x="69747" y="143108"/>
                  </a:lnTo>
                  <a:lnTo>
                    <a:pt x="93946" y="113203"/>
                  </a:lnTo>
                  <a:lnTo>
                    <a:pt x="106549" y="81163"/>
                  </a:lnTo>
                  <a:lnTo>
                    <a:pt x="106845" y="63694"/>
                  </a:lnTo>
                  <a:lnTo>
                    <a:pt x="102392" y="46404"/>
                  </a:lnTo>
                  <a:lnTo>
                    <a:pt x="93356" y="31665"/>
                  </a:lnTo>
                  <a:lnTo>
                    <a:pt x="76369" y="16523"/>
                  </a:lnTo>
                  <a:lnTo>
                    <a:pt x="61330" y="11681"/>
                  </a:lnTo>
                  <a:lnTo>
                    <a:pt x="30862" y="8573"/>
                  </a:lnTo>
                  <a:lnTo>
                    <a:pt x="20290" y="10969"/>
                  </a:lnTo>
                  <a:lnTo>
                    <a:pt x="15990" y="13091"/>
                  </a:lnTo>
                  <a:lnTo>
                    <a:pt x="13122" y="16622"/>
                  </a:lnTo>
                  <a:lnTo>
                    <a:pt x="9937" y="26189"/>
                  </a:lnTo>
                  <a:lnTo>
                    <a:pt x="8142" y="43476"/>
                  </a:lnTo>
                  <a:lnTo>
                    <a:pt x="11068" y="48520"/>
                  </a:lnTo>
                  <a:lnTo>
                    <a:pt x="22782" y="56946"/>
                  </a:lnTo>
                  <a:lnTo>
                    <a:pt x="47227" y="62584"/>
                  </a:lnTo>
                  <a:lnTo>
                    <a:pt x="89420" y="63431"/>
                  </a:lnTo>
                  <a:lnTo>
                    <a:pt x="121688" y="55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3571"/>
            <p:cNvSpPr/>
            <p:nvPr>
              <p:custDataLst>
                <p:tags r:id="rId361"/>
              </p:custDataLst>
            </p:nvPr>
          </p:nvSpPr>
          <p:spPr>
            <a:xfrm>
              <a:off x="11224487" y="6124575"/>
              <a:ext cx="138839" cy="28460"/>
            </a:xfrm>
            <a:custGeom>
              <a:avLst/>
              <a:gdLst/>
              <a:ahLst/>
              <a:cxnLst/>
              <a:rect l="0" t="0" r="0" b="0"/>
              <a:pathLst>
                <a:path w="138839" h="28460">
                  <a:moveTo>
                    <a:pt x="5488" y="19050"/>
                  </a:moveTo>
                  <a:lnTo>
                    <a:pt x="5488" y="19050"/>
                  </a:lnTo>
                  <a:lnTo>
                    <a:pt x="431" y="24106"/>
                  </a:lnTo>
                  <a:lnTo>
                    <a:pt x="0" y="25595"/>
                  </a:lnTo>
                  <a:lnTo>
                    <a:pt x="771" y="26589"/>
                  </a:lnTo>
                  <a:lnTo>
                    <a:pt x="4449" y="27692"/>
                  </a:lnTo>
                  <a:lnTo>
                    <a:pt x="23525" y="28459"/>
                  </a:lnTo>
                  <a:lnTo>
                    <a:pt x="70153" y="18867"/>
                  </a:lnTo>
                  <a:lnTo>
                    <a:pt x="109553" y="8861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SMARTInkShape-3572"/>
            <p:cNvSpPr/>
            <p:nvPr>
              <p:custDataLst>
                <p:tags r:id="rId362"/>
              </p:custDataLst>
            </p:nvPr>
          </p:nvSpPr>
          <p:spPr>
            <a:xfrm>
              <a:off x="11201400" y="60769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6266" y="8467"/>
                  </a:lnTo>
                  <a:lnTo>
                    <a:pt x="59662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SMARTInkShape-3573"/>
            <p:cNvSpPr/>
            <p:nvPr>
              <p:custDataLst>
                <p:tags r:id="rId363"/>
              </p:custDataLst>
            </p:nvPr>
          </p:nvSpPr>
          <p:spPr>
            <a:xfrm>
              <a:off x="10991850" y="5838825"/>
              <a:ext cx="123826" cy="104284"/>
            </a:xfrm>
            <a:custGeom>
              <a:avLst/>
              <a:gdLst/>
              <a:ahLst/>
              <a:cxnLst/>
              <a:rect l="0" t="0" r="0" b="0"/>
              <a:pathLst>
                <a:path w="123826" h="104284">
                  <a:moveTo>
                    <a:pt x="0" y="0"/>
                  </a:moveTo>
                  <a:lnTo>
                    <a:pt x="0" y="0"/>
                  </a:lnTo>
                  <a:lnTo>
                    <a:pt x="45055" y="0"/>
                  </a:lnTo>
                  <a:lnTo>
                    <a:pt x="49088" y="1058"/>
                  </a:lnTo>
                  <a:lnTo>
                    <a:pt x="51774" y="2822"/>
                  </a:lnTo>
                  <a:lnTo>
                    <a:pt x="53566" y="5056"/>
                  </a:lnTo>
                  <a:lnTo>
                    <a:pt x="56089" y="18314"/>
                  </a:lnTo>
                  <a:lnTo>
                    <a:pt x="35598" y="62391"/>
                  </a:lnTo>
                  <a:lnTo>
                    <a:pt x="12790" y="91390"/>
                  </a:lnTo>
                  <a:lnTo>
                    <a:pt x="13819" y="93735"/>
                  </a:lnTo>
                  <a:lnTo>
                    <a:pt x="20604" y="99163"/>
                  </a:lnTo>
                  <a:lnTo>
                    <a:pt x="30677" y="102281"/>
                  </a:lnTo>
                  <a:lnTo>
                    <a:pt x="54390" y="104283"/>
                  </a:lnTo>
                  <a:lnTo>
                    <a:pt x="1238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SMARTInkShape-3574"/>
            <p:cNvSpPr/>
            <p:nvPr>
              <p:custDataLst>
                <p:tags r:id="rId364"/>
              </p:custDataLst>
            </p:nvPr>
          </p:nvSpPr>
          <p:spPr>
            <a:xfrm>
              <a:off x="10869956" y="5992710"/>
              <a:ext cx="169520" cy="163560"/>
            </a:xfrm>
            <a:custGeom>
              <a:avLst/>
              <a:gdLst/>
              <a:ahLst/>
              <a:cxnLst/>
              <a:rect l="0" t="0" r="0" b="0"/>
              <a:pathLst>
                <a:path w="169520" h="163560">
                  <a:moveTo>
                    <a:pt x="112369" y="17565"/>
                  </a:moveTo>
                  <a:lnTo>
                    <a:pt x="112369" y="17565"/>
                  </a:lnTo>
                  <a:lnTo>
                    <a:pt x="107312" y="17565"/>
                  </a:lnTo>
                  <a:lnTo>
                    <a:pt x="105823" y="16507"/>
                  </a:lnTo>
                  <a:lnTo>
                    <a:pt x="104831" y="14743"/>
                  </a:lnTo>
                  <a:lnTo>
                    <a:pt x="104167" y="12509"/>
                  </a:lnTo>
                  <a:lnTo>
                    <a:pt x="97788" y="7204"/>
                  </a:lnTo>
                  <a:lnTo>
                    <a:pt x="86557" y="232"/>
                  </a:lnTo>
                  <a:lnTo>
                    <a:pt x="79378" y="2100"/>
                  </a:lnTo>
                  <a:lnTo>
                    <a:pt x="69132" y="7517"/>
                  </a:lnTo>
                  <a:lnTo>
                    <a:pt x="33880" y="34814"/>
                  </a:lnTo>
                  <a:lnTo>
                    <a:pt x="4578" y="82133"/>
                  </a:lnTo>
                  <a:lnTo>
                    <a:pt x="0" y="110544"/>
                  </a:lnTo>
                  <a:lnTo>
                    <a:pt x="1749" y="125211"/>
                  </a:lnTo>
                  <a:lnTo>
                    <a:pt x="11497" y="148307"/>
                  </a:lnTo>
                  <a:lnTo>
                    <a:pt x="23087" y="157871"/>
                  </a:lnTo>
                  <a:lnTo>
                    <a:pt x="30623" y="161902"/>
                  </a:lnTo>
                  <a:lnTo>
                    <a:pt x="44642" y="163559"/>
                  </a:lnTo>
                  <a:lnTo>
                    <a:pt x="51341" y="162519"/>
                  </a:lnTo>
                  <a:lnTo>
                    <a:pt x="64432" y="155720"/>
                  </a:lnTo>
                  <a:lnTo>
                    <a:pt x="90082" y="134107"/>
                  </a:lnTo>
                  <a:lnTo>
                    <a:pt x="97173" y="124748"/>
                  </a:lnTo>
                  <a:lnTo>
                    <a:pt x="112707" y="82778"/>
                  </a:lnTo>
                  <a:lnTo>
                    <a:pt x="121994" y="60876"/>
                  </a:lnTo>
                  <a:lnTo>
                    <a:pt x="125135" y="55964"/>
                  </a:lnTo>
                  <a:lnTo>
                    <a:pt x="126172" y="50573"/>
                  </a:lnTo>
                  <a:lnTo>
                    <a:pt x="120231" y="23889"/>
                  </a:lnTo>
                  <a:lnTo>
                    <a:pt x="117611" y="15431"/>
                  </a:lnTo>
                  <a:lnTo>
                    <a:pt x="112688" y="9792"/>
                  </a:lnTo>
                  <a:lnTo>
                    <a:pt x="98752" y="3527"/>
                  </a:lnTo>
                  <a:lnTo>
                    <a:pt x="78114" y="0"/>
                  </a:lnTo>
                  <a:lnTo>
                    <a:pt x="65042" y="4820"/>
                  </a:lnTo>
                  <a:lnTo>
                    <a:pt x="53235" y="14017"/>
                  </a:lnTo>
                  <a:lnTo>
                    <a:pt x="41695" y="30037"/>
                  </a:lnTo>
                  <a:lnTo>
                    <a:pt x="38625" y="38278"/>
                  </a:lnTo>
                  <a:lnTo>
                    <a:pt x="36897" y="53924"/>
                  </a:lnTo>
                  <a:lnTo>
                    <a:pt x="38771" y="58737"/>
                  </a:lnTo>
                  <a:lnTo>
                    <a:pt x="46497" y="66909"/>
                  </a:lnTo>
                  <a:lnTo>
                    <a:pt x="74192" y="79719"/>
                  </a:lnTo>
                  <a:lnTo>
                    <a:pt x="91413" y="82901"/>
                  </a:lnTo>
                  <a:lnTo>
                    <a:pt x="110816" y="83645"/>
                  </a:lnTo>
                  <a:lnTo>
                    <a:pt x="127907" y="78331"/>
                  </a:lnTo>
                  <a:lnTo>
                    <a:pt x="169519" y="55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SMARTInkShape-3575"/>
            <p:cNvSpPr/>
            <p:nvPr>
              <p:custDataLst>
                <p:tags r:id="rId365"/>
              </p:custDataLst>
            </p:nvPr>
          </p:nvSpPr>
          <p:spPr>
            <a:xfrm>
              <a:off x="10624412" y="6076950"/>
              <a:ext cx="157889" cy="19051"/>
            </a:xfrm>
            <a:custGeom>
              <a:avLst/>
              <a:gdLst/>
              <a:ahLst/>
              <a:cxnLst/>
              <a:rect l="0" t="0" r="0" b="0"/>
              <a:pathLst>
                <a:path w="15788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37817" y="19050"/>
                  </a:lnTo>
                  <a:lnTo>
                    <a:pt x="85188" y="19050"/>
                  </a:lnTo>
                  <a:lnTo>
                    <a:pt x="129032" y="10849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SMARTInkShape-3576"/>
            <p:cNvSpPr/>
            <p:nvPr>
              <p:custDataLst>
                <p:tags r:id="rId366"/>
              </p:custDataLst>
            </p:nvPr>
          </p:nvSpPr>
          <p:spPr>
            <a:xfrm>
              <a:off x="10288423" y="5962766"/>
              <a:ext cx="198603" cy="199288"/>
            </a:xfrm>
            <a:custGeom>
              <a:avLst/>
              <a:gdLst/>
              <a:ahLst/>
              <a:cxnLst/>
              <a:rect l="0" t="0" r="0" b="0"/>
              <a:pathLst>
                <a:path w="198603" h="199288">
                  <a:moveTo>
                    <a:pt x="55727" y="9409"/>
                  </a:moveTo>
                  <a:lnTo>
                    <a:pt x="55727" y="9409"/>
                  </a:lnTo>
                  <a:lnTo>
                    <a:pt x="55727" y="0"/>
                  </a:lnTo>
                  <a:lnTo>
                    <a:pt x="30218" y="26454"/>
                  </a:lnTo>
                  <a:lnTo>
                    <a:pt x="5780" y="62708"/>
                  </a:lnTo>
                  <a:lnTo>
                    <a:pt x="0" y="103585"/>
                  </a:lnTo>
                  <a:lnTo>
                    <a:pt x="1820" y="132916"/>
                  </a:lnTo>
                  <a:lnTo>
                    <a:pt x="11916" y="166215"/>
                  </a:lnTo>
                  <a:lnTo>
                    <a:pt x="24103" y="185570"/>
                  </a:lnTo>
                  <a:lnTo>
                    <a:pt x="30383" y="192832"/>
                  </a:lnTo>
                  <a:lnTo>
                    <a:pt x="39523" y="196763"/>
                  </a:lnTo>
                  <a:lnTo>
                    <a:pt x="62638" y="199287"/>
                  </a:lnTo>
                  <a:lnTo>
                    <a:pt x="75027" y="193988"/>
                  </a:lnTo>
                  <a:lnTo>
                    <a:pt x="85472" y="185636"/>
                  </a:lnTo>
                  <a:lnTo>
                    <a:pt x="111238" y="144002"/>
                  </a:lnTo>
                  <a:lnTo>
                    <a:pt x="125255" y="112548"/>
                  </a:lnTo>
                  <a:lnTo>
                    <a:pt x="129951" y="85124"/>
                  </a:lnTo>
                  <a:lnTo>
                    <a:pt x="123931" y="41925"/>
                  </a:lnTo>
                  <a:lnTo>
                    <a:pt x="115565" y="18926"/>
                  </a:lnTo>
                  <a:lnTo>
                    <a:pt x="109485" y="9052"/>
                  </a:lnTo>
                  <a:lnTo>
                    <a:pt x="103257" y="3959"/>
                  </a:lnTo>
                  <a:lnTo>
                    <a:pt x="95901" y="1696"/>
                  </a:lnTo>
                  <a:lnTo>
                    <a:pt x="85576" y="689"/>
                  </a:lnTo>
                  <a:lnTo>
                    <a:pt x="73931" y="5886"/>
                  </a:lnTo>
                  <a:lnTo>
                    <a:pt x="49212" y="26470"/>
                  </a:lnTo>
                  <a:lnTo>
                    <a:pt x="42248" y="38511"/>
                  </a:lnTo>
                  <a:lnTo>
                    <a:pt x="37778" y="63488"/>
                  </a:lnTo>
                  <a:lnTo>
                    <a:pt x="40586" y="68745"/>
                  </a:lnTo>
                  <a:lnTo>
                    <a:pt x="52173" y="77408"/>
                  </a:lnTo>
                  <a:lnTo>
                    <a:pt x="76545" y="83180"/>
                  </a:lnTo>
                  <a:lnTo>
                    <a:pt x="113989" y="84891"/>
                  </a:lnTo>
                  <a:lnTo>
                    <a:pt x="157783" y="85466"/>
                  </a:lnTo>
                  <a:lnTo>
                    <a:pt x="198602" y="85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8" name="SMARTInkShape-Group652"/>
          <p:cNvGrpSpPr/>
          <p:nvPr/>
        </p:nvGrpSpPr>
        <p:grpSpPr>
          <a:xfrm>
            <a:off x="9916848" y="5486550"/>
            <a:ext cx="2060342" cy="590401"/>
            <a:chOff x="9916848" y="5486550"/>
            <a:chExt cx="2060342" cy="590401"/>
          </a:xfrm>
        </p:grpSpPr>
        <p:sp>
          <p:nvSpPr>
            <p:cNvPr id="1636" name="SMARTInkShape-3577"/>
            <p:cNvSpPr/>
            <p:nvPr>
              <p:custDataLst>
                <p:tags r:id="rId333"/>
              </p:custDataLst>
            </p:nvPr>
          </p:nvSpPr>
          <p:spPr>
            <a:xfrm>
              <a:off x="9972675" y="60579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5170" y="14189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SMARTInkShape-3578"/>
            <p:cNvSpPr/>
            <p:nvPr>
              <p:custDataLst>
                <p:tags r:id="rId334"/>
              </p:custDataLst>
            </p:nvPr>
          </p:nvSpPr>
          <p:spPr>
            <a:xfrm>
              <a:off x="9935898" y="5991225"/>
              <a:ext cx="112978" cy="1"/>
            </a:xfrm>
            <a:custGeom>
              <a:avLst/>
              <a:gdLst/>
              <a:ahLst/>
              <a:cxnLst/>
              <a:rect l="0" t="0" r="0" b="0"/>
              <a:pathLst>
                <a:path w="112978" h="1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2005" y="0"/>
                  </a:lnTo>
                  <a:lnTo>
                    <a:pt x="1129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SMARTInkShape-3579"/>
            <p:cNvSpPr/>
            <p:nvPr>
              <p:custDataLst>
                <p:tags r:id="rId335"/>
              </p:custDataLst>
            </p:nvPr>
          </p:nvSpPr>
          <p:spPr>
            <a:xfrm>
              <a:off x="11896725" y="5562600"/>
              <a:ext cx="80465" cy="219076"/>
            </a:xfrm>
            <a:custGeom>
              <a:avLst/>
              <a:gdLst/>
              <a:ahLst/>
              <a:cxnLst/>
              <a:rect l="0" t="0" r="0" b="0"/>
              <a:pathLst>
                <a:path w="80465" h="21907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8683" y="6545"/>
                  </a:lnTo>
                  <a:lnTo>
                    <a:pt x="50449" y="7539"/>
                  </a:lnTo>
                  <a:lnTo>
                    <a:pt x="52683" y="8201"/>
                  </a:lnTo>
                  <a:lnTo>
                    <a:pt x="60881" y="24301"/>
                  </a:lnTo>
                  <a:lnTo>
                    <a:pt x="76274" y="70189"/>
                  </a:lnTo>
                  <a:lnTo>
                    <a:pt x="80464" y="92579"/>
                  </a:lnTo>
                  <a:lnTo>
                    <a:pt x="76972" y="137466"/>
                  </a:lnTo>
                  <a:lnTo>
                    <a:pt x="70899" y="151407"/>
                  </a:lnTo>
                  <a:lnTo>
                    <a:pt x="43752" y="18950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SMARTInkShape-3580"/>
            <p:cNvSpPr/>
            <p:nvPr>
              <p:custDataLst>
                <p:tags r:id="rId336"/>
              </p:custDataLst>
            </p:nvPr>
          </p:nvSpPr>
          <p:spPr>
            <a:xfrm>
              <a:off x="11782990" y="5602057"/>
              <a:ext cx="123261" cy="139465"/>
            </a:xfrm>
            <a:custGeom>
              <a:avLst/>
              <a:gdLst/>
              <a:ahLst/>
              <a:cxnLst/>
              <a:rect l="0" t="0" r="0" b="0"/>
              <a:pathLst>
                <a:path w="123261" h="139465">
                  <a:moveTo>
                    <a:pt x="66110" y="27218"/>
                  </a:moveTo>
                  <a:lnTo>
                    <a:pt x="66110" y="27218"/>
                  </a:lnTo>
                  <a:lnTo>
                    <a:pt x="61052" y="27218"/>
                  </a:lnTo>
                  <a:lnTo>
                    <a:pt x="55749" y="24396"/>
                  </a:lnTo>
                  <a:lnTo>
                    <a:pt x="48778" y="19017"/>
                  </a:lnTo>
                  <a:lnTo>
                    <a:pt x="37454" y="23142"/>
                  </a:lnTo>
                  <a:lnTo>
                    <a:pt x="29386" y="31051"/>
                  </a:lnTo>
                  <a:lnTo>
                    <a:pt x="9081" y="60938"/>
                  </a:lnTo>
                  <a:lnTo>
                    <a:pt x="2293" y="83070"/>
                  </a:lnTo>
                  <a:lnTo>
                    <a:pt x="0" y="109512"/>
                  </a:lnTo>
                  <a:lnTo>
                    <a:pt x="2508" y="119532"/>
                  </a:lnTo>
                  <a:lnTo>
                    <a:pt x="4659" y="123685"/>
                  </a:lnTo>
                  <a:lnTo>
                    <a:pt x="12693" y="131123"/>
                  </a:lnTo>
                  <a:lnTo>
                    <a:pt x="22261" y="136898"/>
                  </a:lnTo>
                  <a:lnTo>
                    <a:pt x="30041" y="139464"/>
                  </a:lnTo>
                  <a:lnTo>
                    <a:pt x="42670" y="134961"/>
                  </a:lnTo>
                  <a:lnTo>
                    <a:pt x="56750" y="125904"/>
                  </a:lnTo>
                  <a:lnTo>
                    <a:pt x="83054" y="91628"/>
                  </a:lnTo>
                  <a:lnTo>
                    <a:pt x="91237" y="69703"/>
                  </a:lnTo>
                  <a:lnTo>
                    <a:pt x="88608" y="39690"/>
                  </a:lnTo>
                  <a:lnTo>
                    <a:pt x="81125" y="14098"/>
                  </a:lnTo>
                  <a:lnTo>
                    <a:pt x="75253" y="5512"/>
                  </a:lnTo>
                  <a:lnTo>
                    <a:pt x="72205" y="3223"/>
                  </a:lnTo>
                  <a:lnTo>
                    <a:pt x="63175" y="678"/>
                  </a:lnTo>
                  <a:lnTo>
                    <a:pt x="57804" y="0"/>
                  </a:lnTo>
                  <a:lnTo>
                    <a:pt x="31601" y="6963"/>
                  </a:lnTo>
                  <a:lnTo>
                    <a:pt x="30404" y="9481"/>
                  </a:lnTo>
                  <a:lnTo>
                    <a:pt x="29074" y="17924"/>
                  </a:lnTo>
                  <a:lnTo>
                    <a:pt x="31305" y="25910"/>
                  </a:lnTo>
                  <a:lnTo>
                    <a:pt x="46418" y="44716"/>
                  </a:lnTo>
                  <a:lnTo>
                    <a:pt x="68742" y="57568"/>
                  </a:lnTo>
                  <a:lnTo>
                    <a:pt x="123260" y="65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SMARTInkShape-3581"/>
            <p:cNvSpPr/>
            <p:nvPr>
              <p:custDataLst>
                <p:tags r:id="rId337"/>
              </p:custDataLst>
            </p:nvPr>
          </p:nvSpPr>
          <p:spPr>
            <a:xfrm>
              <a:off x="11678540" y="5657850"/>
              <a:ext cx="18161" cy="114301"/>
            </a:xfrm>
            <a:custGeom>
              <a:avLst/>
              <a:gdLst/>
              <a:ahLst/>
              <a:cxnLst/>
              <a:rect l="0" t="0" r="0" b="0"/>
              <a:pathLst>
                <a:path w="18161" h="114301">
                  <a:moveTo>
                    <a:pt x="18160" y="0"/>
                  </a:moveTo>
                  <a:lnTo>
                    <a:pt x="18160" y="0"/>
                  </a:lnTo>
                  <a:lnTo>
                    <a:pt x="13102" y="0"/>
                  </a:lnTo>
                  <a:lnTo>
                    <a:pt x="11614" y="2117"/>
                  </a:lnTo>
                  <a:lnTo>
                    <a:pt x="9026" y="21459"/>
                  </a:lnTo>
                  <a:lnTo>
                    <a:pt x="7653" y="42378"/>
                  </a:lnTo>
                  <a:lnTo>
                    <a:pt x="0" y="79472"/>
                  </a:lnTo>
                  <a:lnTo>
                    <a:pt x="432" y="97397"/>
                  </a:lnTo>
                  <a:lnTo>
                    <a:pt x="863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3582"/>
            <p:cNvSpPr/>
            <p:nvPr>
              <p:custDataLst>
                <p:tags r:id="rId338"/>
              </p:custDataLst>
            </p:nvPr>
          </p:nvSpPr>
          <p:spPr>
            <a:xfrm>
              <a:off x="11631988" y="5573449"/>
              <a:ext cx="83763" cy="130054"/>
            </a:xfrm>
            <a:custGeom>
              <a:avLst/>
              <a:gdLst/>
              <a:ahLst/>
              <a:cxnLst/>
              <a:rect l="0" t="0" r="0" b="0"/>
              <a:pathLst>
                <a:path w="83763" h="130054">
                  <a:moveTo>
                    <a:pt x="55187" y="8201"/>
                  </a:moveTo>
                  <a:lnTo>
                    <a:pt x="55187" y="8201"/>
                  </a:lnTo>
                  <a:lnTo>
                    <a:pt x="55187" y="0"/>
                  </a:lnTo>
                  <a:lnTo>
                    <a:pt x="55187" y="4125"/>
                  </a:lnTo>
                  <a:lnTo>
                    <a:pt x="52363" y="9213"/>
                  </a:lnTo>
                  <a:lnTo>
                    <a:pt x="41931" y="21101"/>
                  </a:lnTo>
                  <a:lnTo>
                    <a:pt x="38711" y="30162"/>
                  </a:lnTo>
                  <a:lnTo>
                    <a:pt x="35166" y="42303"/>
                  </a:lnTo>
                  <a:lnTo>
                    <a:pt x="14830" y="85128"/>
                  </a:lnTo>
                  <a:lnTo>
                    <a:pt x="0" y="115100"/>
                  </a:lnTo>
                  <a:lnTo>
                    <a:pt x="403" y="118624"/>
                  </a:lnTo>
                  <a:lnTo>
                    <a:pt x="3676" y="125365"/>
                  </a:lnTo>
                  <a:lnTo>
                    <a:pt x="6030" y="127585"/>
                  </a:lnTo>
                  <a:lnTo>
                    <a:pt x="11468" y="130053"/>
                  </a:lnTo>
                  <a:lnTo>
                    <a:pt x="83762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3583"/>
            <p:cNvSpPr/>
            <p:nvPr>
              <p:custDataLst>
                <p:tags r:id="rId339"/>
              </p:custDataLst>
            </p:nvPr>
          </p:nvSpPr>
          <p:spPr>
            <a:xfrm>
              <a:off x="11458575" y="56864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22120" y="1986"/>
                  </a:lnTo>
                  <a:lnTo>
                    <a:pt x="64957" y="1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3584"/>
            <p:cNvSpPr/>
            <p:nvPr>
              <p:custDataLst>
                <p:tags r:id="rId340"/>
              </p:custDataLst>
            </p:nvPr>
          </p:nvSpPr>
          <p:spPr>
            <a:xfrm>
              <a:off x="11382375" y="5486550"/>
              <a:ext cx="85726" cy="74525"/>
            </a:xfrm>
            <a:custGeom>
              <a:avLst/>
              <a:gdLst/>
              <a:ahLst/>
              <a:cxnLst/>
              <a:rect l="0" t="0" r="0" b="0"/>
              <a:pathLst>
                <a:path w="85726" h="74525">
                  <a:moveTo>
                    <a:pt x="0" y="18900"/>
                  </a:moveTo>
                  <a:lnTo>
                    <a:pt x="0" y="18900"/>
                  </a:lnTo>
                  <a:lnTo>
                    <a:pt x="0" y="1567"/>
                  </a:lnTo>
                  <a:lnTo>
                    <a:pt x="14149" y="189"/>
                  </a:lnTo>
                  <a:lnTo>
                    <a:pt x="21458" y="0"/>
                  </a:lnTo>
                  <a:lnTo>
                    <a:pt x="23831" y="1008"/>
                  </a:lnTo>
                  <a:lnTo>
                    <a:pt x="25412" y="2739"/>
                  </a:lnTo>
                  <a:lnTo>
                    <a:pt x="26469" y="4952"/>
                  </a:lnTo>
                  <a:lnTo>
                    <a:pt x="28390" y="30445"/>
                  </a:lnTo>
                  <a:lnTo>
                    <a:pt x="22848" y="40259"/>
                  </a:lnTo>
                  <a:lnTo>
                    <a:pt x="2103" y="64220"/>
                  </a:lnTo>
                  <a:lnTo>
                    <a:pt x="2460" y="66047"/>
                  </a:lnTo>
                  <a:lnTo>
                    <a:pt x="5680" y="70899"/>
                  </a:lnTo>
                  <a:lnTo>
                    <a:pt x="10638" y="73761"/>
                  </a:lnTo>
                  <a:lnTo>
                    <a:pt x="13442" y="74524"/>
                  </a:lnTo>
                  <a:lnTo>
                    <a:pt x="16369" y="73974"/>
                  </a:lnTo>
                  <a:lnTo>
                    <a:pt x="27663" y="69202"/>
                  </a:lnTo>
                  <a:lnTo>
                    <a:pt x="85725" y="66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SMARTInkShape-3585"/>
            <p:cNvSpPr/>
            <p:nvPr>
              <p:custDataLst>
                <p:tags r:id="rId341"/>
              </p:custDataLst>
            </p:nvPr>
          </p:nvSpPr>
          <p:spPr>
            <a:xfrm>
              <a:off x="11270380" y="5592416"/>
              <a:ext cx="102471" cy="140485"/>
            </a:xfrm>
            <a:custGeom>
              <a:avLst/>
              <a:gdLst/>
              <a:ahLst/>
              <a:cxnLst/>
              <a:rect l="0" t="0" r="0" b="0"/>
              <a:pathLst>
                <a:path w="102471" h="140485">
                  <a:moveTo>
                    <a:pt x="54845" y="36859"/>
                  </a:moveTo>
                  <a:lnTo>
                    <a:pt x="54845" y="36859"/>
                  </a:lnTo>
                  <a:lnTo>
                    <a:pt x="54845" y="31803"/>
                  </a:lnTo>
                  <a:lnTo>
                    <a:pt x="53787" y="30314"/>
                  </a:lnTo>
                  <a:lnTo>
                    <a:pt x="52021" y="29320"/>
                  </a:lnTo>
                  <a:lnTo>
                    <a:pt x="49788" y="28658"/>
                  </a:lnTo>
                  <a:lnTo>
                    <a:pt x="48299" y="27158"/>
                  </a:lnTo>
                  <a:lnTo>
                    <a:pt x="46643" y="22670"/>
                  </a:lnTo>
                  <a:lnTo>
                    <a:pt x="45143" y="21049"/>
                  </a:lnTo>
                  <a:lnTo>
                    <a:pt x="37236" y="18236"/>
                  </a:lnTo>
                  <a:lnTo>
                    <a:pt x="31165" y="22992"/>
                  </a:lnTo>
                  <a:lnTo>
                    <a:pt x="10311" y="69274"/>
                  </a:lnTo>
                  <a:lnTo>
                    <a:pt x="500" y="101470"/>
                  </a:lnTo>
                  <a:lnTo>
                    <a:pt x="0" y="115316"/>
                  </a:lnTo>
                  <a:lnTo>
                    <a:pt x="3305" y="128526"/>
                  </a:lnTo>
                  <a:lnTo>
                    <a:pt x="5667" y="132895"/>
                  </a:lnTo>
                  <a:lnTo>
                    <a:pt x="8303" y="135809"/>
                  </a:lnTo>
                  <a:lnTo>
                    <a:pt x="15078" y="140484"/>
                  </a:lnTo>
                  <a:lnTo>
                    <a:pt x="26364" y="136236"/>
                  </a:lnTo>
                  <a:lnTo>
                    <a:pt x="43115" y="123220"/>
                  </a:lnTo>
                  <a:lnTo>
                    <a:pt x="56426" y="105957"/>
                  </a:lnTo>
                  <a:lnTo>
                    <a:pt x="76930" y="60342"/>
                  </a:lnTo>
                  <a:lnTo>
                    <a:pt x="77713" y="44122"/>
                  </a:lnTo>
                  <a:lnTo>
                    <a:pt x="69594" y="12893"/>
                  </a:lnTo>
                  <a:lnTo>
                    <a:pt x="63868" y="5041"/>
                  </a:lnTo>
                  <a:lnTo>
                    <a:pt x="60861" y="2947"/>
                  </a:lnTo>
                  <a:lnTo>
                    <a:pt x="46515" y="0"/>
                  </a:lnTo>
                  <a:lnTo>
                    <a:pt x="37738" y="2132"/>
                  </a:lnTo>
                  <a:lnTo>
                    <a:pt x="23479" y="12124"/>
                  </a:lnTo>
                  <a:lnTo>
                    <a:pt x="22292" y="16136"/>
                  </a:lnTo>
                  <a:lnTo>
                    <a:pt x="25536" y="38769"/>
                  </a:lnTo>
                  <a:lnTo>
                    <a:pt x="27898" y="42366"/>
                  </a:lnTo>
                  <a:lnTo>
                    <a:pt x="36166" y="49184"/>
                  </a:lnTo>
                  <a:lnTo>
                    <a:pt x="57776" y="53916"/>
                  </a:lnTo>
                  <a:lnTo>
                    <a:pt x="102470" y="55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SMARTInkShape-3586"/>
            <p:cNvSpPr/>
            <p:nvPr>
              <p:custDataLst>
                <p:tags r:id="rId342"/>
              </p:custDataLst>
            </p:nvPr>
          </p:nvSpPr>
          <p:spPr>
            <a:xfrm>
              <a:off x="11182350" y="5581650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2" y="10361"/>
                  </a:lnTo>
                  <a:lnTo>
                    <a:pt x="2038" y="57419"/>
                  </a:lnTo>
                  <a:lnTo>
                    <a:pt x="120" y="10161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SMARTInkShape-3587"/>
            <p:cNvSpPr/>
            <p:nvPr>
              <p:custDataLst>
                <p:tags r:id="rId343"/>
              </p:custDataLst>
            </p:nvPr>
          </p:nvSpPr>
          <p:spPr>
            <a:xfrm>
              <a:off x="11144250" y="5648325"/>
              <a:ext cx="66676" cy="5489"/>
            </a:xfrm>
            <a:custGeom>
              <a:avLst/>
              <a:gdLst/>
              <a:ahLst/>
              <a:cxnLst/>
              <a:rect l="0" t="0" r="0" b="0"/>
              <a:pathLst>
                <a:path w="66676" h="5489">
                  <a:moveTo>
                    <a:pt x="0" y="0"/>
                  </a:moveTo>
                  <a:lnTo>
                    <a:pt x="0" y="0"/>
                  </a:lnTo>
                  <a:lnTo>
                    <a:pt x="10112" y="5056"/>
                  </a:lnTo>
                  <a:lnTo>
                    <a:pt x="14149" y="548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SMARTInkShape-3588"/>
            <p:cNvSpPr/>
            <p:nvPr>
              <p:custDataLst>
                <p:tags r:id="rId344"/>
              </p:custDataLst>
            </p:nvPr>
          </p:nvSpPr>
          <p:spPr>
            <a:xfrm>
              <a:off x="11068050" y="56102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8467" y="44658"/>
                  </a:lnTo>
                  <a:lnTo>
                    <a:pt x="1323" y="7347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3589"/>
            <p:cNvSpPr/>
            <p:nvPr>
              <p:custDataLst>
                <p:tags r:id="rId345"/>
              </p:custDataLst>
            </p:nvPr>
          </p:nvSpPr>
          <p:spPr>
            <a:xfrm>
              <a:off x="11034972" y="5548411"/>
              <a:ext cx="52129" cy="117001"/>
            </a:xfrm>
            <a:custGeom>
              <a:avLst/>
              <a:gdLst/>
              <a:ahLst/>
              <a:cxnLst/>
              <a:rect l="0" t="0" r="0" b="0"/>
              <a:pathLst>
                <a:path w="52129" h="117001">
                  <a:moveTo>
                    <a:pt x="42603" y="14189"/>
                  </a:moveTo>
                  <a:lnTo>
                    <a:pt x="42603" y="14189"/>
                  </a:lnTo>
                  <a:lnTo>
                    <a:pt x="42603" y="9133"/>
                  </a:lnTo>
                  <a:lnTo>
                    <a:pt x="41545" y="7644"/>
                  </a:lnTo>
                  <a:lnTo>
                    <a:pt x="39779" y="6650"/>
                  </a:lnTo>
                  <a:lnTo>
                    <a:pt x="37546" y="5988"/>
                  </a:lnTo>
                  <a:lnTo>
                    <a:pt x="36057" y="4488"/>
                  </a:lnTo>
                  <a:lnTo>
                    <a:pt x="34401" y="0"/>
                  </a:lnTo>
                  <a:lnTo>
                    <a:pt x="33961" y="496"/>
                  </a:lnTo>
                  <a:lnTo>
                    <a:pt x="32280" y="10250"/>
                  </a:lnTo>
                  <a:lnTo>
                    <a:pt x="17913" y="37602"/>
                  </a:lnTo>
                  <a:lnTo>
                    <a:pt x="6764" y="80106"/>
                  </a:lnTo>
                  <a:lnTo>
                    <a:pt x="922" y="90406"/>
                  </a:lnTo>
                  <a:lnTo>
                    <a:pt x="0" y="94633"/>
                  </a:lnTo>
                  <a:lnTo>
                    <a:pt x="444" y="98511"/>
                  </a:lnTo>
                  <a:lnTo>
                    <a:pt x="3757" y="105640"/>
                  </a:lnTo>
                  <a:lnTo>
                    <a:pt x="8757" y="112337"/>
                  </a:lnTo>
                  <a:lnTo>
                    <a:pt x="14509" y="116017"/>
                  </a:lnTo>
                  <a:lnTo>
                    <a:pt x="17523" y="117000"/>
                  </a:lnTo>
                  <a:lnTo>
                    <a:pt x="20592" y="116597"/>
                  </a:lnTo>
                  <a:lnTo>
                    <a:pt x="52128" y="99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3590"/>
            <p:cNvSpPr/>
            <p:nvPr>
              <p:custDataLst>
                <p:tags r:id="rId346"/>
              </p:custDataLst>
            </p:nvPr>
          </p:nvSpPr>
          <p:spPr>
            <a:xfrm>
              <a:off x="10477500" y="5534175"/>
              <a:ext cx="51818" cy="151763"/>
            </a:xfrm>
            <a:custGeom>
              <a:avLst/>
              <a:gdLst/>
              <a:ahLst/>
              <a:cxnLst/>
              <a:rect l="0" t="0" r="0" b="0"/>
              <a:pathLst>
                <a:path w="51818" h="151763">
                  <a:moveTo>
                    <a:pt x="0" y="18900"/>
                  </a:moveTo>
                  <a:lnTo>
                    <a:pt x="0" y="18900"/>
                  </a:lnTo>
                  <a:lnTo>
                    <a:pt x="0" y="5643"/>
                  </a:lnTo>
                  <a:lnTo>
                    <a:pt x="1058" y="3712"/>
                  </a:lnTo>
                  <a:lnTo>
                    <a:pt x="2824" y="2425"/>
                  </a:lnTo>
                  <a:lnTo>
                    <a:pt x="7606" y="995"/>
                  </a:lnTo>
                  <a:lnTo>
                    <a:pt x="27446" y="0"/>
                  </a:lnTo>
                  <a:lnTo>
                    <a:pt x="36187" y="2739"/>
                  </a:lnTo>
                  <a:lnTo>
                    <a:pt x="40000" y="4952"/>
                  </a:lnTo>
                  <a:lnTo>
                    <a:pt x="42540" y="7485"/>
                  </a:lnTo>
                  <a:lnTo>
                    <a:pt x="45365" y="13122"/>
                  </a:lnTo>
                  <a:lnTo>
                    <a:pt x="43797" y="21977"/>
                  </a:lnTo>
                  <a:lnTo>
                    <a:pt x="36966" y="36039"/>
                  </a:lnTo>
                  <a:lnTo>
                    <a:pt x="10077" y="65958"/>
                  </a:lnTo>
                  <a:lnTo>
                    <a:pt x="37781" y="82978"/>
                  </a:lnTo>
                  <a:lnTo>
                    <a:pt x="41062" y="83844"/>
                  </a:lnTo>
                  <a:lnTo>
                    <a:pt x="47531" y="90450"/>
                  </a:lnTo>
                  <a:lnTo>
                    <a:pt x="50738" y="95176"/>
                  </a:lnTo>
                  <a:lnTo>
                    <a:pt x="51817" y="100441"/>
                  </a:lnTo>
                  <a:lnTo>
                    <a:pt x="50193" y="111938"/>
                  </a:lnTo>
                  <a:lnTo>
                    <a:pt x="43330" y="130309"/>
                  </a:lnTo>
                  <a:lnTo>
                    <a:pt x="37602" y="137208"/>
                  </a:lnTo>
                  <a:lnTo>
                    <a:pt x="21100" y="148544"/>
                  </a:lnTo>
                  <a:lnTo>
                    <a:pt x="3197" y="151762"/>
                  </a:lnTo>
                  <a:lnTo>
                    <a:pt x="2131" y="150866"/>
                  </a:lnTo>
                  <a:lnTo>
                    <a:pt x="9525" y="142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3591"/>
            <p:cNvSpPr/>
            <p:nvPr>
              <p:custDataLst>
                <p:tags r:id="rId347"/>
              </p:custDataLst>
            </p:nvPr>
          </p:nvSpPr>
          <p:spPr>
            <a:xfrm>
              <a:off x="10334625" y="56197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23850" y="846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3592"/>
            <p:cNvSpPr/>
            <p:nvPr>
              <p:custDataLst>
                <p:tags r:id="rId348"/>
              </p:custDataLst>
            </p:nvPr>
          </p:nvSpPr>
          <p:spPr>
            <a:xfrm>
              <a:off x="10248900" y="5591568"/>
              <a:ext cx="19051" cy="113908"/>
            </a:xfrm>
            <a:custGeom>
              <a:avLst/>
              <a:gdLst/>
              <a:ahLst/>
              <a:cxnLst/>
              <a:rect l="0" t="0" r="0" b="0"/>
              <a:pathLst>
                <a:path w="19051" h="113908">
                  <a:moveTo>
                    <a:pt x="19050" y="9132"/>
                  </a:moveTo>
                  <a:lnTo>
                    <a:pt x="19050" y="9132"/>
                  </a:lnTo>
                  <a:lnTo>
                    <a:pt x="19050" y="931"/>
                  </a:lnTo>
                  <a:lnTo>
                    <a:pt x="17992" y="490"/>
                  </a:lnTo>
                  <a:lnTo>
                    <a:pt x="13993" y="0"/>
                  </a:lnTo>
                  <a:lnTo>
                    <a:pt x="12504" y="927"/>
                  </a:lnTo>
                  <a:lnTo>
                    <a:pt x="11512" y="2604"/>
                  </a:lnTo>
                  <a:lnTo>
                    <a:pt x="10113" y="10020"/>
                  </a:lnTo>
                  <a:lnTo>
                    <a:pt x="8543" y="26183"/>
                  </a:lnTo>
                  <a:lnTo>
                    <a:pt x="2002" y="48091"/>
                  </a:lnTo>
                  <a:lnTo>
                    <a:pt x="118" y="94876"/>
                  </a:lnTo>
                  <a:lnTo>
                    <a:pt x="0" y="11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3593"/>
            <p:cNvSpPr/>
            <p:nvPr>
              <p:custDataLst>
                <p:tags r:id="rId349"/>
              </p:custDataLst>
            </p:nvPr>
          </p:nvSpPr>
          <p:spPr>
            <a:xfrm>
              <a:off x="10192031" y="5487724"/>
              <a:ext cx="85445" cy="169587"/>
            </a:xfrm>
            <a:custGeom>
              <a:avLst/>
              <a:gdLst/>
              <a:ahLst/>
              <a:cxnLst/>
              <a:rect l="0" t="0" r="0" b="0"/>
              <a:pathLst>
                <a:path w="85445" h="169587">
                  <a:moveTo>
                    <a:pt x="47344" y="8201"/>
                  </a:moveTo>
                  <a:lnTo>
                    <a:pt x="47344" y="8201"/>
                  </a:lnTo>
                  <a:lnTo>
                    <a:pt x="55546" y="0"/>
                  </a:lnTo>
                  <a:lnTo>
                    <a:pt x="55986" y="617"/>
                  </a:lnTo>
                  <a:lnTo>
                    <a:pt x="56478" y="4125"/>
                  </a:lnTo>
                  <a:lnTo>
                    <a:pt x="53873" y="9213"/>
                  </a:lnTo>
                  <a:lnTo>
                    <a:pt x="43577" y="26157"/>
                  </a:lnTo>
                  <a:lnTo>
                    <a:pt x="31352" y="64038"/>
                  </a:lnTo>
                  <a:lnTo>
                    <a:pt x="15923" y="103191"/>
                  </a:lnTo>
                  <a:lnTo>
                    <a:pt x="6922" y="122385"/>
                  </a:lnTo>
                  <a:lnTo>
                    <a:pt x="0" y="163981"/>
                  </a:lnTo>
                  <a:lnTo>
                    <a:pt x="2024" y="166029"/>
                  </a:lnTo>
                  <a:lnTo>
                    <a:pt x="9916" y="168305"/>
                  </a:lnTo>
                  <a:lnTo>
                    <a:pt x="26258" y="169586"/>
                  </a:lnTo>
                  <a:lnTo>
                    <a:pt x="85444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3594"/>
            <p:cNvSpPr/>
            <p:nvPr>
              <p:custDataLst>
                <p:tags r:id="rId350"/>
              </p:custDataLst>
            </p:nvPr>
          </p:nvSpPr>
          <p:spPr>
            <a:xfrm>
              <a:off x="9938612" y="5619750"/>
              <a:ext cx="110264" cy="19051"/>
            </a:xfrm>
            <a:custGeom>
              <a:avLst/>
              <a:gdLst/>
              <a:ahLst/>
              <a:cxnLst/>
              <a:rect l="0" t="0" r="0" b="0"/>
              <a:pathLst>
                <a:path w="110264" h="190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2117"/>
                  </a:lnTo>
                  <a:lnTo>
                    <a:pt x="2343" y="10113"/>
                  </a:lnTo>
                  <a:lnTo>
                    <a:pt x="5507" y="13092"/>
                  </a:lnTo>
                  <a:lnTo>
                    <a:pt x="14669" y="16402"/>
                  </a:lnTo>
                  <a:lnTo>
                    <a:pt x="58387" y="18817"/>
                  </a:lnTo>
                  <a:lnTo>
                    <a:pt x="11026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3595"/>
            <p:cNvSpPr/>
            <p:nvPr>
              <p:custDataLst>
                <p:tags r:id="rId351"/>
              </p:custDataLst>
            </p:nvPr>
          </p:nvSpPr>
          <p:spPr>
            <a:xfrm>
              <a:off x="9916848" y="5543550"/>
              <a:ext cx="103453" cy="9526"/>
            </a:xfrm>
            <a:custGeom>
              <a:avLst/>
              <a:gdLst/>
              <a:ahLst/>
              <a:cxnLst/>
              <a:rect l="0" t="0" r="0" b="0"/>
              <a:pathLst>
                <a:path w="103453" h="9526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9182" y="9132"/>
                  </a:lnTo>
                  <a:lnTo>
                    <a:pt x="56749" y="9491"/>
                  </a:lnTo>
                  <a:lnTo>
                    <a:pt x="10345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SMARTInkShape-3596"/>
            <p:cNvSpPr/>
            <p:nvPr>
              <p:custDataLst>
                <p:tags r:id="rId352"/>
              </p:custDataLst>
            </p:nvPr>
          </p:nvSpPr>
          <p:spPr>
            <a:xfrm>
              <a:off x="10545604" y="5537791"/>
              <a:ext cx="122397" cy="165062"/>
            </a:xfrm>
            <a:custGeom>
              <a:avLst/>
              <a:gdLst/>
              <a:ahLst/>
              <a:cxnLst/>
              <a:rect l="0" t="0" r="0" b="0"/>
              <a:pathLst>
                <a:path w="122397" h="165062">
                  <a:moveTo>
                    <a:pt x="46196" y="53384"/>
                  </a:moveTo>
                  <a:lnTo>
                    <a:pt x="46196" y="53384"/>
                  </a:lnTo>
                  <a:lnTo>
                    <a:pt x="46196" y="36982"/>
                  </a:lnTo>
                  <a:lnTo>
                    <a:pt x="41139" y="30063"/>
                  </a:lnTo>
                  <a:lnTo>
                    <a:pt x="38590" y="29369"/>
                  </a:lnTo>
                  <a:lnTo>
                    <a:pt x="35835" y="29966"/>
                  </a:lnTo>
                  <a:lnTo>
                    <a:pt x="32939" y="31422"/>
                  </a:lnTo>
                  <a:lnTo>
                    <a:pt x="23807" y="43584"/>
                  </a:lnTo>
                  <a:lnTo>
                    <a:pt x="8074" y="78460"/>
                  </a:lnTo>
                  <a:lnTo>
                    <a:pt x="449" y="119369"/>
                  </a:lnTo>
                  <a:lnTo>
                    <a:pt x="0" y="149360"/>
                  </a:lnTo>
                  <a:lnTo>
                    <a:pt x="3792" y="158834"/>
                  </a:lnTo>
                  <a:lnTo>
                    <a:pt x="6285" y="161785"/>
                  </a:lnTo>
                  <a:lnTo>
                    <a:pt x="11876" y="165061"/>
                  </a:lnTo>
                  <a:lnTo>
                    <a:pt x="14850" y="164877"/>
                  </a:lnTo>
                  <a:lnTo>
                    <a:pt x="20976" y="161851"/>
                  </a:lnTo>
                  <a:lnTo>
                    <a:pt x="63565" y="121676"/>
                  </a:lnTo>
                  <a:lnTo>
                    <a:pt x="76507" y="93609"/>
                  </a:lnTo>
                  <a:lnTo>
                    <a:pt x="82758" y="48316"/>
                  </a:lnTo>
                  <a:lnTo>
                    <a:pt x="83612" y="31376"/>
                  </a:lnTo>
                  <a:lnTo>
                    <a:pt x="78347" y="16792"/>
                  </a:lnTo>
                  <a:lnTo>
                    <a:pt x="70011" y="5370"/>
                  </a:lnTo>
                  <a:lnTo>
                    <a:pt x="62778" y="295"/>
                  </a:lnTo>
                  <a:lnTo>
                    <a:pt x="58308" y="0"/>
                  </a:lnTo>
                  <a:lnTo>
                    <a:pt x="47699" y="2494"/>
                  </a:lnTo>
                  <a:lnTo>
                    <a:pt x="38751" y="9952"/>
                  </a:lnTo>
                  <a:lnTo>
                    <a:pt x="32303" y="19264"/>
                  </a:lnTo>
                  <a:lnTo>
                    <a:pt x="28675" y="30457"/>
                  </a:lnTo>
                  <a:lnTo>
                    <a:pt x="27825" y="37198"/>
                  </a:lnTo>
                  <a:lnTo>
                    <a:pt x="33092" y="46543"/>
                  </a:lnTo>
                  <a:lnTo>
                    <a:pt x="41430" y="55635"/>
                  </a:lnTo>
                  <a:lnTo>
                    <a:pt x="48664" y="59676"/>
                  </a:lnTo>
                  <a:lnTo>
                    <a:pt x="122396" y="62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3597"/>
            <p:cNvSpPr/>
            <p:nvPr>
              <p:custDataLst>
                <p:tags r:id="rId353"/>
              </p:custDataLst>
            </p:nvPr>
          </p:nvSpPr>
          <p:spPr>
            <a:xfrm>
              <a:off x="10687050" y="5639193"/>
              <a:ext cx="114301" cy="9133"/>
            </a:xfrm>
            <a:custGeom>
              <a:avLst/>
              <a:gdLst/>
              <a:ahLst/>
              <a:cxnLst/>
              <a:rect l="0" t="0" r="0" b="0"/>
              <a:pathLst>
                <a:path w="114301" h="9133">
                  <a:moveTo>
                    <a:pt x="0" y="9132"/>
                  </a:moveTo>
                  <a:lnTo>
                    <a:pt x="0" y="9132"/>
                  </a:lnTo>
                  <a:lnTo>
                    <a:pt x="17900" y="1593"/>
                  </a:lnTo>
                  <a:lnTo>
                    <a:pt x="36578" y="0"/>
                  </a:lnTo>
                  <a:lnTo>
                    <a:pt x="77252" y="7198"/>
                  </a:lnTo>
                  <a:lnTo>
                    <a:pt x="114300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3598"/>
            <p:cNvSpPr/>
            <p:nvPr>
              <p:custDataLst>
                <p:tags r:id="rId354"/>
              </p:custDataLst>
            </p:nvPr>
          </p:nvSpPr>
          <p:spPr>
            <a:xfrm>
              <a:off x="10916643" y="5519894"/>
              <a:ext cx="75208" cy="199753"/>
            </a:xfrm>
            <a:custGeom>
              <a:avLst/>
              <a:gdLst/>
              <a:ahLst/>
              <a:cxnLst/>
              <a:rect l="0" t="0" r="0" b="0"/>
              <a:pathLst>
                <a:path w="75208" h="199753">
                  <a:moveTo>
                    <a:pt x="75207" y="14131"/>
                  </a:moveTo>
                  <a:lnTo>
                    <a:pt x="75207" y="14131"/>
                  </a:lnTo>
                  <a:lnTo>
                    <a:pt x="75207" y="874"/>
                  </a:lnTo>
                  <a:lnTo>
                    <a:pt x="74149" y="0"/>
                  </a:lnTo>
                  <a:lnTo>
                    <a:pt x="72383" y="478"/>
                  </a:lnTo>
                  <a:lnTo>
                    <a:pt x="51357" y="13785"/>
                  </a:lnTo>
                  <a:lnTo>
                    <a:pt x="34509" y="35901"/>
                  </a:lnTo>
                  <a:lnTo>
                    <a:pt x="15976" y="74640"/>
                  </a:lnTo>
                  <a:lnTo>
                    <a:pt x="2358" y="107575"/>
                  </a:lnTo>
                  <a:lnTo>
                    <a:pt x="0" y="130719"/>
                  </a:lnTo>
                  <a:lnTo>
                    <a:pt x="4356" y="157684"/>
                  </a:lnTo>
                  <a:lnTo>
                    <a:pt x="17408" y="180725"/>
                  </a:lnTo>
                  <a:lnTo>
                    <a:pt x="25882" y="188714"/>
                  </a:lnTo>
                  <a:lnTo>
                    <a:pt x="45003" y="198900"/>
                  </a:lnTo>
                  <a:lnTo>
                    <a:pt x="50837" y="199752"/>
                  </a:lnTo>
                  <a:lnTo>
                    <a:pt x="75207" y="195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9" name="SMARTInkShape-3599"/>
          <p:cNvSpPr/>
          <p:nvPr>
            <p:custDataLst>
              <p:tags r:id="rId10"/>
            </p:custDataLst>
          </p:nvPr>
        </p:nvSpPr>
        <p:spPr>
          <a:xfrm>
            <a:off x="11791950" y="4686300"/>
            <a:ext cx="28576" cy="228601"/>
          </a:xfrm>
          <a:custGeom>
            <a:avLst/>
            <a:gdLst/>
            <a:ahLst/>
            <a:cxnLst/>
            <a:rect l="0" t="0" r="0" b="0"/>
            <a:pathLst>
              <a:path w="28576" h="228601">
                <a:moveTo>
                  <a:pt x="0" y="9525"/>
                </a:moveTo>
                <a:lnTo>
                  <a:pt x="0" y="9525"/>
                </a:lnTo>
                <a:lnTo>
                  <a:pt x="0" y="0"/>
                </a:lnTo>
                <a:lnTo>
                  <a:pt x="9134" y="9133"/>
                </a:lnTo>
                <a:lnTo>
                  <a:pt x="9490" y="17692"/>
                </a:lnTo>
                <a:lnTo>
                  <a:pt x="17723" y="27132"/>
                </a:lnTo>
                <a:lnTo>
                  <a:pt x="18935" y="36649"/>
                </a:lnTo>
                <a:lnTo>
                  <a:pt x="19041" y="51230"/>
                </a:lnTo>
                <a:lnTo>
                  <a:pt x="20102" y="53203"/>
                </a:lnTo>
                <a:lnTo>
                  <a:pt x="21868" y="54519"/>
                </a:lnTo>
                <a:lnTo>
                  <a:pt x="24103" y="55396"/>
                </a:lnTo>
                <a:lnTo>
                  <a:pt x="25595" y="57040"/>
                </a:lnTo>
                <a:lnTo>
                  <a:pt x="27251" y="61687"/>
                </a:lnTo>
                <a:lnTo>
                  <a:pt x="28575" y="108067"/>
                </a:lnTo>
                <a:lnTo>
                  <a:pt x="28575" y="155609"/>
                </a:lnTo>
                <a:lnTo>
                  <a:pt x="28575" y="165110"/>
                </a:lnTo>
                <a:lnTo>
                  <a:pt x="27517" y="167224"/>
                </a:lnTo>
                <a:lnTo>
                  <a:pt x="25751" y="168633"/>
                </a:lnTo>
                <a:lnTo>
                  <a:pt x="23517" y="169571"/>
                </a:lnTo>
                <a:lnTo>
                  <a:pt x="22029" y="171256"/>
                </a:lnTo>
                <a:lnTo>
                  <a:pt x="20373" y="175950"/>
                </a:lnTo>
                <a:lnTo>
                  <a:pt x="19052" y="213120"/>
                </a:lnTo>
                <a:lnTo>
                  <a:pt x="17993" y="215105"/>
                </a:lnTo>
                <a:lnTo>
                  <a:pt x="16229" y="216429"/>
                </a:lnTo>
                <a:lnTo>
                  <a:pt x="10849" y="218553"/>
                </a:lnTo>
                <a:lnTo>
                  <a:pt x="10113" y="221665"/>
                </a:lnTo>
                <a:lnTo>
                  <a:pt x="9560" y="228194"/>
                </a:lnTo>
                <a:lnTo>
                  <a:pt x="0" y="228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SMARTInkShape-3600"/>
          <p:cNvSpPr/>
          <p:nvPr>
            <p:custDataLst>
              <p:tags r:id="rId11"/>
            </p:custDataLst>
          </p:nvPr>
        </p:nvSpPr>
        <p:spPr>
          <a:xfrm>
            <a:off x="10734675" y="5248275"/>
            <a:ext cx="133351" cy="8206"/>
          </a:xfrm>
          <a:custGeom>
            <a:avLst/>
            <a:gdLst/>
            <a:ahLst/>
            <a:cxnLst/>
            <a:rect l="0" t="0" r="0" b="0"/>
            <a:pathLst>
              <a:path w="133351" h="8206">
                <a:moveTo>
                  <a:pt x="0" y="0"/>
                </a:moveTo>
                <a:lnTo>
                  <a:pt x="0" y="0"/>
                </a:lnTo>
                <a:lnTo>
                  <a:pt x="34716" y="8201"/>
                </a:lnTo>
                <a:lnTo>
                  <a:pt x="74433" y="8205"/>
                </a:lnTo>
                <a:lnTo>
                  <a:pt x="133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6" name="SMARTInkShape-Group655"/>
          <p:cNvGrpSpPr/>
          <p:nvPr/>
        </p:nvGrpSpPr>
        <p:grpSpPr>
          <a:xfrm>
            <a:off x="10745523" y="4762500"/>
            <a:ext cx="1103578" cy="647701"/>
            <a:chOff x="10745523" y="4762500"/>
            <a:chExt cx="1103578" cy="647701"/>
          </a:xfrm>
        </p:grpSpPr>
        <p:sp>
          <p:nvSpPr>
            <p:cNvPr id="1661" name="SMARTInkShape-3601"/>
            <p:cNvSpPr/>
            <p:nvPr>
              <p:custDataLst>
                <p:tags r:id="rId318"/>
              </p:custDataLst>
            </p:nvPr>
          </p:nvSpPr>
          <p:spPr>
            <a:xfrm>
              <a:off x="11687175" y="5078266"/>
              <a:ext cx="161926" cy="101380"/>
            </a:xfrm>
            <a:custGeom>
              <a:avLst/>
              <a:gdLst/>
              <a:ahLst/>
              <a:cxnLst/>
              <a:rect l="0" t="0" r="0" b="0"/>
              <a:pathLst>
                <a:path w="161926" h="101380">
                  <a:moveTo>
                    <a:pt x="0" y="17609"/>
                  </a:moveTo>
                  <a:lnTo>
                    <a:pt x="0" y="17609"/>
                  </a:lnTo>
                  <a:lnTo>
                    <a:pt x="0" y="9408"/>
                  </a:lnTo>
                  <a:lnTo>
                    <a:pt x="10112" y="3420"/>
                  </a:lnTo>
                  <a:lnTo>
                    <a:pt x="26514" y="0"/>
                  </a:lnTo>
                  <a:lnTo>
                    <a:pt x="58542" y="6886"/>
                  </a:lnTo>
                  <a:lnTo>
                    <a:pt x="61253" y="10461"/>
                  </a:lnTo>
                  <a:lnTo>
                    <a:pt x="65605" y="33365"/>
                  </a:lnTo>
                  <a:lnTo>
                    <a:pt x="65961" y="37638"/>
                  </a:lnTo>
                  <a:lnTo>
                    <a:pt x="56351" y="58821"/>
                  </a:lnTo>
                  <a:lnTo>
                    <a:pt x="31492" y="93435"/>
                  </a:lnTo>
                  <a:lnTo>
                    <a:pt x="30518" y="96734"/>
                  </a:lnTo>
                  <a:lnTo>
                    <a:pt x="31988" y="98934"/>
                  </a:lnTo>
                  <a:lnTo>
                    <a:pt x="39263" y="101379"/>
                  </a:lnTo>
                  <a:lnTo>
                    <a:pt x="77608" y="98359"/>
                  </a:lnTo>
                  <a:lnTo>
                    <a:pt x="95876" y="100065"/>
                  </a:lnTo>
                  <a:lnTo>
                    <a:pt x="161925" y="93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3602"/>
            <p:cNvSpPr/>
            <p:nvPr>
              <p:custDataLst>
                <p:tags r:id="rId319"/>
              </p:custDataLst>
            </p:nvPr>
          </p:nvSpPr>
          <p:spPr>
            <a:xfrm>
              <a:off x="11630025" y="5143500"/>
              <a:ext cx="46140" cy="257176"/>
            </a:xfrm>
            <a:custGeom>
              <a:avLst/>
              <a:gdLst/>
              <a:ahLst/>
              <a:cxnLst/>
              <a:rect l="0" t="0" r="0" b="0"/>
              <a:pathLst>
                <a:path w="46140" h="257176">
                  <a:moveTo>
                    <a:pt x="9525" y="0"/>
                  </a:moveTo>
                  <a:lnTo>
                    <a:pt x="9525" y="0"/>
                  </a:lnTo>
                  <a:lnTo>
                    <a:pt x="22781" y="39773"/>
                  </a:lnTo>
                  <a:lnTo>
                    <a:pt x="36268" y="82139"/>
                  </a:lnTo>
                  <a:lnTo>
                    <a:pt x="46139" y="128815"/>
                  </a:lnTo>
                  <a:lnTo>
                    <a:pt x="39728" y="167340"/>
                  </a:lnTo>
                  <a:lnTo>
                    <a:pt x="25196" y="207468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3603"/>
            <p:cNvSpPr/>
            <p:nvPr>
              <p:custDataLst>
                <p:tags r:id="rId320"/>
              </p:custDataLst>
            </p:nvPr>
          </p:nvSpPr>
          <p:spPr>
            <a:xfrm>
              <a:off x="11478584" y="5191945"/>
              <a:ext cx="132392" cy="168043"/>
            </a:xfrm>
            <a:custGeom>
              <a:avLst/>
              <a:gdLst/>
              <a:ahLst/>
              <a:cxnLst/>
              <a:rect l="0" t="0" r="0" b="0"/>
              <a:pathLst>
                <a:path w="132392" h="168043">
                  <a:moveTo>
                    <a:pt x="75241" y="56330"/>
                  </a:moveTo>
                  <a:lnTo>
                    <a:pt x="75241" y="56330"/>
                  </a:lnTo>
                  <a:lnTo>
                    <a:pt x="75241" y="51274"/>
                  </a:lnTo>
                  <a:lnTo>
                    <a:pt x="72417" y="45969"/>
                  </a:lnTo>
                  <a:lnTo>
                    <a:pt x="70184" y="43073"/>
                  </a:lnTo>
                  <a:lnTo>
                    <a:pt x="64880" y="39855"/>
                  </a:lnTo>
                  <a:lnTo>
                    <a:pt x="53121" y="38043"/>
                  </a:lnTo>
                  <a:lnTo>
                    <a:pt x="47795" y="37788"/>
                  </a:lnTo>
                  <a:lnTo>
                    <a:pt x="39054" y="40329"/>
                  </a:lnTo>
                  <a:lnTo>
                    <a:pt x="35241" y="42487"/>
                  </a:lnTo>
                  <a:lnTo>
                    <a:pt x="9971" y="72941"/>
                  </a:lnTo>
                  <a:lnTo>
                    <a:pt x="3899" y="88054"/>
                  </a:lnTo>
                  <a:lnTo>
                    <a:pt x="0" y="123627"/>
                  </a:lnTo>
                  <a:lnTo>
                    <a:pt x="4381" y="146708"/>
                  </a:lnTo>
                  <a:lnTo>
                    <a:pt x="12383" y="161896"/>
                  </a:lnTo>
                  <a:lnTo>
                    <a:pt x="16402" y="164807"/>
                  </a:lnTo>
                  <a:lnTo>
                    <a:pt x="26512" y="168042"/>
                  </a:lnTo>
                  <a:lnTo>
                    <a:pt x="38062" y="166658"/>
                  </a:lnTo>
                  <a:lnTo>
                    <a:pt x="44105" y="164807"/>
                  </a:lnTo>
                  <a:lnTo>
                    <a:pt x="56464" y="154283"/>
                  </a:lnTo>
                  <a:lnTo>
                    <a:pt x="86918" y="118069"/>
                  </a:lnTo>
                  <a:lnTo>
                    <a:pt x="102987" y="76600"/>
                  </a:lnTo>
                  <a:lnTo>
                    <a:pt x="111295" y="47634"/>
                  </a:lnTo>
                  <a:lnTo>
                    <a:pt x="107679" y="25178"/>
                  </a:lnTo>
                  <a:lnTo>
                    <a:pt x="99905" y="8529"/>
                  </a:lnTo>
                  <a:lnTo>
                    <a:pt x="93965" y="3336"/>
                  </a:lnTo>
                  <a:lnTo>
                    <a:pt x="90898" y="1950"/>
                  </a:lnTo>
                  <a:lnTo>
                    <a:pt x="71413" y="0"/>
                  </a:lnTo>
                  <a:lnTo>
                    <a:pt x="50588" y="4480"/>
                  </a:lnTo>
                  <a:lnTo>
                    <a:pt x="37473" y="15294"/>
                  </a:lnTo>
                  <a:lnTo>
                    <a:pt x="26704" y="29625"/>
                  </a:lnTo>
                  <a:lnTo>
                    <a:pt x="21919" y="43050"/>
                  </a:lnTo>
                  <a:lnTo>
                    <a:pt x="22615" y="56071"/>
                  </a:lnTo>
                  <a:lnTo>
                    <a:pt x="24282" y="62508"/>
                  </a:lnTo>
                  <a:lnTo>
                    <a:pt x="34601" y="75304"/>
                  </a:lnTo>
                  <a:lnTo>
                    <a:pt x="48712" y="85929"/>
                  </a:lnTo>
                  <a:lnTo>
                    <a:pt x="62039" y="90652"/>
                  </a:lnTo>
                  <a:lnTo>
                    <a:pt x="100933" y="92625"/>
                  </a:lnTo>
                  <a:lnTo>
                    <a:pt x="132391" y="84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SMARTInkShape-3604"/>
            <p:cNvSpPr/>
            <p:nvPr>
              <p:custDataLst>
                <p:tags r:id="rId321"/>
              </p:custDataLst>
            </p:nvPr>
          </p:nvSpPr>
          <p:spPr>
            <a:xfrm>
              <a:off x="11344275" y="53054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42816" y="5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SMARTInkShape-3605"/>
            <p:cNvSpPr/>
            <p:nvPr>
              <p:custDataLst>
                <p:tags r:id="rId322"/>
              </p:custDataLst>
            </p:nvPr>
          </p:nvSpPr>
          <p:spPr>
            <a:xfrm>
              <a:off x="11176356" y="5191668"/>
              <a:ext cx="101245" cy="199249"/>
            </a:xfrm>
            <a:custGeom>
              <a:avLst/>
              <a:gdLst/>
              <a:ahLst/>
              <a:cxnLst/>
              <a:rect l="0" t="0" r="0" b="0"/>
              <a:pathLst>
                <a:path w="101245" h="199249">
                  <a:moveTo>
                    <a:pt x="15519" y="28032"/>
                  </a:moveTo>
                  <a:lnTo>
                    <a:pt x="15519" y="28032"/>
                  </a:lnTo>
                  <a:lnTo>
                    <a:pt x="15519" y="14775"/>
                  </a:lnTo>
                  <a:lnTo>
                    <a:pt x="18343" y="8734"/>
                  </a:lnTo>
                  <a:lnTo>
                    <a:pt x="20576" y="5642"/>
                  </a:lnTo>
                  <a:lnTo>
                    <a:pt x="25880" y="2206"/>
                  </a:lnTo>
                  <a:lnTo>
                    <a:pt x="37908" y="0"/>
                  </a:lnTo>
                  <a:lnTo>
                    <a:pt x="52375" y="4674"/>
                  </a:lnTo>
                  <a:lnTo>
                    <a:pt x="61179" y="18356"/>
                  </a:lnTo>
                  <a:lnTo>
                    <a:pt x="69265" y="44215"/>
                  </a:lnTo>
                  <a:lnTo>
                    <a:pt x="70098" y="59566"/>
                  </a:lnTo>
                  <a:lnTo>
                    <a:pt x="62007" y="92470"/>
                  </a:lnTo>
                  <a:lnTo>
                    <a:pt x="55231" y="106412"/>
                  </a:lnTo>
                  <a:lnTo>
                    <a:pt x="27595" y="149139"/>
                  </a:lnTo>
                  <a:lnTo>
                    <a:pt x="177" y="190455"/>
                  </a:lnTo>
                  <a:lnTo>
                    <a:pt x="0" y="193464"/>
                  </a:lnTo>
                  <a:lnTo>
                    <a:pt x="940" y="195470"/>
                  </a:lnTo>
                  <a:lnTo>
                    <a:pt x="2624" y="196807"/>
                  </a:lnTo>
                  <a:lnTo>
                    <a:pt x="7319" y="198293"/>
                  </a:lnTo>
                  <a:lnTo>
                    <a:pt x="29069" y="199248"/>
                  </a:lnTo>
                  <a:lnTo>
                    <a:pt x="49756" y="194356"/>
                  </a:lnTo>
                  <a:lnTo>
                    <a:pt x="101244" y="180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SMARTInkShape-3606"/>
            <p:cNvSpPr/>
            <p:nvPr>
              <p:custDataLst>
                <p:tags r:id="rId323"/>
              </p:custDataLst>
            </p:nvPr>
          </p:nvSpPr>
          <p:spPr>
            <a:xfrm>
              <a:off x="11025816" y="5172467"/>
              <a:ext cx="80335" cy="237734"/>
            </a:xfrm>
            <a:custGeom>
              <a:avLst/>
              <a:gdLst/>
              <a:ahLst/>
              <a:cxnLst/>
              <a:rect l="0" t="0" r="0" b="0"/>
              <a:pathLst>
                <a:path w="80335" h="237734">
                  <a:moveTo>
                    <a:pt x="80334" y="9133"/>
                  </a:moveTo>
                  <a:lnTo>
                    <a:pt x="80334" y="9133"/>
                  </a:lnTo>
                  <a:lnTo>
                    <a:pt x="80334" y="4077"/>
                  </a:lnTo>
                  <a:lnTo>
                    <a:pt x="79276" y="2588"/>
                  </a:lnTo>
                  <a:lnTo>
                    <a:pt x="77510" y="1594"/>
                  </a:lnTo>
                  <a:lnTo>
                    <a:pt x="67077" y="0"/>
                  </a:lnTo>
                  <a:lnTo>
                    <a:pt x="58214" y="8249"/>
                  </a:lnTo>
                  <a:lnTo>
                    <a:pt x="25737" y="49977"/>
                  </a:lnTo>
                  <a:lnTo>
                    <a:pt x="10989" y="90931"/>
                  </a:lnTo>
                  <a:lnTo>
                    <a:pt x="0" y="126695"/>
                  </a:lnTo>
                  <a:lnTo>
                    <a:pt x="3003" y="166685"/>
                  </a:lnTo>
                  <a:lnTo>
                    <a:pt x="6621" y="188812"/>
                  </a:lnTo>
                  <a:lnTo>
                    <a:pt x="12646" y="202232"/>
                  </a:lnTo>
                  <a:lnTo>
                    <a:pt x="26883" y="219571"/>
                  </a:lnTo>
                  <a:lnTo>
                    <a:pt x="61284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SMARTInkShape-3607"/>
            <p:cNvSpPr/>
            <p:nvPr>
              <p:custDataLst>
                <p:tags r:id="rId324"/>
              </p:custDataLst>
            </p:nvPr>
          </p:nvSpPr>
          <p:spPr>
            <a:xfrm>
              <a:off x="11772900" y="4867379"/>
              <a:ext cx="54997" cy="76097"/>
            </a:xfrm>
            <a:custGeom>
              <a:avLst/>
              <a:gdLst/>
              <a:ahLst/>
              <a:cxnLst/>
              <a:rect l="0" t="0" r="0" b="0"/>
              <a:pathLst>
                <a:path w="54997" h="76097">
                  <a:moveTo>
                    <a:pt x="54996" y="0"/>
                  </a:moveTo>
                  <a:lnTo>
                    <a:pt x="54996" y="0"/>
                  </a:lnTo>
                  <a:lnTo>
                    <a:pt x="54639" y="12381"/>
                  </a:lnTo>
                  <a:lnTo>
                    <a:pt x="42882" y="43460"/>
                  </a:lnTo>
                  <a:lnTo>
                    <a:pt x="25613" y="68375"/>
                  </a:lnTo>
                  <a:lnTo>
                    <a:pt x="0" y="76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SMARTInkShape-3608"/>
            <p:cNvSpPr/>
            <p:nvPr>
              <p:custDataLst>
                <p:tags r:id="rId325"/>
              </p:custDataLst>
            </p:nvPr>
          </p:nvSpPr>
          <p:spPr>
            <a:xfrm>
              <a:off x="11630190" y="4765323"/>
              <a:ext cx="114136" cy="164985"/>
            </a:xfrm>
            <a:custGeom>
              <a:avLst/>
              <a:gdLst/>
              <a:ahLst/>
              <a:cxnLst/>
              <a:rect l="0" t="0" r="0" b="0"/>
              <a:pathLst>
                <a:path w="114136" h="164985">
                  <a:moveTo>
                    <a:pt x="47460" y="92427"/>
                  </a:moveTo>
                  <a:lnTo>
                    <a:pt x="47460" y="92427"/>
                  </a:lnTo>
                  <a:lnTo>
                    <a:pt x="46402" y="53825"/>
                  </a:lnTo>
                  <a:lnTo>
                    <a:pt x="42402" y="44226"/>
                  </a:lnTo>
                  <a:lnTo>
                    <a:pt x="39854" y="42301"/>
                  </a:lnTo>
                  <a:lnTo>
                    <a:pt x="37099" y="42077"/>
                  </a:lnTo>
                  <a:lnTo>
                    <a:pt x="34204" y="42985"/>
                  </a:lnTo>
                  <a:lnTo>
                    <a:pt x="28164" y="49639"/>
                  </a:lnTo>
                  <a:lnTo>
                    <a:pt x="6170" y="89535"/>
                  </a:lnTo>
                  <a:lnTo>
                    <a:pt x="1085" y="121254"/>
                  </a:lnTo>
                  <a:lnTo>
                    <a:pt x="0" y="155541"/>
                  </a:lnTo>
                  <a:lnTo>
                    <a:pt x="2061" y="159904"/>
                  </a:lnTo>
                  <a:lnTo>
                    <a:pt x="5550" y="162811"/>
                  </a:lnTo>
                  <a:lnTo>
                    <a:pt x="9996" y="164749"/>
                  </a:lnTo>
                  <a:lnTo>
                    <a:pt x="14018" y="164984"/>
                  </a:lnTo>
                  <a:lnTo>
                    <a:pt x="21307" y="162422"/>
                  </a:lnTo>
                  <a:lnTo>
                    <a:pt x="36419" y="149972"/>
                  </a:lnTo>
                  <a:lnTo>
                    <a:pt x="42553" y="141639"/>
                  </a:lnTo>
                  <a:lnTo>
                    <a:pt x="64929" y="100419"/>
                  </a:lnTo>
                  <a:lnTo>
                    <a:pt x="73842" y="73662"/>
                  </a:lnTo>
                  <a:lnTo>
                    <a:pt x="74544" y="37489"/>
                  </a:lnTo>
                  <a:lnTo>
                    <a:pt x="70786" y="21797"/>
                  </a:lnTo>
                  <a:lnTo>
                    <a:pt x="62767" y="10589"/>
                  </a:lnTo>
                  <a:lnTo>
                    <a:pt x="57664" y="6118"/>
                  </a:lnTo>
                  <a:lnTo>
                    <a:pt x="43528" y="1150"/>
                  </a:lnTo>
                  <a:lnTo>
                    <a:pt x="28780" y="0"/>
                  </a:lnTo>
                  <a:lnTo>
                    <a:pt x="18697" y="3018"/>
                  </a:lnTo>
                  <a:lnTo>
                    <a:pt x="10688" y="13531"/>
                  </a:lnTo>
                  <a:lnTo>
                    <a:pt x="1978" y="36038"/>
                  </a:lnTo>
                  <a:lnTo>
                    <a:pt x="5527" y="57374"/>
                  </a:lnTo>
                  <a:lnTo>
                    <a:pt x="13301" y="69087"/>
                  </a:lnTo>
                  <a:lnTo>
                    <a:pt x="24869" y="77821"/>
                  </a:lnTo>
                  <a:lnTo>
                    <a:pt x="40595" y="85229"/>
                  </a:lnTo>
                  <a:lnTo>
                    <a:pt x="60989" y="86406"/>
                  </a:lnTo>
                  <a:lnTo>
                    <a:pt x="114135" y="73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3609"/>
            <p:cNvSpPr/>
            <p:nvPr>
              <p:custDataLst>
                <p:tags r:id="rId326"/>
              </p:custDataLst>
            </p:nvPr>
          </p:nvSpPr>
          <p:spPr>
            <a:xfrm>
              <a:off x="11449441" y="4763858"/>
              <a:ext cx="93880" cy="179404"/>
            </a:xfrm>
            <a:custGeom>
              <a:avLst/>
              <a:gdLst/>
              <a:ahLst/>
              <a:cxnLst/>
              <a:rect l="0" t="0" r="0" b="0"/>
              <a:pathLst>
                <a:path w="93880" h="179404">
                  <a:moveTo>
                    <a:pt x="9134" y="17692"/>
                  </a:moveTo>
                  <a:lnTo>
                    <a:pt x="9134" y="17692"/>
                  </a:lnTo>
                  <a:lnTo>
                    <a:pt x="4077" y="17692"/>
                  </a:lnTo>
                  <a:lnTo>
                    <a:pt x="2588" y="16634"/>
                  </a:lnTo>
                  <a:lnTo>
                    <a:pt x="1596" y="14870"/>
                  </a:lnTo>
                  <a:lnTo>
                    <a:pt x="0" y="9491"/>
                  </a:lnTo>
                  <a:lnTo>
                    <a:pt x="929" y="9050"/>
                  </a:lnTo>
                  <a:lnTo>
                    <a:pt x="43468" y="0"/>
                  </a:lnTo>
                  <a:lnTo>
                    <a:pt x="62935" y="4101"/>
                  </a:lnTo>
                  <a:lnTo>
                    <a:pt x="67226" y="6516"/>
                  </a:lnTo>
                  <a:lnTo>
                    <a:pt x="70086" y="9182"/>
                  </a:lnTo>
                  <a:lnTo>
                    <a:pt x="71995" y="12019"/>
                  </a:lnTo>
                  <a:lnTo>
                    <a:pt x="74678" y="26124"/>
                  </a:lnTo>
                  <a:lnTo>
                    <a:pt x="72483" y="34845"/>
                  </a:lnTo>
                  <a:lnTo>
                    <a:pt x="62474" y="48527"/>
                  </a:lnTo>
                  <a:lnTo>
                    <a:pt x="52949" y="57855"/>
                  </a:lnTo>
                  <a:lnTo>
                    <a:pt x="39925" y="64334"/>
                  </a:lnTo>
                  <a:lnTo>
                    <a:pt x="39187" y="65720"/>
                  </a:lnTo>
                  <a:lnTo>
                    <a:pt x="38366" y="70083"/>
                  </a:lnTo>
                  <a:lnTo>
                    <a:pt x="39204" y="71669"/>
                  </a:lnTo>
                  <a:lnTo>
                    <a:pt x="40823" y="72726"/>
                  </a:lnTo>
                  <a:lnTo>
                    <a:pt x="60539" y="82168"/>
                  </a:lnTo>
                  <a:lnTo>
                    <a:pt x="83703" y="102252"/>
                  </a:lnTo>
                  <a:lnTo>
                    <a:pt x="89900" y="113835"/>
                  </a:lnTo>
                  <a:lnTo>
                    <a:pt x="93879" y="138518"/>
                  </a:lnTo>
                  <a:lnTo>
                    <a:pt x="88779" y="151121"/>
                  </a:lnTo>
                  <a:lnTo>
                    <a:pt x="79456" y="162719"/>
                  </a:lnTo>
                  <a:lnTo>
                    <a:pt x="68258" y="171402"/>
                  </a:lnTo>
                  <a:lnTo>
                    <a:pt x="56223" y="175966"/>
                  </a:lnTo>
                  <a:lnTo>
                    <a:pt x="30592" y="179403"/>
                  </a:lnTo>
                  <a:lnTo>
                    <a:pt x="29788" y="178417"/>
                  </a:lnTo>
                  <a:lnTo>
                    <a:pt x="28184" y="1700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3610"/>
            <p:cNvSpPr/>
            <p:nvPr>
              <p:custDataLst>
                <p:tags r:id="rId327"/>
              </p:custDataLst>
            </p:nvPr>
          </p:nvSpPr>
          <p:spPr>
            <a:xfrm>
              <a:off x="11306175" y="4867275"/>
              <a:ext cx="57151" cy="17610"/>
            </a:xfrm>
            <a:custGeom>
              <a:avLst/>
              <a:gdLst/>
              <a:ahLst/>
              <a:cxnLst/>
              <a:rect l="0" t="0" r="0" b="0"/>
              <a:pathLst>
                <a:path w="57151" h="176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13184" y="16890"/>
                  </a:lnTo>
                  <a:lnTo>
                    <a:pt x="18314" y="17609"/>
                  </a:lnTo>
                  <a:lnTo>
                    <a:pt x="21735" y="17032"/>
                  </a:lnTo>
                  <a:lnTo>
                    <a:pt x="24015" y="15588"/>
                  </a:lnTo>
                  <a:lnTo>
                    <a:pt x="25534" y="13567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SMARTInkShape-3611"/>
            <p:cNvSpPr/>
            <p:nvPr>
              <p:custDataLst>
                <p:tags r:id="rId328"/>
              </p:custDataLst>
            </p:nvPr>
          </p:nvSpPr>
          <p:spPr>
            <a:xfrm>
              <a:off x="11191875" y="4848225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5057"/>
                  </a:lnTo>
                  <a:lnTo>
                    <a:pt x="0" y="9080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3612"/>
            <p:cNvSpPr/>
            <p:nvPr>
              <p:custDataLst>
                <p:tags r:id="rId329"/>
              </p:custDataLst>
            </p:nvPr>
          </p:nvSpPr>
          <p:spPr>
            <a:xfrm>
              <a:off x="11135189" y="4781550"/>
              <a:ext cx="66212" cy="128747"/>
            </a:xfrm>
            <a:custGeom>
              <a:avLst/>
              <a:gdLst/>
              <a:ahLst/>
              <a:cxnLst/>
              <a:rect l="0" t="0" r="0" b="0"/>
              <a:pathLst>
                <a:path w="66212" h="128747">
                  <a:moveTo>
                    <a:pt x="37636" y="0"/>
                  </a:moveTo>
                  <a:lnTo>
                    <a:pt x="37636" y="0"/>
                  </a:lnTo>
                  <a:lnTo>
                    <a:pt x="32579" y="5056"/>
                  </a:lnTo>
                  <a:lnTo>
                    <a:pt x="18391" y="48905"/>
                  </a:lnTo>
                  <a:lnTo>
                    <a:pt x="7467" y="87880"/>
                  </a:lnTo>
                  <a:lnTo>
                    <a:pt x="0" y="120955"/>
                  </a:lnTo>
                  <a:lnTo>
                    <a:pt x="2564" y="125371"/>
                  </a:lnTo>
                  <a:lnTo>
                    <a:pt x="4729" y="128031"/>
                  </a:lnTo>
                  <a:lnTo>
                    <a:pt x="7232" y="128746"/>
                  </a:lnTo>
                  <a:lnTo>
                    <a:pt x="9958" y="128164"/>
                  </a:lnTo>
                  <a:lnTo>
                    <a:pt x="39206" y="117850"/>
                  </a:lnTo>
                  <a:lnTo>
                    <a:pt x="66211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3613"/>
            <p:cNvSpPr/>
            <p:nvPr>
              <p:custDataLst>
                <p:tags r:id="rId330"/>
              </p:custDataLst>
            </p:nvPr>
          </p:nvSpPr>
          <p:spPr>
            <a:xfrm>
              <a:off x="11040090" y="4762500"/>
              <a:ext cx="75586" cy="228601"/>
            </a:xfrm>
            <a:custGeom>
              <a:avLst/>
              <a:gdLst/>
              <a:ahLst/>
              <a:cxnLst/>
              <a:rect l="0" t="0" r="0" b="0"/>
              <a:pathLst>
                <a:path w="75586" h="228601">
                  <a:moveTo>
                    <a:pt x="75585" y="0"/>
                  </a:moveTo>
                  <a:lnTo>
                    <a:pt x="75585" y="0"/>
                  </a:lnTo>
                  <a:lnTo>
                    <a:pt x="58250" y="0"/>
                  </a:lnTo>
                  <a:lnTo>
                    <a:pt x="43429" y="13257"/>
                  </a:lnTo>
                  <a:lnTo>
                    <a:pt x="24509" y="40718"/>
                  </a:lnTo>
                  <a:lnTo>
                    <a:pt x="11173" y="75957"/>
                  </a:lnTo>
                  <a:lnTo>
                    <a:pt x="6384" y="118345"/>
                  </a:lnTo>
                  <a:lnTo>
                    <a:pt x="0" y="165415"/>
                  </a:lnTo>
                  <a:lnTo>
                    <a:pt x="716" y="181468"/>
                  </a:lnTo>
                  <a:lnTo>
                    <a:pt x="1843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SMARTInkShape-3614"/>
            <p:cNvSpPr/>
            <p:nvPr>
              <p:custDataLst>
                <p:tags r:id="rId331"/>
              </p:custDataLst>
            </p:nvPr>
          </p:nvSpPr>
          <p:spPr>
            <a:xfrm>
              <a:off x="10755048" y="4933950"/>
              <a:ext cx="122503" cy="5489"/>
            </a:xfrm>
            <a:custGeom>
              <a:avLst/>
              <a:gdLst/>
              <a:ahLst/>
              <a:cxnLst/>
              <a:rect l="0" t="0" r="0" b="0"/>
              <a:pathLst>
                <a:path w="122503" h="5489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126" y="5056"/>
                  </a:lnTo>
                  <a:lnTo>
                    <a:pt x="6543" y="5488"/>
                  </a:lnTo>
                  <a:lnTo>
                    <a:pt x="9213" y="4716"/>
                  </a:lnTo>
                  <a:lnTo>
                    <a:pt x="12051" y="3144"/>
                  </a:lnTo>
                  <a:lnTo>
                    <a:pt x="50885" y="414"/>
                  </a:lnTo>
                  <a:lnTo>
                    <a:pt x="95196" y="54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SMARTInkShape-3615"/>
            <p:cNvSpPr/>
            <p:nvPr>
              <p:custDataLst>
                <p:tags r:id="rId332"/>
              </p:custDataLst>
            </p:nvPr>
          </p:nvSpPr>
          <p:spPr>
            <a:xfrm>
              <a:off x="10745523" y="4857750"/>
              <a:ext cx="103453" cy="9410"/>
            </a:xfrm>
            <a:custGeom>
              <a:avLst/>
              <a:gdLst/>
              <a:ahLst/>
              <a:cxnLst/>
              <a:rect l="0" t="0" r="0" b="0"/>
              <a:pathLst>
                <a:path w="103453" h="9410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618" y="8642"/>
                  </a:lnTo>
                  <a:lnTo>
                    <a:pt x="12051" y="9409"/>
                  </a:lnTo>
                  <a:lnTo>
                    <a:pt x="56102" y="584"/>
                  </a:lnTo>
                  <a:lnTo>
                    <a:pt x="1034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4" name="SMARTInkShape-Group656"/>
          <p:cNvGrpSpPr/>
          <p:nvPr/>
        </p:nvGrpSpPr>
        <p:grpSpPr>
          <a:xfrm>
            <a:off x="9972675" y="4762500"/>
            <a:ext cx="666147" cy="295276"/>
            <a:chOff x="9972675" y="4762500"/>
            <a:chExt cx="666147" cy="295276"/>
          </a:xfrm>
        </p:grpSpPr>
        <p:sp>
          <p:nvSpPr>
            <p:cNvPr id="1677" name="SMARTInkShape-3616"/>
            <p:cNvSpPr/>
            <p:nvPr>
              <p:custDataLst>
                <p:tags r:id="rId311"/>
              </p:custDataLst>
            </p:nvPr>
          </p:nvSpPr>
          <p:spPr>
            <a:xfrm>
              <a:off x="10553700" y="4762500"/>
              <a:ext cx="85122" cy="295276"/>
            </a:xfrm>
            <a:custGeom>
              <a:avLst/>
              <a:gdLst/>
              <a:ahLst/>
              <a:cxnLst/>
              <a:rect l="0" t="0" r="0" b="0"/>
              <a:pathLst>
                <a:path w="85122" h="295276">
                  <a:moveTo>
                    <a:pt x="66675" y="0"/>
                  </a:moveTo>
                  <a:lnTo>
                    <a:pt x="66675" y="0"/>
                  </a:lnTo>
                  <a:lnTo>
                    <a:pt x="71732" y="0"/>
                  </a:lnTo>
                  <a:lnTo>
                    <a:pt x="73221" y="1058"/>
                  </a:lnTo>
                  <a:lnTo>
                    <a:pt x="74213" y="2822"/>
                  </a:lnTo>
                  <a:lnTo>
                    <a:pt x="75317" y="9721"/>
                  </a:lnTo>
                  <a:lnTo>
                    <a:pt x="81140" y="53961"/>
                  </a:lnTo>
                  <a:lnTo>
                    <a:pt x="85121" y="99638"/>
                  </a:lnTo>
                  <a:lnTo>
                    <a:pt x="82724" y="137472"/>
                  </a:lnTo>
                  <a:lnTo>
                    <a:pt x="75311" y="179374"/>
                  </a:lnTo>
                  <a:lnTo>
                    <a:pt x="68397" y="203547"/>
                  </a:lnTo>
                  <a:lnTo>
                    <a:pt x="46711" y="241957"/>
                  </a:lnTo>
                  <a:lnTo>
                    <a:pt x="33461" y="263111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3617"/>
            <p:cNvSpPr/>
            <p:nvPr>
              <p:custDataLst>
                <p:tags r:id="rId312"/>
              </p:custDataLst>
            </p:nvPr>
          </p:nvSpPr>
          <p:spPr>
            <a:xfrm>
              <a:off x="10448925" y="4810125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114300" y="0"/>
                  </a:moveTo>
                  <a:lnTo>
                    <a:pt x="114300" y="0"/>
                  </a:lnTo>
                  <a:lnTo>
                    <a:pt x="109243" y="0"/>
                  </a:lnTo>
                  <a:lnTo>
                    <a:pt x="95986" y="10113"/>
                  </a:lnTo>
                  <a:lnTo>
                    <a:pt x="51751" y="57297"/>
                  </a:lnTo>
                  <a:lnTo>
                    <a:pt x="24221" y="99980"/>
                  </a:lnTo>
                  <a:lnTo>
                    <a:pt x="4425" y="14412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3618"/>
            <p:cNvSpPr/>
            <p:nvPr>
              <p:custDataLst>
                <p:tags r:id="rId313"/>
              </p:custDataLst>
            </p:nvPr>
          </p:nvSpPr>
          <p:spPr>
            <a:xfrm>
              <a:off x="10455719" y="4810125"/>
              <a:ext cx="88457" cy="180976"/>
            </a:xfrm>
            <a:custGeom>
              <a:avLst/>
              <a:gdLst/>
              <a:ahLst/>
              <a:cxnLst/>
              <a:rect l="0" t="0" r="0" b="0"/>
              <a:pathLst>
                <a:path w="88457" h="180976">
                  <a:moveTo>
                    <a:pt x="12256" y="0"/>
                  </a:moveTo>
                  <a:lnTo>
                    <a:pt x="12256" y="0"/>
                  </a:lnTo>
                  <a:lnTo>
                    <a:pt x="2144" y="10113"/>
                  </a:lnTo>
                  <a:lnTo>
                    <a:pt x="223" y="14151"/>
                  </a:lnTo>
                  <a:lnTo>
                    <a:pt x="0" y="17900"/>
                  </a:lnTo>
                  <a:lnTo>
                    <a:pt x="3634" y="27006"/>
                  </a:lnTo>
                  <a:lnTo>
                    <a:pt x="24030" y="67723"/>
                  </a:lnTo>
                  <a:lnTo>
                    <a:pt x="52614" y="114010"/>
                  </a:lnTo>
                  <a:lnTo>
                    <a:pt x="88456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SMARTInkShape-3619"/>
            <p:cNvSpPr/>
            <p:nvPr>
              <p:custDataLst>
                <p:tags r:id="rId314"/>
              </p:custDataLst>
            </p:nvPr>
          </p:nvSpPr>
          <p:spPr>
            <a:xfrm>
              <a:off x="10345511" y="4788565"/>
              <a:ext cx="84365" cy="202536"/>
            </a:xfrm>
            <a:custGeom>
              <a:avLst/>
              <a:gdLst/>
              <a:ahLst/>
              <a:cxnLst/>
              <a:rect l="0" t="0" r="0" b="0"/>
              <a:pathLst>
                <a:path w="84365" h="202536">
                  <a:moveTo>
                    <a:pt x="84364" y="12035"/>
                  </a:moveTo>
                  <a:lnTo>
                    <a:pt x="84364" y="12035"/>
                  </a:lnTo>
                  <a:lnTo>
                    <a:pt x="79307" y="12035"/>
                  </a:lnTo>
                  <a:lnTo>
                    <a:pt x="60514" y="0"/>
                  </a:lnTo>
                  <a:lnTo>
                    <a:pt x="48717" y="689"/>
                  </a:lnTo>
                  <a:lnTo>
                    <a:pt x="36419" y="10167"/>
                  </a:lnTo>
                  <a:lnTo>
                    <a:pt x="24954" y="24963"/>
                  </a:lnTo>
                  <a:lnTo>
                    <a:pt x="5529" y="69633"/>
                  </a:lnTo>
                  <a:lnTo>
                    <a:pt x="0" y="101886"/>
                  </a:lnTo>
                  <a:lnTo>
                    <a:pt x="1730" y="144005"/>
                  </a:lnTo>
                  <a:lnTo>
                    <a:pt x="11950" y="178155"/>
                  </a:lnTo>
                  <a:lnTo>
                    <a:pt x="36739" y="202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3620"/>
            <p:cNvSpPr/>
            <p:nvPr>
              <p:custDataLst>
                <p:tags r:id="rId315"/>
              </p:custDataLst>
            </p:nvPr>
          </p:nvSpPr>
          <p:spPr>
            <a:xfrm>
              <a:off x="10186262" y="4838700"/>
              <a:ext cx="91214" cy="141341"/>
            </a:xfrm>
            <a:custGeom>
              <a:avLst/>
              <a:gdLst/>
              <a:ahLst/>
              <a:cxnLst/>
              <a:rect l="0" t="0" r="0" b="0"/>
              <a:pathLst>
                <a:path w="91214" h="141341">
                  <a:moveTo>
                    <a:pt x="5488" y="57150"/>
                  </a:moveTo>
                  <a:lnTo>
                    <a:pt x="5488" y="57150"/>
                  </a:lnTo>
                  <a:lnTo>
                    <a:pt x="431" y="52094"/>
                  </a:lnTo>
                  <a:lnTo>
                    <a:pt x="0" y="49546"/>
                  </a:lnTo>
                  <a:lnTo>
                    <a:pt x="771" y="46789"/>
                  </a:lnTo>
                  <a:lnTo>
                    <a:pt x="4557" y="39817"/>
                  </a:lnTo>
                  <a:lnTo>
                    <a:pt x="4867" y="40303"/>
                  </a:lnTo>
                  <a:lnTo>
                    <a:pt x="5211" y="43666"/>
                  </a:lnTo>
                  <a:lnTo>
                    <a:pt x="30361" y="86432"/>
                  </a:lnTo>
                  <a:lnTo>
                    <a:pt x="37003" y="100504"/>
                  </a:lnTo>
                  <a:lnTo>
                    <a:pt x="37840" y="116635"/>
                  </a:lnTo>
                  <a:lnTo>
                    <a:pt x="34809" y="137692"/>
                  </a:lnTo>
                  <a:lnTo>
                    <a:pt x="33503" y="139420"/>
                  </a:lnTo>
                  <a:lnTo>
                    <a:pt x="29228" y="141340"/>
                  </a:lnTo>
                  <a:lnTo>
                    <a:pt x="27666" y="138676"/>
                  </a:lnTo>
                  <a:lnTo>
                    <a:pt x="25927" y="127251"/>
                  </a:lnTo>
                  <a:lnTo>
                    <a:pt x="35082" y="89639"/>
                  </a:lnTo>
                  <a:lnTo>
                    <a:pt x="43890" y="63954"/>
                  </a:lnTo>
                  <a:lnTo>
                    <a:pt x="912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3621"/>
            <p:cNvSpPr/>
            <p:nvPr>
              <p:custDataLst>
                <p:tags r:id="rId316"/>
              </p:custDataLst>
            </p:nvPr>
          </p:nvSpPr>
          <p:spPr>
            <a:xfrm>
              <a:off x="10068599" y="4878275"/>
              <a:ext cx="85052" cy="96691"/>
            </a:xfrm>
            <a:custGeom>
              <a:avLst/>
              <a:gdLst/>
              <a:ahLst/>
              <a:cxnLst/>
              <a:rect l="0" t="0" r="0" b="0"/>
              <a:pathLst>
                <a:path w="85052" h="96691">
                  <a:moveTo>
                    <a:pt x="85051" y="27100"/>
                  </a:moveTo>
                  <a:lnTo>
                    <a:pt x="85051" y="27100"/>
                  </a:lnTo>
                  <a:lnTo>
                    <a:pt x="85051" y="22044"/>
                  </a:lnTo>
                  <a:lnTo>
                    <a:pt x="82227" y="16739"/>
                  </a:lnTo>
                  <a:lnTo>
                    <a:pt x="79994" y="13843"/>
                  </a:lnTo>
                  <a:lnTo>
                    <a:pt x="71867" y="10625"/>
                  </a:lnTo>
                  <a:lnTo>
                    <a:pt x="62259" y="8137"/>
                  </a:lnTo>
                  <a:lnTo>
                    <a:pt x="47466" y="737"/>
                  </a:lnTo>
                  <a:lnTo>
                    <a:pt x="44119" y="0"/>
                  </a:lnTo>
                  <a:lnTo>
                    <a:pt x="40830" y="566"/>
                  </a:lnTo>
                  <a:lnTo>
                    <a:pt x="34353" y="4018"/>
                  </a:lnTo>
                  <a:lnTo>
                    <a:pt x="19699" y="16968"/>
                  </a:lnTo>
                  <a:lnTo>
                    <a:pt x="7007" y="39268"/>
                  </a:lnTo>
                  <a:lnTo>
                    <a:pt x="843" y="67643"/>
                  </a:lnTo>
                  <a:lnTo>
                    <a:pt x="0" y="80749"/>
                  </a:lnTo>
                  <a:lnTo>
                    <a:pt x="1893" y="86149"/>
                  </a:lnTo>
                  <a:lnTo>
                    <a:pt x="9639" y="94972"/>
                  </a:lnTo>
                  <a:lnTo>
                    <a:pt x="14668" y="96690"/>
                  </a:lnTo>
                  <a:lnTo>
                    <a:pt x="25900" y="95776"/>
                  </a:lnTo>
                  <a:lnTo>
                    <a:pt x="35125" y="91842"/>
                  </a:lnTo>
                  <a:lnTo>
                    <a:pt x="49671" y="80692"/>
                  </a:lnTo>
                  <a:lnTo>
                    <a:pt x="53452" y="74556"/>
                  </a:lnTo>
                  <a:lnTo>
                    <a:pt x="55878" y="67048"/>
                  </a:lnTo>
                  <a:lnTo>
                    <a:pt x="57136" y="67490"/>
                  </a:lnTo>
                  <a:lnTo>
                    <a:pt x="75526" y="84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SMARTInkShape-3622"/>
            <p:cNvSpPr/>
            <p:nvPr>
              <p:custDataLst>
                <p:tags r:id="rId317"/>
              </p:custDataLst>
            </p:nvPr>
          </p:nvSpPr>
          <p:spPr>
            <a:xfrm>
              <a:off x="9972675" y="4774317"/>
              <a:ext cx="95251" cy="233121"/>
            </a:xfrm>
            <a:custGeom>
              <a:avLst/>
              <a:gdLst/>
              <a:ahLst/>
              <a:cxnLst/>
              <a:rect l="0" t="0" r="0" b="0"/>
              <a:pathLst>
                <a:path w="95251" h="233121">
                  <a:moveTo>
                    <a:pt x="0" y="16758"/>
                  </a:moveTo>
                  <a:lnTo>
                    <a:pt x="0" y="16758"/>
                  </a:lnTo>
                  <a:lnTo>
                    <a:pt x="1058" y="26479"/>
                  </a:lnTo>
                  <a:lnTo>
                    <a:pt x="8202" y="65663"/>
                  </a:lnTo>
                  <a:lnTo>
                    <a:pt x="15810" y="108223"/>
                  </a:lnTo>
                  <a:lnTo>
                    <a:pt x="23680" y="151073"/>
                  </a:lnTo>
                  <a:lnTo>
                    <a:pt x="34154" y="193887"/>
                  </a:lnTo>
                  <a:lnTo>
                    <a:pt x="37580" y="226677"/>
                  </a:lnTo>
                  <a:lnTo>
                    <a:pt x="38811" y="229729"/>
                  </a:lnTo>
                  <a:lnTo>
                    <a:pt x="40690" y="231764"/>
                  </a:lnTo>
                  <a:lnTo>
                    <a:pt x="43002" y="233120"/>
                  </a:lnTo>
                  <a:lnTo>
                    <a:pt x="44544" y="229792"/>
                  </a:lnTo>
                  <a:lnTo>
                    <a:pt x="52276" y="187622"/>
                  </a:lnTo>
                  <a:lnTo>
                    <a:pt x="60762" y="149346"/>
                  </a:lnTo>
                  <a:lnTo>
                    <a:pt x="66566" y="110760"/>
                  </a:lnTo>
                  <a:lnTo>
                    <a:pt x="74722" y="69275"/>
                  </a:lnTo>
                  <a:lnTo>
                    <a:pt x="83545" y="23779"/>
                  </a:lnTo>
                  <a:lnTo>
                    <a:pt x="85295" y="5445"/>
                  </a:lnTo>
                  <a:lnTo>
                    <a:pt x="86497" y="2866"/>
                  </a:lnTo>
                  <a:lnTo>
                    <a:pt x="88357" y="1147"/>
                  </a:lnTo>
                  <a:lnTo>
                    <a:pt x="90654" y="0"/>
                  </a:lnTo>
                  <a:lnTo>
                    <a:pt x="92187" y="294"/>
                  </a:lnTo>
                  <a:lnTo>
                    <a:pt x="95250" y="7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7" name="SMARTInkShape-Group657"/>
          <p:cNvGrpSpPr/>
          <p:nvPr/>
        </p:nvGrpSpPr>
        <p:grpSpPr>
          <a:xfrm>
            <a:off x="10091012" y="4343400"/>
            <a:ext cx="110264" cy="90332"/>
            <a:chOff x="10091012" y="4343400"/>
            <a:chExt cx="110264" cy="90332"/>
          </a:xfrm>
        </p:grpSpPr>
        <p:sp>
          <p:nvSpPr>
            <p:cNvPr id="1685" name="SMARTInkShape-3623"/>
            <p:cNvSpPr/>
            <p:nvPr>
              <p:custDataLst>
                <p:tags r:id="rId309"/>
              </p:custDataLst>
            </p:nvPr>
          </p:nvSpPr>
          <p:spPr>
            <a:xfrm>
              <a:off x="10126398" y="4419600"/>
              <a:ext cx="74878" cy="14132"/>
            </a:xfrm>
            <a:custGeom>
              <a:avLst/>
              <a:gdLst/>
              <a:ahLst/>
              <a:cxnLst/>
              <a:rect l="0" t="0" r="0" b="0"/>
              <a:pathLst>
                <a:path w="74878" h="14132">
                  <a:moveTo>
                    <a:pt x="8202" y="0"/>
                  </a:moveTo>
                  <a:lnTo>
                    <a:pt x="8202" y="0"/>
                  </a:lnTo>
                  <a:lnTo>
                    <a:pt x="3145" y="5057"/>
                  </a:lnTo>
                  <a:lnTo>
                    <a:pt x="664" y="10361"/>
                  </a:lnTo>
                  <a:lnTo>
                    <a:pt x="0" y="13257"/>
                  </a:lnTo>
                  <a:lnTo>
                    <a:pt x="1675" y="14131"/>
                  </a:lnTo>
                  <a:lnTo>
                    <a:pt x="44339" y="10069"/>
                  </a:lnTo>
                  <a:lnTo>
                    <a:pt x="7487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3624"/>
            <p:cNvSpPr/>
            <p:nvPr>
              <p:custDataLst>
                <p:tags r:id="rId310"/>
              </p:custDataLst>
            </p:nvPr>
          </p:nvSpPr>
          <p:spPr>
            <a:xfrm>
              <a:off x="10091012" y="4343400"/>
              <a:ext cx="100739" cy="1"/>
            </a:xfrm>
            <a:custGeom>
              <a:avLst/>
              <a:gdLst/>
              <a:ahLst/>
              <a:cxnLst/>
              <a:rect l="0" t="0" r="0" b="0"/>
              <a:pathLst>
                <a:path w="10073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37818" y="0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5" name="SMARTInkShape-Group658"/>
          <p:cNvGrpSpPr/>
          <p:nvPr/>
        </p:nvGrpSpPr>
        <p:grpSpPr>
          <a:xfrm>
            <a:off x="10106025" y="3829050"/>
            <a:ext cx="1455730" cy="657226"/>
            <a:chOff x="10106025" y="3829050"/>
            <a:chExt cx="1455730" cy="657226"/>
          </a:xfrm>
        </p:grpSpPr>
        <p:sp>
          <p:nvSpPr>
            <p:cNvPr id="1688" name="SMARTInkShape-3625"/>
            <p:cNvSpPr/>
            <p:nvPr>
              <p:custDataLst>
                <p:tags r:id="rId292"/>
              </p:custDataLst>
            </p:nvPr>
          </p:nvSpPr>
          <p:spPr>
            <a:xfrm>
              <a:off x="11022843" y="3871618"/>
              <a:ext cx="73783" cy="198307"/>
            </a:xfrm>
            <a:custGeom>
              <a:avLst/>
              <a:gdLst/>
              <a:ahLst/>
              <a:cxnLst/>
              <a:rect l="0" t="0" r="0" b="0"/>
              <a:pathLst>
                <a:path w="73783" h="198307">
                  <a:moveTo>
                    <a:pt x="73782" y="5057"/>
                  </a:moveTo>
                  <a:lnTo>
                    <a:pt x="73782" y="5057"/>
                  </a:lnTo>
                  <a:lnTo>
                    <a:pt x="63670" y="0"/>
                  </a:lnTo>
                  <a:lnTo>
                    <a:pt x="53060" y="340"/>
                  </a:lnTo>
                  <a:lnTo>
                    <a:pt x="41289" y="5078"/>
                  </a:lnTo>
                  <a:lnTo>
                    <a:pt x="23820" y="19644"/>
                  </a:lnTo>
                  <a:lnTo>
                    <a:pt x="11470" y="38425"/>
                  </a:lnTo>
                  <a:lnTo>
                    <a:pt x="2168" y="65744"/>
                  </a:lnTo>
                  <a:lnTo>
                    <a:pt x="0" y="105354"/>
                  </a:lnTo>
                  <a:lnTo>
                    <a:pt x="8213" y="151555"/>
                  </a:lnTo>
                  <a:lnTo>
                    <a:pt x="24340" y="196505"/>
                  </a:lnTo>
                  <a:lnTo>
                    <a:pt x="27062" y="198306"/>
                  </a:lnTo>
                  <a:lnTo>
                    <a:pt x="45207" y="195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3626"/>
            <p:cNvSpPr/>
            <p:nvPr>
              <p:custDataLst>
                <p:tags r:id="rId293"/>
              </p:custDataLst>
            </p:nvPr>
          </p:nvSpPr>
          <p:spPr>
            <a:xfrm>
              <a:off x="11138762" y="3924300"/>
              <a:ext cx="5489" cy="123826"/>
            </a:xfrm>
            <a:custGeom>
              <a:avLst/>
              <a:gdLst/>
              <a:ahLst/>
              <a:cxnLst/>
              <a:rect l="0" t="0" r="0" b="0"/>
              <a:pathLst>
                <a:path w="5489" h="123826">
                  <a:moveTo>
                    <a:pt x="5488" y="0"/>
                  </a:moveTo>
                  <a:lnTo>
                    <a:pt x="5488" y="0"/>
                  </a:lnTo>
                  <a:lnTo>
                    <a:pt x="4430" y="42194"/>
                  </a:lnTo>
                  <a:lnTo>
                    <a:pt x="0" y="67888"/>
                  </a:lnTo>
                  <a:lnTo>
                    <a:pt x="5488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3627"/>
            <p:cNvSpPr/>
            <p:nvPr>
              <p:custDataLst>
                <p:tags r:id="rId294"/>
              </p:custDataLst>
            </p:nvPr>
          </p:nvSpPr>
          <p:spPr>
            <a:xfrm>
              <a:off x="10106025" y="40005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40719" y="8490"/>
                  </a:lnTo>
                  <a:lnTo>
                    <a:pt x="86069" y="132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3628"/>
            <p:cNvSpPr/>
            <p:nvPr>
              <p:custDataLst>
                <p:tags r:id="rId295"/>
              </p:custDataLst>
            </p:nvPr>
          </p:nvSpPr>
          <p:spPr>
            <a:xfrm>
              <a:off x="11220450" y="39719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5644" y="8689"/>
                  </a:lnTo>
                  <a:lnTo>
                    <a:pt x="14149" y="3862"/>
                  </a:lnTo>
                  <a:lnTo>
                    <a:pt x="21458" y="171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3629"/>
            <p:cNvSpPr/>
            <p:nvPr>
              <p:custDataLst>
                <p:tags r:id="rId296"/>
              </p:custDataLst>
            </p:nvPr>
          </p:nvSpPr>
          <p:spPr>
            <a:xfrm>
              <a:off x="11335676" y="3880024"/>
              <a:ext cx="132425" cy="157369"/>
            </a:xfrm>
            <a:custGeom>
              <a:avLst/>
              <a:gdLst/>
              <a:ahLst/>
              <a:cxnLst/>
              <a:rect l="0" t="0" r="0" b="0"/>
              <a:pathLst>
                <a:path w="132425" h="157369">
                  <a:moveTo>
                    <a:pt x="84799" y="44276"/>
                  </a:moveTo>
                  <a:lnTo>
                    <a:pt x="84799" y="44276"/>
                  </a:lnTo>
                  <a:lnTo>
                    <a:pt x="79742" y="39219"/>
                  </a:lnTo>
                  <a:lnTo>
                    <a:pt x="77261" y="33915"/>
                  </a:lnTo>
                  <a:lnTo>
                    <a:pt x="76597" y="31019"/>
                  </a:lnTo>
                  <a:lnTo>
                    <a:pt x="75097" y="29088"/>
                  </a:lnTo>
                  <a:lnTo>
                    <a:pt x="70608" y="26943"/>
                  </a:lnTo>
                  <a:lnTo>
                    <a:pt x="52919" y="25377"/>
                  </a:lnTo>
                  <a:lnTo>
                    <a:pt x="43818" y="30938"/>
                  </a:lnTo>
                  <a:lnTo>
                    <a:pt x="30845" y="41641"/>
                  </a:lnTo>
                  <a:lnTo>
                    <a:pt x="9616" y="83817"/>
                  </a:lnTo>
                  <a:lnTo>
                    <a:pt x="2197" y="101265"/>
                  </a:lnTo>
                  <a:lnTo>
                    <a:pt x="0" y="123250"/>
                  </a:lnTo>
                  <a:lnTo>
                    <a:pt x="4405" y="144816"/>
                  </a:lnTo>
                  <a:lnTo>
                    <a:pt x="7919" y="149403"/>
                  </a:lnTo>
                  <a:lnTo>
                    <a:pt x="17469" y="154499"/>
                  </a:lnTo>
                  <a:lnTo>
                    <a:pt x="29689" y="157368"/>
                  </a:lnTo>
                  <a:lnTo>
                    <a:pt x="39491" y="152395"/>
                  </a:lnTo>
                  <a:lnTo>
                    <a:pt x="63032" y="131955"/>
                  </a:lnTo>
                  <a:lnTo>
                    <a:pt x="76703" y="108708"/>
                  </a:lnTo>
                  <a:lnTo>
                    <a:pt x="89145" y="61805"/>
                  </a:lnTo>
                  <a:lnTo>
                    <a:pt x="92789" y="29244"/>
                  </a:lnTo>
                  <a:lnTo>
                    <a:pt x="90820" y="13606"/>
                  </a:lnTo>
                  <a:lnTo>
                    <a:pt x="88813" y="7955"/>
                  </a:lnTo>
                  <a:lnTo>
                    <a:pt x="85357" y="4187"/>
                  </a:lnTo>
                  <a:lnTo>
                    <a:pt x="75876" y="0"/>
                  </a:lnTo>
                  <a:lnTo>
                    <a:pt x="64605" y="962"/>
                  </a:lnTo>
                  <a:lnTo>
                    <a:pt x="58636" y="2700"/>
                  </a:lnTo>
                  <a:lnTo>
                    <a:pt x="49182" y="10275"/>
                  </a:lnTo>
                  <a:lnTo>
                    <a:pt x="42511" y="20698"/>
                  </a:lnTo>
                  <a:lnTo>
                    <a:pt x="39546" y="32386"/>
                  </a:lnTo>
                  <a:lnTo>
                    <a:pt x="41050" y="44636"/>
                  </a:lnTo>
                  <a:lnTo>
                    <a:pt x="42933" y="50866"/>
                  </a:lnTo>
                  <a:lnTo>
                    <a:pt x="47365" y="56078"/>
                  </a:lnTo>
                  <a:lnTo>
                    <a:pt x="68767" y="68469"/>
                  </a:lnTo>
                  <a:lnTo>
                    <a:pt x="95219" y="77785"/>
                  </a:lnTo>
                  <a:lnTo>
                    <a:pt x="132424" y="82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3630"/>
            <p:cNvSpPr/>
            <p:nvPr>
              <p:custDataLst>
                <p:tags r:id="rId297"/>
              </p:custDataLst>
            </p:nvPr>
          </p:nvSpPr>
          <p:spPr>
            <a:xfrm>
              <a:off x="11487150" y="3829050"/>
              <a:ext cx="74605" cy="238126"/>
            </a:xfrm>
            <a:custGeom>
              <a:avLst/>
              <a:gdLst/>
              <a:ahLst/>
              <a:cxnLst/>
              <a:rect l="0" t="0" r="0" b="0"/>
              <a:pathLst>
                <a:path w="74605" h="238126">
                  <a:moveTo>
                    <a:pt x="28575" y="0"/>
                  </a:moveTo>
                  <a:lnTo>
                    <a:pt x="28575" y="0"/>
                  </a:lnTo>
                  <a:lnTo>
                    <a:pt x="23518" y="5057"/>
                  </a:lnTo>
                  <a:lnTo>
                    <a:pt x="21037" y="10361"/>
                  </a:lnTo>
                  <a:lnTo>
                    <a:pt x="20373" y="13257"/>
                  </a:lnTo>
                  <a:lnTo>
                    <a:pt x="25282" y="22120"/>
                  </a:lnTo>
                  <a:lnTo>
                    <a:pt x="32403" y="32056"/>
                  </a:lnTo>
                  <a:lnTo>
                    <a:pt x="50951" y="74882"/>
                  </a:lnTo>
                  <a:lnTo>
                    <a:pt x="59687" y="88314"/>
                  </a:lnTo>
                  <a:lnTo>
                    <a:pt x="70811" y="130685"/>
                  </a:lnTo>
                  <a:lnTo>
                    <a:pt x="74604" y="151023"/>
                  </a:lnTo>
                  <a:lnTo>
                    <a:pt x="69846" y="165546"/>
                  </a:lnTo>
                  <a:lnTo>
                    <a:pt x="49544" y="195684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SMARTInkShape-3631"/>
            <p:cNvSpPr/>
            <p:nvPr>
              <p:custDataLst>
                <p:tags r:id="rId298"/>
              </p:custDataLst>
            </p:nvPr>
          </p:nvSpPr>
          <p:spPr>
            <a:xfrm>
              <a:off x="10402252" y="4257675"/>
              <a:ext cx="94299" cy="165769"/>
            </a:xfrm>
            <a:custGeom>
              <a:avLst/>
              <a:gdLst/>
              <a:ahLst/>
              <a:cxnLst/>
              <a:rect l="0" t="0" r="0" b="0"/>
              <a:pathLst>
                <a:path w="94299" h="165769">
                  <a:moveTo>
                    <a:pt x="75248" y="0"/>
                  </a:moveTo>
                  <a:lnTo>
                    <a:pt x="75248" y="0"/>
                  </a:lnTo>
                  <a:lnTo>
                    <a:pt x="74190" y="16267"/>
                  </a:lnTo>
                  <a:lnTo>
                    <a:pt x="66585" y="40098"/>
                  </a:lnTo>
                  <a:lnTo>
                    <a:pt x="41095" y="82333"/>
                  </a:lnTo>
                  <a:lnTo>
                    <a:pt x="20283" y="126284"/>
                  </a:lnTo>
                  <a:lnTo>
                    <a:pt x="3869" y="149436"/>
                  </a:lnTo>
                  <a:lnTo>
                    <a:pt x="477" y="161046"/>
                  </a:lnTo>
                  <a:lnTo>
                    <a:pt x="0" y="164514"/>
                  </a:lnTo>
                  <a:lnTo>
                    <a:pt x="1799" y="165768"/>
                  </a:lnTo>
                  <a:lnTo>
                    <a:pt x="48909" y="157080"/>
                  </a:lnTo>
                  <a:lnTo>
                    <a:pt x="94298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SMARTInkShape-3632"/>
            <p:cNvSpPr/>
            <p:nvPr>
              <p:custDataLst>
                <p:tags r:id="rId299"/>
              </p:custDataLst>
            </p:nvPr>
          </p:nvSpPr>
          <p:spPr>
            <a:xfrm>
              <a:off x="10477500" y="4343400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5793" y="13257"/>
                  </a:lnTo>
                  <a:lnTo>
                    <a:pt x="2574" y="22120"/>
                  </a:lnTo>
                  <a:lnTo>
                    <a:pt x="151" y="68737"/>
                  </a:lnTo>
                  <a:lnTo>
                    <a:pt x="12" y="11580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3633"/>
            <p:cNvSpPr/>
            <p:nvPr>
              <p:custDataLst>
                <p:tags r:id="rId300"/>
              </p:custDataLst>
            </p:nvPr>
          </p:nvSpPr>
          <p:spPr>
            <a:xfrm>
              <a:off x="10610850" y="4381500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3634"/>
            <p:cNvSpPr/>
            <p:nvPr>
              <p:custDataLst>
                <p:tags r:id="rId301"/>
              </p:custDataLst>
            </p:nvPr>
          </p:nvSpPr>
          <p:spPr>
            <a:xfrm>
              <a:off x="10907084" y="3971925"/>
              <a:ext cx="18092" cy="114301"/>
            </a:xfrm>
            <a:custGeom>
              <a:avLst/>
              <a:gdLst/>
              <a:ahLst/>
              <a:cxnLst/>
              <a:rect l="0" t="0" r="0" b="0"/>
              <a:pathLst>
                <a:path w="18092" h="114301">
                  <a:moveTo>
                    <a:pt x="18091" y="0"/>
                  </a:moveTo>
                  <a:lnTo>
                    <a:pt x="18091" y="0"/>
                  </a:lnTo>
                  <a:lnTo>
                    <a:pt x="13034" y="0"/>
                  </a:lnTo>
                  <a:lnTo>
                    <a:pt x="11545" y="1058"/>
                  </a:lnTo>
                  <a:lnTo>
                    <a:pt x="10553" y="2822"/>
                  </a:lnTo>
                  <a:lnTo>
                    <a:pt x="0" y="37328"/>
                  </a:lnTo>
                  <a:lnTo>
                    <a:pt x="184" y="80893"/>
                  </a:lnTo>
                  <a:lnTo>
                    <a:pt x="8566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3635"/>
            <p:cNvSpPr/>
            <p:nvPr>
              <p:custDataLst>
                <p:tags r:id="rId302"/>
              </p:custDataLst>
            </p:nvPr>
          </p:nvSpPr>
          <p:spPr>
            <a:xfrm>
              <a:off x="10844764" y="3876675"/>
              <a:ext cx="80412" cy="152062"/>
            </a:xfrm>
            <a:custGeom>
              <a:avLst/>
              <a:gdLst/>
              <a:ahLst/>
              <a:cxnLst/>
              <a:rect l="0" t="0" r="0" b="0"/>
              <a:pathLst>
                <a:path w="80412" h="152062">
                  <a:moveTo>
                    <a:pt x="70886" y="0"/>
                  </a:moveTo>
                  <a:lnTo>
                    <a:pt x="70886" y="0"/>
                  </a:lnTo>
                  <a:lnTo>
                    <a:pt x="53582" y="42194"/>
                  </a:lnTo>
                  <a:lnTo>
                    <a:pt x="27286" y="82517"/>
                  </a:lnTo>
                  <a:lnTo>
                    <a:pt x="7460" y="126300"/>
                  </a:lnTo>
                  <a:lnTo>
                    <a:pt x="0" y="143726"/>
                  </a:lnTo>
                  <a:lnTo>
                    <a:pt x="345" y="146617"/>
                  </a:lnTo>
                  <a:lnTo>
                    <a:pt x="1634" y="148545"/>
                  </a:lnTo>
                  <a:lnTo>
                    <a:pt x="8710" y="150687"/>
                  </a:lnTo>
                  <a:lnTo>
                    <a:pt x="25444" y="152061"/>
                  </a:lnTo>
                  <a:lnTo>
                    <a:pt x="8041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3636"/>
            <p:cNvSpPr/>
            <p:nvPr>
              <p:custDataLst>
                <p:tags r:id="rId303"/>
              </p:custDataLst>
            </p:nvPr>
          </p:nvSpPr>
          <p:spPr>
            <a:xfrm>
              <a:off x="10553700" y="391477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9525" y="0"/>
                  </a:moveTo>
                  <a:lnTo>
                    <a:pt x="9525" y="0"/>
                  </a:lnTo>
                  <a:lnTo>
                    <a:pt x="9525" y="41777"/>
                  </a:lnTo>
                  <a:lnTo>
                    <a:pt x="6701" y="81434"/>
                  </a:lnTo>
                  <a:lnTo>
                    <a:pt x="1323" y="12039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3637"/>
            <p:cNvSpPr/>
            <p:nvPr>
              <p:custDataLst>
                <p:tags r:id="rId304"/>
              </p:custDataLst>
            </p:nvPr>
          </p:nvSpPr>
          <p:spPr>
            <a:xfrm>
              <a:off x="10506466" y="4010025"/>
              <a:ext cx="123435" cy="17727"/>
            </a:xfrm>
            <a:custGeom>
              <a:avLst/>
              <a:gdLst/>
              <a:ahLst/>
              <a:cxnLst/>
              <a:rect l="0" t="0" r="0" b="0"/>
              <a:pathLst>
                <a:path w="123435" h="17727">
                  <a:moveTo>
                    <a:pt x="9134" y="9525"/>
                  </a:moveTo>
                  <a:lnTo>
                    <a:pt x="9134" y="9525"/>
                  </a:lnTo>
                  <a:lnTo>
                    <a:pt x="4077" y="9525"/>
                  </a:lnTo>
                  <a:lnTo>
                    <a:pt x="2588" y="10583"/>
                  </a:lnTo>
                  <a:lnTo>
                    <a:pt x="1596" y="12347"/>
                  </a:lnTo>
                  <a:lnTo>
                    <a:pt x="0" y="17726"/>
                  </a:lnTo>
                  <a:lnTo>
                    <a:pt x="23205" y="11337"/>
                  </a:lnTo>
                  <a:lnTo>
                    <a:pt x="45760" y="7239"/>
                  </a:lnTo>
                  <a:lnTo>
                    <a:pt x="61394" y="3217"/>
                  </a:lnTo>
                  <a:lnTo>
                    <a:pt x="1234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SMARTInkShape-3638"/>
            <p:cNvSpPr/>
            <p:nvPr>
              <p:custDataLst>
                <p:tags r:id="rId305"/>
              </p:custDataLst>
            </p:nvPr>
          </p:nvSpPr>
          <p:spPr>
            <a:xfrm>
              <a:off x="10325660" y="3926908"/>
              <a:ext cx="123266" cy="190284"/>
            </a:xfrm>
            <a:custGeom>
              <a:avLst/>
              <a:gdLst/>
              <a:ahLst/>
              <a:cxnLst/>
              <a:rect l="0" t="0" r="0" b="0"/>
              <a:pathLst>
                <a:path w="123266" h="190284">
                  <a:moveTo>
                    <a:pt x="66115" y="54542"/>
                  </a:moveTo>
                  <a:lnTo>
                    <a:pt x="66115" y="54542"/>
                  </a:lnTo>
                  <a:lnTo>
                    <a:pt x="61058" y="49486"/>
                  </a:lnTo>
                  <a:lnTo>
                    <a:pt x="52931" y="47003"/>
                  </a:lnTo>
                  <a:lnTo>
                    <a:pt x="47801" y="46341"/>
                  </a:lnTo>
                  <a:lnTo>
                    <a:pt x="39279" y="48428"/>
                  </a:lnTo>
                  <a:lnTo>
                    <a:pt x="25183" y="58391"/>
                  </a:lnTo>
                  <a:lnTo>
                    <a:pt x="15417" y="72498"/>
                  </a:lnTo>
                  <a:lnTo>
                    <a:pt x="3693" y="103832"/>
                  </a:lnTo>
                  <a:lnTo>
                    <a:pt x="0" y="144955"/>
                  </a:lnTo>
                  <a:lnTo>
                    <a:pt x="4661" y="170231"/>
                  </a:lnTo>
                  <a:lnTo>
                    <a:pt x="12748" y="187716"/>
                  </a:lnTo>
                  <a:lnTo>
                    <a:pt x="15719" y="189891"/>
                  </a:lnTo>
                  <a:lnTo>
                    <a:pt x="18760" y="190283"/>
                  </a:lnTo>
                  <a:lnTo>
                    <a:pt x="36300" y="183308"/>
                  </a:lnTo>
                  <a:lnTo>
                    <a:pt x="45102" y="174919"/>
                  </a:lnTo>
                  <a:lnTo>
                    <a:pt x="77376" y="130571"/>
                  </a:lnTo>
                  <a:lnTo>
                    <a:pt x="87914" y="103763"/>
                  </a:lnTo>
                  <a:lnTo>
                    <a:pt x="92683" y="74064"/>
                  </a:lnTo>
                  <a:lnTo>
                    <a:pt x="89038" y="45157"/>
                  </a:lnTo>
                  <a:lnTo>
                    <a:pt x="81256" y="21540"/>
                  </a:lnTo>
                  <a:lnTo>
                    <a:pt x="72492" y="10594"/>
                  </a:lnTo>
                  <a:lnTo>
                    <a:pt x="62599" y="3259"/>
                  </a:lnTo>
                  <a:lnTo>
                    <a:pt x="54675" y="0"/>
                  </a:lnTo>
                  <a:lnTo>
                    <a:pt x="44802" y="1374"/>
                  </a:lnTo>
                  <a:lnTo>
                    <a:pt x="39206" y="3221"/>
                  </a:lnTo>
                  <a:lnTo>
                    <a:pt x="30167" y="13741"/>
                  </a:lnTo>
                  <a:lnTo>
                    <a:pt x="23680" y="27942"/>
                  </a:lnTo>
                  <a:lnTo>
                    <a:pt x="19174" y="60734"/>
                  </a:lnTo>
                  <a:lnTo>
                    <a:pt x="24439" y="73522"/>
                  </a:lnTo>
                  <a:lnTo>
                    <a:pt x="40008" y="93921"/>
                  </a:lnTo>
                  <a:lnTo>
                    <a:pt x="45536" y="95612"/>
                  </a:lnTo>
                  <a:lnTo>
                    <a:pt x="86217" y="93242"/>
                  </a:lnTo>
                  <a:lnTo>
                    <a:pt x="123265" y="8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3639"/>
            <p:cNvSpPr/>
            <p:nvPr>
              <p:custDataLst>
                <p:tags r:id="rId306"/>
              </p:custDataLst>
            </p:nvPr>
          </p:nvSpPr>
          <p:spPr>
            <a:xfrm>
              <a:off x="10116873" y="4076700"/>
              <a:ext cx="93928" cy="18934"/>
            </a:xfrm>
            <a:custGeom>
              <a:avLst/>
              <a:gdLst/>
              <a:ahLst/>
              <a:cxnLst/>
              <a:rect l="0" t="0" r="0" b="0"/>
              <a:pathLst>
                <a:path w="93928" h="18934">
                  <a:moveTo>
                    <a:pt x="8202" y="9525"/>
                  </a:moveTo>
                  <a:lnTo>
                    <a:pt x="8202" y="9525"/>
                  </a:lnTo>
                  <a:lnTo>
                    <a:pt x="0" y="17726"/>
                  </a:lnTo>
                  <a:lnTo>
                    <a:pt x="618" y="18167"/>
                  </a:lnTo>
                  <a:lnTo>
                    <a:pt x="22164" y="18933"/>
                  </a:lnTo>
                  <a:lnTo>
                    <a:pt x="65154" y="10839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3640"/>
            <p:cNvSpPr/>
            <p:nvPr>
              <p:custDataLst>
                <p:tags r:id="rId307"/>
              </p:custDataLst>
            </p:nvPr>
          </p:nvSpPr>
          <p:spPr>
            <a:xfrm>
              <a:off x="10935250" y="4239918"/>
              <a:ext cx="218526" cy="177003"/>
            </a:xfrm>
            <a:custGeom>
              <a:avLst/>
              <a:gdLst/>
              <a:ahLst/>
              <a:cxnLst/>
              <a:rect l="0" t="0" r="0" b="0"/>
              <a:pathLst>
                <a:path w="218526" h="177003">
                  <a:moveTo>
                    <a:pt x="66125" y="55857"/>
                  </a:moveTo>
                  <a:lnTo>
                    <a:pt x="66125" y="55857"/>
                  </a:lnTo>
                  <a:lnTo>
                    <a:pt x="66125" y="25266"/>
                  </a:lnTo>
                  <a:lnTo>
                    <a:pt x="65067" y="22763"/>
                  </a:lnTo>
                  <a:lnTo>
                    <a:pt x="63301" y="21094"/>
                  </a:lnTo>
                  <a:lnTo>
                    <a:pt x="57923" y="18416"/>
                  </a:lnTo>
                  <a:lnTo>
                    <a:pt x="51934" y="17952"/>
                  </a:lnTo>
                  <a:lnTo>
                    <a:pt x="38403" y="27928"/>
                  </a:lnTo>
                  <a:lnTo>
                    <a:pt x="32636" y="35683"/>
                  </a:lnTo>
                  <a:lnTo>
                    <a:pt x="15037" y="77280"/>
                  </a:lnTo>
                  <a:lnTo>
                    <a:pt x="3626" y="107988"/>
                  </a:lnTo>
                  <a:lnTo>
                    <a:pt x="0" y="154705"/>
                  </a:lnTo>
                  <a:lnTo>
                    <a:pt x="1934" y="160914"/>
                  </a:lnTo>
                  <a:lnTo>
                    <a:pt x="9726" y="170635"/>
                  </a:lnTo>
                  <a:lnTo>
                    <a:pt x="17422" y="175661"/>
                  </a:lnTo>
                  <a:lnTo>
                    <a:pt x="20956" y="177002"/>
                  </a:lnTo>
                  <a:lnTo>
                    <a:pt x="57064" y="171246"/>
                  </a:lnTo>
                  <a:lnTo>
                    <a:pt x="73552" y="160367"/>
                  </a:lnTo>
                  <a:lnTo>
                    <a:pt x="103575" y="130123"/>
                  </a:lnTo>
                  <a:lnTo>
                    <a:pt x="125528" y="94290"/>
                  </a:lnTo>
                  <a:lnTo>
                    <a:pt x="130645" y="67127"/>
                  </a:lnTo>
                  <a:lnTo>
                    <a:pt x="127105" y="37324"/>
                  </a:lnTo>
                  <a:lnTo>
                    <a:pt x="116510" y="20809"/>
                  </a:lnTo>
                  <a:lnTo>
                    <a:pt x="102278" y="8530"/>
                  </a:lnTo>
                  <a:lnTo>
                    <a:pt x="88896" y="3073"/>
                  </a:lnTo>
                  <a:lnTo>
                    <a:pt x="59349" y="0"/>
                  </a:lnTo>
                  <a:lnTo>
                    <a:pt x="33895" y="4147"/>
                  </a:lnTo>
                  <a:lnTo>
                    <a:pt x="25342" y="9239"/>
                  </a:lnTo>
                  <a:lnTo>
                    <a:pt x="23061" y="12078"/>
                  </a:lnTo>
                  <a:lnTo>
                    <a:pt x="22600" y="16088"/>
                  </a:lnTo>
                  <a:lnTo>
                    <a:pt x="24908" y="26187"/>
                  </a:lnTo>
                  <a:lnTo>
                    <a:pt x="29122" y="30786"/>
                  </a:lnTo>
                  <a:lnTo>
                    <a:pt x="51280" y="42314"/>
                  </a:lnTo>
                  <a:lnTo>
                    <a:pt x="93336" y="55691"/>
                  </a:lnTo>
                  <a:lnTo>
                    <a:pt x="128515" y="65333"/>
                  </a:lnTo>
                  <a:lnTo>
                    <a:pt x="218525" y="84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3641"/>
            <p:cNvSpPr/>
            <p:nvPr>
              <p:custDataLst>
                <p:tags r:id="rId308"/>
              </p:custDataLst>
            </p:nvPr>
          </p:nvSpPr>
          <p:spPr>
            <a:xfrm>
              <a:off x="10782300" y="4240100"/>
              <a:ext cx="89633" cy="197830"/>
            </a:xfrm>
            <a:custGeom>
              <a:avLst/>
              <a:gdLst/>
              <a:ahLst/>
              <a:cxnLst/>
              <a:rect l="0" t="0" r="0" b="0"/>
              <a:pathLst>
                <a:path w="89633" h="197830">
                  <a:moveTo>
                    <a:pt x="0" y="27100"/>
                  </a:moveTo>
                  <a:lnTo>
                    <a:pt x="0" y="27100"/>
                  </a:lnTo>
                  <a:lnTo>
                    <a:pt x="0" y="22044"/>
                  </a:lnTo>
                  <a:lnTo>
                    <a:pt x="2824" y="16739"/>
                  </a:lnTo>
                  <a:lnTo>
                    <a:pt x="8202" y="9767"/>
                  </a:lnTo>
                  <a:lnTo>
                    <a:pt x="19245" y="3502"/>
                  </a:lnTo>
                  <a:lnTo>
                    <a:pt x="35923" y="0"/>
                  </a:lnTo>
                  <a:lnTo>
                    <a:pt x="54270" y="4018"/>
                  </a:lnTo>
                  <a:lnTo>
                    <a:pt x="58405" y="6420"/>
                  </a:lnTo>
                  <a:lnTo>
                    <a:pt x="61161" y="9080"/>
                  </a:lnTo>
                  <a:lnTo>
                    <a:pt x="63000" y="11912"/>
                  </a:lnTo>
                  <a:lnTo>
                    <a:pt x="65586" y="26010"/>
                  </a:lnTo>
                  <a:lnTo>
                    <a:pt x="66355" y="43592"/>
                  </a:lnTo>
                  <a:lnTo>
                    <a:pt x="63710" y="53127"/>
                  </a:lnTo>
                  <a:lnTo>
                    <a:pt x="61524" y="57152"/>
                  </a:lnTo>
                  <a:lnTo>
                    <a:pt x="30798" y="82325"/>
                  </a:lnTo>
                  <a:lnTo>
                    <a:pt x="31115" y="84025"/>
                  </a:lnTo>
                  <a:lnTo>
                    <a:pt x="34289" y="88736"/>
                  </a:lnTo>
                  <a:lnTo>
                    <a:pt x="73725" y="115698"/>
                  </a:lnTo>
                  <a:lnTo>
                    <a:pt x="88411" y="138792"/>
                  </a:lnTo>
                  <a:lnTo>
                    <a:pt x="89632" y="144954"/>
                  </a:lnTo>
                  <a:lnTo>
                    <a:pt x="88166" y="157444"/>
                  </a:lnTo>
                  <a:lnTo>
                    <a:pt x="76334" y="176375"/>
                  </a:lnTo>
                  <a:lnTo>
                    <a:pt x="59424" y="190333"/>
                  </a:lnTo>
                  <a:lnTo>
                    <a:pt x="47224" y="194898"/>
                  </a:lnTo>
                  <a:lnTo>
                    <a:pt x="22147" y="197829"/>
                  </a:lnTo>
                  <a:lnTo>
                    <a:pt x="17938" y="197011"/>
                  </a:lnTo>
                  <a:lnTo>
                    <a:pt x="15134" y="195407"/>
                  </a:lnTo>
                  <a:lnTo>
                    <a:pt x="13264" y="193279"/>
                  </a:lnTo>
                  <a:lnTo>
                    <a:pt x="13076" y="189745"/>
                  </a:lnTo>
                  <a:lnTo>
                    <a:pt x="19050" y="169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9" name="SMARTInkShape-Group659"/>
          <p:cNvGrpSpPr/>
          <p:nvPr/>
        </p:nvGrpSpPr>
        <p:grpSpPr>
          <a:xfrm>
            <a:off x="10915650" y="3286125"/>
            <a:ext cx="1232097" cy="381001"/>
            <a:chOff x="10915650" y="3286125"/>
            <a:chExt cx="1232097" cy="381001"/>
          </a:xfrm>
        </p:grpSpPr>
        <p:sp>
          <p:nvSpPr>
            <p:cNvPr id="1706" name="SMARTInkShape-3642"/>
            <p:cNvSpPr/>
            <p:nvPr>
              <p:custDataLst>
                <p:tags r:id="rId279"/>
              </p:custDataLst>
            </p:nvPr>
          </p:nvSpPr>
          <p:spPr>
            <a:xfrm>
              <a:off x="12096750" y="3381375"/>
              <a:ext cx="50997" cy="209551"/>
            </a:xfrm>
            <a:custGeom>
              <a:avLst/>
              <a:gdLst/>
              <a:ahLst/>
              <a:cxnLst/>
              <a:rect l="0" t="0" r="0" b="0"/>
              <a:pathLst>
                <a:path w="50997" h="209551">
                  <a:moveTo>
                    <a:pt x="38100" y="0"/>
                  </a:moveTo>
                  <a:lnTo>
                    <a:pt x="38100" y="0"/>
                  </a:lnTo>
                  <a:lnTo>
                    <a:pt x="33042" y="0"/>
                  </a:lnTo>
                  <a:lnTo>
                    <a:pt x="31554" y="1058"/>
                  </a:lnTo>
                  <a:lnTo>
                    <a:pt x="30562" y="2822"/>
                  </a:lnTo>
                  <a:lnTo>
                    <a:pt x="29898" y="5057"/>
                  </a:lnTo>
                  <a:lnTo>
                    <a:pt x="34024" y="18314"/>
                  </a:lnTo>
                  <a:lnTo>
                    <a:pt x="50996" y="64302"/>
                  </a:lnTo>
                  <a:lnTo>
                    <a:pt x="49389" y="108736"/>
                  </a:lnTo>
                  <a:lnTo>
                    <a:pt x="42800" y="145069"/>
                  </a:lnTo>
                  <a:lnTo>
                    <a:pt x="23819" y="18035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3643"/>
            <p:cNvSpPr/>
            <p:nvPr>
              <p:custDataLst>
                <p:tags r:id="rId280"/>
              </p:custDataLst>
            </p:nvPr>
          </p:nvSpPr>
          <p:spPr>
            <a:xfrm>
              <a:off x="12030735" y="3441098"/>
              <a:ext cx="75541" cy="99745"/>
            </a:xfrm>
            <a:custGeom>
              <a:avLst/>
              <a:gdLst/>
              <a:ahLst/>
              <a:cxnLst/>
              <a:rect l="0" t="0" r="0" b="0"/>
              <a:pathLst>
                <a:path w="75541" h="99745">
                  <a:moveTo>
                    <a:pt x="46965" y="35527"/>
                  </a:moveTo>
                  <a:lnTo>
                    <a:pt x="46965" y="35527"/>
                  </a:lnTo>
                  <a:lnTo>
                    <a:pt x="46965" y="25414"/>
                  </a:lnTo>
                  <a:lnTo>
                    <a:pt x="45907" y="22435"/>
                  </a:lnTo>
                  <a:lnTo>
                    <a:pt x="44141" y="20449"/>
                  </a:lnTo>
                  <a:lnTo>
                    <a:pt x="41907" y="19125"/>
                  </a:lnTo>
                  <a:lnTo>
                    <a:pt x="40419" y="17184"/>
                  </a:lnTo>
                  <a:lnTo>
                    <a:pt x="37831" y="8508"/>
                  </a:lnTo>
                  <a:lnTo>
                    <a:pt x="36642" y="9048"/>
                  </a:lnTo>
                  <a:lnTo>
                    <a:pt x="14672" y="25406"/>
                  </a:lnTo>
                  <a:lnTo>
                    <a:pt x="4353" y="46640"/>
                  </a:lnTo>
                  <a:lnTo>
                    <a:pt x="0" y="79768"/>
                  </a:lnTo>
                  <a:lnTo>
                    <a:pt x="2456" y="89762"/>
                  </a:lnTo>
                  <a:lnTo>
                    <a:pt x="4593" y="93908"/>
                  </a:lnTo>
                  <a:lnTo>
                    <a:pt x="7076" y="96673"/>
                  </a:lnTo>
                  <a:lnTo>
                    <a:pt x="12656" y="99744"/>
                  </a:lnTo>
                  <a:lnTo>
                    <a:pt x="15627" y="99506"/>
                  </a:lnTo>
                  <a:lnTo>
                    <a:pt x="21747" y="96418"/>
                  </a:lnTo>
                  <a:lnTo>
                    <a:pt x="31143" y="88729"/>
                  </a:lnTo>
                  <a:lnTo>
                    <a:pt x="45688" y="69635"/>
                  </a:lnTo>
                  <a:lnTo>
                    <a:pt x="51688" y="52803"/>
                  </a:lnTo>
                  <a:lnTo>
                    <a:pt x="55542" y="21183"/>
                  </a:lnTo>
                  <a:lnTo>
                    <a:pt x="53247" y="10454"/>
                  </a:lnTo>
                  <a:lnTo>
                    <a:pt x="51153" y="6112"/>
                  </a:lnTo>
                  <a:lnTo>
                    <a:pt x="48698" y="3217"/>
                  </a:lnTo>
                  <a:lnTo>
                    <a:pt x="43151" y="0"/>
                  </a:lnTo>
                  <a:lnTo>
                    <a:pt x="40189" y="201"/>
                  </a:lnTo>
                  <a:lnTo>
                    <a:pt x="34075" y="3246"/>
                  </a:lnTo>
                  <a:lnTo>
                    <a:pt x="24684" y="15967"/>
                  </a:lnTo>
                  <a:lnTo>
                    <a:pt x="24703" y="20370"/>
                  </a:lnTo>
                  <a:lnTo>
                    <a:pt x="26832" y="24365"/>
                  </a:lnTo>
                  <a:lnTo>
                    <a:pt x="39941" y="35042"/>
                  </a:lnTo>
                  <a:lnTo>
                    <a:pt x="54409" y="42086"/>
                  </a:lnTo>
                  <a:lnTo>
                    <a:pt x="75540" y="45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SMARTInkShape-3644"/>
            <p:cNvSpPr/>
            <p:nvPr>
              <p:custDataLst>
                <p:tags r:id="rId281"/>
              </p:custDataLst>
            </p:nvPr>
          </p:nvSpPr>
          <p:spPr>
            <a:xfrm>
              <a:off x="11963400" y="34861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8" y="9525"/>
                  </a:lnTo>
                  <a:lnTo>
                    <a:pt x="10361" y="6703"/>
                  </a:lnTo>
                  <a:lnTo>
                    <a:pt x="16247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SMARTInkShape-3645"/>
            <p:cNvSpPr/>
            <p:nvPr>
              <p:custDataLst>
                <p:tags r:id="rId282"/>
              </p:custDataLst>
            </p:nvPr>
          </p:nvSpPr>
          <p:spPr>
            <a:xfrm>
              <a:off x="11907573" y="3448050"/>
              <a:ext cx="8203" cy="95251"/>
            </a:xfrm>
            <a:custGeom>
              <a:avLst/>
              <a:gdLst/>
              <a:ahLst/>
              <a:cxnLst/>
              <a:rect l="0" t="0" r="0" b="0"/>
              <a:pathLst>
                <a:path w="8203" h="95251">
                  <a:moveTo>
                    <a:pt x="8202" y="0"/>
                  </a:moveTo>
                  <a:lnTo>
                    <a:pt x="8202" y="0"/>
                  </a:lnTo>
                  <a:lnTo>
                    <a:pt x="3144" y="0"/>
                  </a:lnTo>
                  <a:lnTo>
                    <a:pt x="1656" y="2117"/>
                  </a:lnTo>
                  <a:lnTo>
                    <a:pt x="0" y="10113"/>
                  </a:lnTo>
                  <a:lnTo>
                    <a:pt x="7666" y="54475"/>
                  </a:lnTo>
                  <a:lnTo>
                    <a:pt x="820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3646"/>
            <p:cNvSpPr/>
            <p:nvPr>
              <p:custDataLst>
                <p:tags r:id="rId283"/>
              </p:custDataLst>
            </p:nvPr>
          </p:nvSpPr>
          <p:spPr>
            <a:xfrm>
              <a:off x="11803076" y="3410343"/>
              <a:ext cx="55550" cy="180583"/>
            </a:xfrm>
            <a:custGeom>
              <a:avLst/>
              <a:gdLst/>
              <a:ahLst/>
              <a:cxnLst/>
              <a:rect l="0" t="0" r="0" b="0"/>
              <a:pathLst>
                <a:path w="55550" h="180583">
                  <a:moveTo>
                    <a:pt x="55549" y="9132"/>
                  </a:moveTo>
                  <a:lnTo>
                    <a:pt x="55549" y="9132"/>
                  </a:lnTo>
                  <a:lnTo>
                    <a:pt x="47347" y="931"/>
                  </a:lnTo>
                  <a:lnTo>
                    <a:pt x="41358" y="0"/>
                  </a:lnTo>
                  <a:lnTo>
                    <a:pt x="35838" y="2604"/>
                  </a:lnTo>
                  <a:lnTo>
                    <a:pt x="28797" y="9406"/>
                  </a:lnTo>
                  <a:lnTo>
                    <a:pt x="15049" y="30027"/>
                  </a:lnTo>
                  <a:lnTo>
                    <a:pt x="2004" y="74828"/>
                  </a:lnTo>
                  <a:lnTo>
                    <a:pt x="0" y="85249"/>
                  </a:lnTo>
                  <a:lnTo>
                    <a:pt x="8194" y="128885"/>
                  </a:lnTo>
                  <a:lnTo>
                    <a:pt x="16352" y="146332"/>
                  </a:lnTo>
                  <a:lnTo>
                    <a:pt x="30648" y="162790"/>
                  </a:lnTo>
                  <a:lnTo>
                    <a:pt x="55549" y="18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SMARTInkShape-3647"/>
            <p:cNvSpPr/>
            <p:nvPr>
              <p:custDataLst>
                <p:tags r:id="rId284"/>
              </p:custDataLst>
            </p:nvPr>
          </p:nvSpPr>
          <p:spPr>
            <a:xfrm>
              <a:off x="11668125" y="3286125"/>
              <a:ext cx="114301" cy="76022"/>
            </a:xfrm>
            <a:custGeom>
              <a:avLst/>
              <a:gdLst/>
              <a:ahLst/>
              <a:cxnLst/>
              <a:rect l="0" t="0" r="0" b="0"/>
              <a:pathLst>
                <a:path w="114301" h="76022">
                  <a:moveTo>
                    <a:pt x="0" y="0"/>
                  </a:moveTo>
                  <a:lnTo>
                    <a:pt x="0" y="0"/>
                  </a:lnTo>
                  <a:lnTo>
                    <a:pt x="13256" y="0"/>
                  </a:lnTo>
                  <a:lnTo>
                    <a:pt x="27446" y="5057"/>
                  </a:lnTo>
                  <a:lnTo>
                    <a:pt x="39998" y="13257"/>
                  </a:lnTo>
                  <a:lnTo>
                    <a:pt x="44236" y="22120"/>
                  </a:lnTo>
                  <a:lnTo>
                    <a:pt x="45365" y="27446"/>
                  </a:lnTo>
                  <a:lnTo>
                    <a:pt x="43797" y="39010"/>
                  </a:lnTo>
                  <a:lnTo>
                    <a:pt x="39573" y="50146"/>
                  </a:lnTo>
                  <a:lnTo>
                    <a:pt x="31062" y="65919"/>
                  </a:lnTo>
                  <a:lnTo>
                    <a:pt x="30233" y="69346"/>
                  </a:lnTo>
                  <a:lnTo>
                    <a:pt x="28622" y="71631"/>
                  </a:lnTo>
                  <a:lnTo>
                    <a:pt x="26491" y="73154"/>
                  </a:lnTo>
                  <a:lnTo>
                    <a:pt x="20519" y="75598"/>
                  </a:lnTo>
                  <a:lnTo>
                    <a:pt x="29596" y="76021"/>
                  </a:lnTo>
                  <a:lnTo>
                    <a:pt x="37143" y="73298"/>
                  </a:lnTo>
                  <a:lnTo>
                    <a:pt x="40637" y="71091"/>
                  </a:lnTo>
                  <a:lnTo>
                    <a:pt x="70116" y="67547"/>
                  </a:lnTo>
                  <a:lnTo>
                    <a:pt x="11430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SMARTInkShape-3648"/>
            <p:cNvSpPr/>
            <p:nvPr>
              <p:custDataLst>
                <p:tags r:id="rId285"/>
              </p:custDataLst>
            </p:nvPr>
          </p:nvSpPr>
          <p:spPr>
            <a:xfrm>
              <a:off x="11601450" y="3448675"/>
              <a:ext cx="114301" cy="179712"/>
            </a:xfrm>
            <a:custGeom>
              <a:avLst/>
              <a:gdLst/>
              <a:ahLst/>
              <a:cxnLst/>
              <a:rect l="0" t="0" r="0" b="0"/>
              <a:pathLst>
                <a:path w="114301" h="179712">
                  <a:moveTo>
                    <a:pt x="0" y="27950"/>
                  </a:moveTo>
                  <a:lnTo>
                    <a:pt x="0" y="27950"/>
                  </a:lnTo>
                  <a:lnTo>
                    <a:pt x="0" y="6491"/>
                  </a:lnTo>
                  <a:lnTo>
                    <a:pt x="2117" y="4119"/>
                  </a:lnTo>
                  <a:lnTo>
                    <a:pt x="16401" y="0"/>
                  </a:lnTo>
                  <a:lnTo>
                    <a:pt x="28379" y="4617"/>
                  </a:lnTo>
                  <a:lnTo>
                    <a:pt x="40274" y="12688"/>
                  </a:lnTo>
                  <a:lnTo>
                    <a:pt x="44358" y="24342"/>
                  </a:lnTo>
                  <a:lnTo>
                    <a:pt x="46980" y="57694"/>
                  </a:lnTo>
                  <a:lnTo>
                    <a:pt x="39367" y="103664"/>
                  </a:lnTo>
                  <a:lnTo>
                    <a:pt x="33019" y="114871"/>
                  </a:lnTo>
                  <a:lnTo>
                    <a:pt x="28362" y="120822"/>
                  </a:lnTo>
                  <a:lnTo>
                    <a:pt x="23189" y="135902"/>
                  </a:lnTo>
                  <a:lnTo>
                    <a:pt x="19293" y="173071"/>
                  </a:lnTo>
                  <a:lnTo>
                    <a:pt x="21329" y="175497"/>
                  </a:lnTo>
                  <a:lnTo>
                    <a:pt x="29235" y="178194"/>
                  </a:lnTo>
                  <a:lnTo>
                    <a:pt x="50643" y="179711"/>
                  </a:lnTo>
                  <a:lnTo>
                    <a:pt x="62371" y="177244"/>
                  </a:lnTo>
                  <a:lnTo>
                    <a:pt x="114300" y="151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SMARTInkShape-3649"/>
            <p:cNvSpPr/>
            <p:nvPr>
              <p:custDataLst>
                <p:tags r:id="rId286"/>
              </p:custDataLst>
            </p:nvPr>
          </p:nvSpPr>
          <p:spPr>
            <a:xfrm>
              <a:off x="11487185" y="3467100"/>
              <a:ext cx="9491" cy="142876"/>
            </a:xfrm>
            <a:custGeom>
              <a:avLst/>
              <a:gdLst/>
              <a:ahLst/>
              <a:cxnLst/>
              <a:rect l="0" t="0" r="0" b="0"/>
              <a:pathLst>
                <a:path w="9491" h="142876">
                  <a:moveTo>
                    <a:pt x="9490" y="0"/>
                  </a:moveTo>
                  <a:lnTo>
                    <a:pt x="9490" y="0"/>
                  </a:lnTo>
                  <a:lnTo>
                    <a:pt x="8432" y="9721"/>
                  </a:lnTo>
                  <a:lnTo>
                    <a:pt x="848" y="52516"/>
                  </a:lnTo>
                  <a:lnTo>
                    <a:pt x="139" y="94021"/>
                  </a:lnTo>
                  <a:lnTo>
                    <a:pt x="0" y="117938"/>
                  </a:lnTo>
                  <a:lnTo>
                    <a:pt x="949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3650"/>
            <p:cNvSpPr/>
            <p:nvPr>
              <p:custDataLst>
                <p:tags r:id="rId287"/>
              </p:custDataLst>
            </p:nvPr>
          </p:nvSpPr>
          <p:spPr>
            <a:xfrm>
              <a:off x="11430000" y="35337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8303" y="950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3651"/>
            <p:cNvSpPr/>
            <p:nvPr>
              <p:custDataLst>
                <p:tags r:id="rId288"/>
              </p:custDataLst>
            </p:nvPr>
          </p:nvSpPr>
          <p:spPr>
            <a:xfrm>
              <a:off x="11154661" y="3441563"/>
              <a:ext cx="132465" cy="181362"/>
            </a:xfrm>
            <a:custGeom>
              <a:avLst/>
              <a:gdLst/>
              <a:ahLst/>
              <a:cxnLst/>
              <a:rect l="0" t="0" r="0" b="0"/>
              <a:pathLst>
                <a:path w="132465" h="181362">
                  <a:moveTo>
                    <a:pt x="56264" y="63637"/>
                  </a:moveTo>
                  <a:lnTo>
                    <a:pt x="56264" y="63637"/>
                  </a:lnTo>
                  <a:lnTo>
                    <a:pt x="56264" y="41247"/>
                  </a:lnTo>
                  <a:lnTo>
                    <a:pt x="55206" y="39185"/>
                  </a:lnTo>
                  <a:lnTo>
                    <a:pt x="53440" y="37811"/>
                  </a:lnTo>
                  <a:lnTo>
                    <a:pt x="48658" y="36284"/>
                  </a:lnTo>
                  <a:lnTo>
                    <a:pt x="43007" y="35605"/>
                  </a:lnTo>
                  <a:lnTo>
                    <a:pt x="34144" y="40948"/>
                  </a:lnTo>
                  <a:lnTo>
                    <a:pt x="24208" y="50378"/>
                  </a:lnTo>
                  <a:lnTo>
                    <a:pt x="12664" y="68646"/>
                  </a:lnTo>
                  <a:lnTo>
                    <a:pt x="3598" y="94754"/>
                  </a:lnTo>
                  <a:lnTo>
                    <a:pt x="0" y="138144"/>
                  </a:lnTo>
                  <a:lnTo>
                    <a:pt x="565" y="156018"/>
                  </a:lnTo>
                  <a:lnTo>
                    <a:pt x="4345" y="167489"/>
                  </a:lnTo>
                  <a:lnTo>
                    <a:pt x="15197" y="176116"/>
                  </a:lnTo>
                  <a:lnTo>
                    <a:pt x="22536" y="179898"/>
                  </a:lnTo>
                  <a:lnTo>
                    <a:pt x="28487" y="181361"/>
                  </a:lnTo>
                  <a:lnTo>
                    <a:pt x="33512" y="181278"/>
                  </a:lnTo>
                  <a:lnTo>
                    <a:pt x="37921" y="180164"/>
                  </a:lnTo>
                  <a:lnTo>
                    <a:pt x="63478" y="160330"/>
                  </a:lnTo>
                  <a:lnTo>
                    <a:pt x="67424" y="156674"/>
                  </a:lnTo>
                  <a:lnTo>
                    <a:pt x="78032" y="136359"/>
                  </a:lnTo>
                  <a:lnTo>
                    <a:pt x="83493" y="95563"/>
                  </a:lnTo>
                  <a:lnTo>
                    <a:pt x="84662" y="53090"/>
                  </a:lnTo>
                  <a:lnTo>
                    <a:pt x="79730" y="25234"/>
                  </a:lnTo>
                  <a:lnTo>
                    <a:pt x="75082" y="17926"/>
                  </a:lnTo>
                  <a:lnTo>
                    <a:pt x="61454" y="6985"/>
                  </a:lnTo>
                  <a:lnTo>
                    <a:pt x="44813" y="1417"/>
                  </a:lnTo>
                  <a:lnTo>
                    <a:pt x="28950" y="0"/>
                  </a:lnTo>
                  <a:lnTo>
                    <a:pt x="18371" y="2898"/>
                  </a:lnTo>
                  <a:lnTo>
                    <a:pt x="10142" y="10537"/>
                  </a:lnTo>
                  <a:lnTo>
                    <a:pt x="4015" y="20987"/>
                  </a:lnTo>
                  <a:lnTo>
                    <a:pt x="1293" y="32687"/>
                  </a:lnTo>
                  <a:lnTo>
                    <a:pt x="2684" y="38770"/>
                  </a:lnTo>
                  <a:lnTo>
                    <a:pt x="9873" y="51174"/>
                  </a:lnTo>
                  <a:lnTo>
                    <a:pt x="25820" y="65000"/>
                  </a:lnTo>
                  <a:lnTo>
                    <a:pt x="54065" y="75800"/>
                  </a:lnTo>
                  <a:lnTo>
                    <a:pt x="99417" y="81326"/>
                  </a:lnTo>
                  <a:lnTo>
                    <a:pt x="132464" y="82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SMARTInkShape-3652"/>
            <p:cNvSpPr/>
            <p:nvPr>
              <p:custDataLst>
                <p:tags r:id="rId289"/>
              </p:custDataLst>
            </p:nvPr>
          </p:nvSpPr>
          <p:spPr>
            <a:xfrm>
              <a:off x="11050323" y="3552825"/>
              <a:ext cx="8203" cy="18543"/>
            </a:xfrm>
            <a:custGeom>
              <a:avLst/>
              <a:gdLst/>
              <a:ahLst/>
              <a:cxnLst/>
              <a:rect l="0" t="0" r="0" b="0"/>
              <a:pathLst>
                <a:path w="8203" h="18543">
                  <a:moveTo>
                    <a:pt x="8202" y="0"/>
                  </a:moveTo>
                  <a:lnTo>
                    <a:pt x="8202" y="0"/>
                  </a:lnTo>
                  <a:lnTo>
                    <a:pt x="8202" y="13257"/>
                  </a:lnTo>
                  <a:lnTo>
                    <a:pt x="7144" y="15188"/>
                  </a:lnTo>
                  <a:lnTo>
                    <a:pt x="5378" y="16475"/>
                  </a:lnTo>
                  <a:lnTo>
                    <a:pt x="0" y="18542"/>
                  </a:lnTo>
                  <a:lnTo>
                    <a:pt x="820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SMARTInkShape-3653"/>
            <p:cNvSpPr/>
            <p:nvPr>
              <p:custDataLst>
                <p:tags r:id="rId290"/>
              </p:custDataLst>
            </p:nvPr>
          </p:nvSpPr>
          <p:spPr>
            <a:xfrm>
              <a:off x="10926498" y="3290431"/>
              <a:ext cx="132028" cy="119520"/>
            </a:xfrm>
            <a:custGeom>
              <a:avLst/>
              <a:gdLst/>
              <a:ahLst/>
              <a:cxnLst/>
              <a:rect l="0" t="0" r="0" b="0"/>
              <a:pathLst>
                <a:path w="132028" h="119520">
                  <a:moveTo>
                    <a:pt x="8202" y="24269"/>
                  </a:moveTo>
                  <a:lnTo>
                    <a:pt x="8202" y="24269"/>
                  </a:lnTo>
                  <a:lnTo>
                    <a:pt x="8202" y="19212"/>
                  </a:lnTo>
                  <a:lnTo>
                    <a:pt x="7144" y="17723"/>
                  </a:lnTo>
                  <a:lnTo>
                    <a:pt x="5378" y="16730"/>
                  </a:lnTo>
                  <a:lnTo>
                    <a:pt x="0" y="15137"/>
                  </a:lnTo>
                  <a:lnTo>
                    <a:pt x="2088" y="12096"/>
                  </a:lnTo>
                  <a:lnTo>
                    <a:pt x="4126" y="9804"/>
                  </a:lnTo>
                  <a:lnTo>
                    <a:pt x="9213" y="7256"/>
                  </a:lnTo>
                  <a:lnTo>
                    <a:pt x="12051" y="6577"/>
                  </a:lnTo>
                  <a:lnTo>
                    <a:pt x="21101" y="565"/>
                  </a:lnTo>
                  <a:lnTo>
                    <a:pt x="25268" y="0"/>
                  </a:lnTo>
                  <a:lnTo>
                    <a:pt x="35542" y="2194"/>
                  </a:lnTo>
                  <a:lnTo>
                    <a:pt x="48171" y="9379"/>
                  </a:lnTo>
                  <a:lnTo>
                    <a:pt x="50723" y="13284"/>
                  </a:lnTo>
                  <a:lnTo>
                    <a:pt x="53558" y="23267"/>
                  </a:lnTo>
                  <a:lnTo>
                    <a:pt x="55155" y="45844"/>
                  </a:lnTo>
                  <a:lnTo>
                    <a:pt x="53262" y="52411"/>
                  </a:lnTo>
                  <a:lnTo>
                    <a:pt x="31956" y="90741"/>
                  </a:lnTo>
                  <a:lnTo>
                    <a:pt x="27664" y="109223"/>
                  </a:lnTo>
                  <a:lnTo>
                    <a:pt x="27435" y="114238"/>
                  </a:lnTo>
                  <a:lnTo>
                    <a:pt x="29491" y="115998"/>
                  </a:lnTo>
                  <a:lnTo>
                    <a:pt x="37419" y="117954"/>
                  </a:lnTo>
                  <a:lnTo>
                    <a:pt x="79038" y="119313"/>
                  </a:lnTo>
                  <a:lnTo>
                    <a:pt x="132027" y="119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3654"/>
            <p:cNvSpPr/>
            <p:nvPr>
              <p:custDataLst>
                <p:tags r:id="rId291"/>
              </p:custDataLst>
            </p:nvPr>
          </p:nvSpPr>
          <p:spPr>
            <a:xfrm>
              <a:off x="10915650" y="3467100"/>
              <a:ext cx="16890" cy="200026"/>
            </a:xfrm>
            <a:custGeom>
              <a:avLst/>
              <a:gdLst/>
              <a:ahLst/>
              <a:cxnLst/>
              <a:rect l="0" t="0" r="0" b="0"/>
              <a:pathLst>
                <a:path w="16890" h="200026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7538" y="56413"/>
                  </a:lnTo>
                  <a:lnTo>
                    <a:pt x="11760" y="97854"/>
                  </a:lnTo>
                  <a:lnTo>
                    <a:pt x="16889" y="138002"/>
                  </a:lnTo>
                  <a:lnTo>
                    <a:pt x="15587" y="170006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1" name="SMARTInkShape-Group660"/>
          <p:cNvGrpSpPr/>
          <p:nvPr/>
        </p:nvGrpSpPr>
        <p:grpSpPr>
          <a:xfrm>
            <a:off x="3402306" y="4019980"/>
            <a:ext cx="1026820" cy="673333"/>
            <a:chOff x="3402306" y="4019980"/>
            <a:chExt cx="1026820" cy="673333"/>
          </a:xfrm>
        </p:grpSpPr>
        <p:sp>
          <p:nvSpPr>
            <p:cNvPr id="1720" name="SMARTInkShape-3655"/>
            <p:cNvSpPr/>
            <p:nvPr>
              <p:custDataLst>
                <p:tags r:id="rId268"/>
              </p:custDataLst>
            </p:nvPr>
          </p:nvSpPr>
          <p:spPr>
            <a:xfrm>
              <a:off x="3895725" y="4564614"/>
              <a:ext cx="190501" cy="128699"/>
            </a:xfrm>
            <a:custGeom>
              <a:avLst/>
              <a:gdLst/>
              <a:ahLst/>
              <a:cxnLst/>
              <a:rect l="0" t="0" r="0" b="0"/>
              <a:pathLst>
                <a:path w="190501" h="128699">
                  <a:moveTo>
                    <a:pt x="0" y="7386"/>
                  </a:moveTo>
                  <a:lnTo>
                    <a:pt x="0" y="7386"/>
                  </a:lnTo>
                  <a:lnTo>
                    <a:pt x="0" y="1898"/>
                  </a:lnTo>
                  <a:lnTo>
                    <a:pt x="1058" y="16485"/>
                  </a:lnTo>
                  <a:lnTo>
                    <a:pt x="8201" y="61266"/>
                  </a:lnTo>
                  <a:lnTo>
                    <a:pt x="9408" y="108141"/>
                  </a:lnTo>
                  <a:lnTo>
                    <a:pt x="9515" y="128698"/>
                  </a:lnTo>
                  <a:lnTo>
                    <a:pt x="10583" y="88871"/>
                  </a:lnTo>
                  <a:lnTo>
                    <a:pt x="17129" y="65396"/>
                  </a:lnTo>
                  <a:lnTo>
                    <a:pt x="27889" y="48681"/>
                  </a:lnTo>
                  <a:lnTo>
                    <a:pt x="57726" y="16665"/>
                  </a:lnTo>
                  <a:lnTo>
                    <a:pt x="79193" y="5079"/>
                  </a:lnTo>
                  <a:lnTo>
                    <a:pt x="95549" y="0"/>
                  </a:lnTo>
                  <a:lnTo>
                    <a:pt x="117211" y="3552"/>
                  </a:lnTo>
                  <a:lnTo>
                    <a:pt x="143737" y="16363"/>
                  </a:lnTo>
                  <a:lnTo>
                    <a:pt x="156664" y="27603"/>
                  </a:lnTo>
                  <a:lnTo>
                    <a:pt x="178642" y="57123"/>
                  </a:lnTo>
                  <a:lnTo>
                    <a:pt x="185230" y="75000"/>
                  </a:lnTo>
                  <a:lnTo>
                    <a:pt x="190500" y="12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SMARTInkShape-3656"/>
            <p:cNvSpPr/>
            <p:nvPr>
              <p:custDataLst>
                <p:tags r:id="rId269"/>
              </p:custDataLst>
            </p:nvPr>
          </p:nvSpPr>
          <p:spPr>
            <a:xfrm>
              <a:off x="3538695" y="4457700"/>
              <a:ext cx="757081" cy="76201"/>
            </a:xfrm>
            <a:custGeom>
              <a:avLst/>
              <a:gdLst/>
              <a:ahLst/>
              <a:cxnLst/>
              <a:rect l="0" t="0" r="0" b="0"/>
              <a:pathLst>
                <a:path w="757081" h="76201">
                  <a:moveTo>
                    <a:pt x="14130" y="76200"/>
                  </a:moveTo>
                  <a:lnTo>
                    <a:pt x="14130" y="76200"/>
                  </a:lnTo>
                  <a:lnTo>
                    <a:pt x="873" y="76200"/>
                  </a:lnTo>
                  <a:lnTo>
                    <a:pt x="0" y="75142"/>
                  </a:lnTo>
                  <a:lnTo>
                    <a:pt x="477" y="73378"/>
                  </a:lnTo>
                  <a:lnTo>
                    <a:pt x="1853" y="71144"/>
                  </a:lnTo>
                  <a:lnTo>
                    <a:pt x="11848" y="68661"/>
                  </a:lnTo>
                  <a:lnTo>
                    <a:pt x="59305" y="67067"/>
                  </a:lnTo>
                  <a:lnTo>
                    <a:pt x="101363" y="61735"/>
                  </a:lnTo>
                  <a:lnTo>
                    <a:pt x="140636" y="58508"/>
                  </a:lnTo>
                  <a:lnTo>
                    <a:pt x="184140" y="52496"/>
                  </a:lnTo>
                  <a:lnTo>
                    <a:pt x="230544" y="49068"/>
                  </a:lnTo>
                  <a:lnTo>
                    <a:pt x="264831" y="45444"/>
                  </a:lnTo>
                  <a:lnTo>
                    <a:pt x="301236" y="41365"/>
                  </a:lnTo>
                  <a:lnTo>
                    <a:pt x="338583" y="39551"/>
                  </a:lnTo>
                  <a:lnTo>
                    <a:pt x="376348" y="35923"/>
                  </a:lnTo>
                  <a:lnTo>
                    <a:pt x="414299" y="30783"/>
                  </a:lnTo>
                  <a:lnTo>
                    <a:pt x="452333" y="24970"/>
                  </a:lnTo>
                  <a:lnTo>
                    <a:pt x="490404" y="21681"/>
                  </a:lnTo>
                  <a:lnTo>
                    <a:pt x="528490" y="19160"/>
                  </a:lnTo>
                  <a:lnTo>
                    <a:pt x="566585" y="14513"/>
                  </a:lnTo>
                  <a:lnTo>
                    <a:pt x="613619" y="11003"/>
                  </a:lnTo>
                  <a:lnTo>
                    <a:pt x="654366" y="4906"/>
                  </a:lnTo>
                  <a:lnTo>
                    <a:pt x="686029" y="2181"/>
                  </a:lnTo>
                  <a:lnTo>
                    <a:pt x="7570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SMARTInkShape-3657"/>
            <p:cNvSpPr/>
            <p:nvPr>
              <p:custDataLst>
                <p:tags r:id="rId270"/>
              </p:custDataLst>
            </p:nvPr>
          </p:nvSpPr>
          <p:spPr>
            <a:xfrm>
              <a:off x="4352925" y="4129245"/>
              <a:ext cx="36856" cy="223681"/>
            </a:xfrm>
            <a:custGeom>
              <a:avLst/>
              <a:gdLst/>
              <a:ahLst/>
              <a:cxnLst/>
              <a:rect l="0" t="0" r="0" b="0"/>
              <a:pathLst>
                <a:path w="36856" h="223681">
                  <a:moveTo>
                    <a:pt x="0" y="14130"/>
                  </a:moveTo>
                  <a:lnTo>
                    <a:pt x="0" y="14130"/>
                  </a:lnTo>
                  <a:lnTo>
                    <a:pt x="0" y="9074"/>
                  </a:lnTo>
                  <a:lnTo>
                    <a:pt x="2822" y="3769"/>
                  </a:lnTo>
                  <a:lnTo>
                    <a:pt x="5057" y="873"/>
                  </a:lnTo>
                  <a:lnTo>
                    <a:pt x="7604" y="0"/>
                  </a:lnTo>
                  <a:lnTo>
                    <a:pt x="10361" y="477"/>
                  </a:lnTo>
                  <a:lnTo>
                    <a:pt x="19298" y="6205"/>
                  </a:lnTo>
                  <a:lnTo>
                    <a:pt x="22390" y="8846"/>
                  </a:lnTo>
                  <a:lnTo>
                    <a:pt x="31798" y="37847"/>
                  </a:lnTo>
                  <a:lnTo>
                    <a:pt x="36855" y="85333"/>
                  </a:lnTo>
                  <a:lnTo>
                    <a:pt x="35032" y="122935"/>
                  </a:lnTo>
                  <a:lnTo>
                    <a:pt x="24794" y="170501"/>
                  </a:lnTo>
                  <a:lnTo>
                    <a:pt x="0" y="2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3658"/>
            <p:cNvSpPr/>
            <p:nvPr>
              <p:custDataLst>
                <p:tags r:id="rId271"/>
              </p:custDataLst>
            </p:nvPr>
          </p:nvSpPr>
          <p:spPr>
            <a:xfrm>
              <a:off x="4305300" y="42767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3659"/>
            <p:cNvSpPr/>
            <p:nvPr>
              <p:custDataLst>
                <p:tags r:id="rId272"/>
              </p:custDataLst>
            </p:nvPr>
          </p:nvSpPr>
          <p:spPr>
            <a:xfrm>
              <a:off x="4124325" y="4157820"/>
              <a:ext cx="104776" cy="185581"/>
            </a:xfrm>
            <a:custGeom>
              <a:avLst/>
              <a:gdLst/>
              <a:ahLst/>
              <a:cxnLst/>
              <a:rect l="0" t="0" r="0" b="0"/>
              <a:pathLst>
                <a:path w="104776" h="185581">
                  <a:moveTo>
                    <a:pt x="104775" y="14130"/>
                  </a:moveTo>
                  <a:lnTo>
                    <a:pt x="104775" y="14130"/>
                  </a:lnTo>
                  <a:lnTo>
                    <a:pt x="104775" y="9074"/>
                  </a:lnTo>
                  <a:lnTo>
                    <a:pt x="101953" y="3769"/>
                  </a:lnTo>
                  <a:lnTo>
                    <a:pt x="99718" y="873"/>
                  </a:lnTo>
                  <a:lnTo>
                    <a:pt x="97170" y="0"/>
                  </a:lnTo>
                  <a:lnTo>
                    <a:pt x="94414" y="477"/>
                  </a:lnTo>
                  <a:lnTo>
                    <a:pt x="85477" y="6205"/>
                  </a:lnTo>
                  <a:lnTo>
                    <a:pt x="79265" y="12724"/>
                  </a:lnTo>
                  <a:lnTo>
                    <a:pt x="52711" y="53919"/>
                  </a:lnTo>
                  <a:lnTo>
                    <a:pt x="23368" y="96437"/>
                  </a:lnTo>
                  <a:lnTo>
                    <a:pt x="6501" y="138759"/>
                  </a:lnTo>
                  <a:lnTo>
                    <a:pt x="0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SMARTInkShape-3660"/>
            <p:cNvSpPr/>
            <p:nvPr>
              <p:custDataLst>
                <p:tags r:id="rId273"/>
              </p:custDataLst>
            </p:nvPr>
          </p:nvSpPr>
          <p:spPr>
            <a:xfrm>
              <a:off x="4099787" y="4191000"/>
              <a:ext cx="119789" cy="133351"/>
            </a:xfrm>
            <a:custGeom>
              <a:avLst/>
              <a:gdLst/>
              <a:ahLst/>
              <a:cxnLst/>
              <a:rect l="0" t="0" r="0" b="0"/>
              <a:pathLst>
                <a:path w="119789" h="1333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4" y="5056"/>
                  </a:lnTo>
                  <a:lnTo>
                    <a:pt x="14588" y="17305"/>
                  </a:lnTo>
                  <a:lnTo>
                    <a:pt x="42563" y="41832"/>
                  </a:lnTo>
                  <a:lnTo>
                    <a:pt x="82921" y="86679"/>
                  </a:lnTo>
                  <a:lnTo>
                    <a:pt x="11978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3661"/>
            <p:cNvSpPr/>
            <p:nvPr>
              <p:custDataLst>
                <p:tags r:id="rId274"/>
              </p:custDataLst>
            </p:nvPr>
          </p:nvSpPr>
          <p:spPr>
            <a:xfrm>
              <a:off x="3973487" y="4144159"/>
              <a:ext cx="93689" cy="246867"/>
            </a:xfrm>
            <a:custGeom>
              <a:avLst/>
              <a:gdLst/>
              <a:ahLst/>
              <a:cxnLst/>
              <a:rect l="0" t="0" r="0" b="0"/>
              <a:pathLst>
                <a:path w="93689" h="246867">
                  <a:moveTo>
                    <a:pt x="93688" y="18266"/>
                  </a:moveTo>
                  <a:lnTo>
                    <a:pt x="93688" y="18266"/>
                  </a:lnTo>
                  <a:lnTo>
                    <a:pt x="88631" y="8153"/>
                  </a:lnTo>
                  <a:lnTo>
                    <a:pt x="86083" y="5174"/>
                  </a:lnTo>
                  <a:lnTo>
                    <a:pt x="80431" y="1864"/>
                  </a:lnTo>
                  <a:lnTo>
                    <a:pt x="71298" y="0"/>
                  </a:lnTo>
                  <a:lnTo>
                    <a:pt x="51776" y="9561"/>
                  </a:lnTo>
                  <a:lnTo>
                    <a:pt x="40489" y="22864"/>
                  </a:lnTo>
                  <a:lnTo>
                    <a:pt x="14637" y="65438"/>
                  </a:lnTo>
                  <a:lnTo>
                    <a:pt x="6343" y="80154"/>
                  </a:lnTo>
                  <a:lnTo>
                    <a:pt x="0" y="122056"/>
                  </a:lnTo>
                  <a:lnTo>
                    <a:pt x="1569" y="165454"/>
                  </a:lnTo>
                  <a:lnTo>
                    <a:pt x="11713" y="190994"/>
                  </a:lnTo>
                  <a:lnTo>
                    <a:pt x="55588" y="246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3662"/>
            <p:cNvSpPr/>
            <p:nvPr>
              <p:custDataLst>
                <p:tags r:id="rId275"/>
              </p:custDataLst>
            </p:nvPr>
          </p:nvSpPr>
          <p:spPr>
            <a:xfrm>
              <a:off x="3790950" y="4229100"/>
              <a:ext cx="123826" cy="139084"/>
            </a:xfrm>
            <a:custGeom>
              <a:avLst/>
              <a:gdLst/>
              <a:ahLst/>
              <a:cxnLst/>
              <a:rect l="0" t="0" r="0" b="0"/>
              <a:pathLst>
                <a:path w="123826" h="139084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1058" y="60129"/>
                  </a:lnTo>
                  <a:lnTo>
                    <a:pt x="2822" y="59136"/>
                  </a:lnTo>
                  <a:lnTo>
                    <a:pt x="5057" y="58474"/>
                  </a:lnTo>
                  <a:lnTo>
                    <a:pt x="7605" y="59091"/>
                  </a:lnTo>
                  <a:lnTo>
                    <a:pt x="39010" y="79322"/>
                  </a:lnTo>
                  <a:lnTo>
                    <a:pt x="45056" y="84631"/>
                  </a:lnTo>
                  <a:lnTo>
                    <a:pt x="51775" y="98997"/>
                  </a:lnTo>
                  <a:lnTo>
                    <a:pt x="56088" y="129034"/>
                  </a:lnTo>
                  <a:lnTo>
                    <a:pt x="55384" y="133648"/>
                  </a:lnTo>
                  <a:lnTo>
                    <a:pt x="53856" y="136723"/>
                  </a:lnTo>
                  <a:lnTo>
                    <a:pt x="51779" y="138774"/>
                  </a:lnTo>
                  <a:lnTo>
                    <a:pt x="49336" y="139083"/>
                  </a:lnTo>
                  <a:lnTo>
                    <a:pt x="43800" y="136604"/>
                  </a:lnTo>
                  <a:lnTo>
                    <a:pt x="41900" y="133402"/>
                  </a:lnTo>
                  <a:lnTo>
                    <a:pt x="39789" y="124201"/>
                  </a:lnTo>
                  <a:lnTo>
                    <a:pt x="48683" y="76981"/>
                  </a:lnTo>
                  <a:lnTo>
                    <a:pt x="56562" y="57497"/>
                  </a:lnTo>
                  <a:lnTo>
                    <a:pt x="70647" y="3825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3663"/>
            <p:cNvSpPr/>
            <p:nvPr>
              <p:custDataLst>
                <p:tags r:id="rId276"/>
              </p:custDataLst>
            </p:nvPr>
          </p:nvSpPr>
          <p:spPr>
            <a:xfrm>
              <a:off x="3687699" y="4293091"/>
              <a:ext cx="84202" cy="90175"/>
            </a:xfrm>
            <a:custGeom>
              <a:avLst/>
              <a:gdLst/>
              <a:ahLst/>
              <a:cxnLst/>
              <a:rect l="0" t="0" r="0" b="0"/>
              <a:pathLst>
                <a:path w="84202" h="90175">
                  <a:moveTo>
                    <a:pt x="65151" y="50309"/>
                  </a:moveTo>
                  <a:lnTo>
                    <a:pt x="65151" y="50309"/>
                  </a:lnTo>
                  <a:lnTo>
                    <a:pt x="60094" y="45252"/>
                  </a:lnTo>
                  <a:lnTo>
                    <a:pt x="42761" y="11517"/>
                  </a:lnTo>
                  <a:lnTo>
                    <a:pt x="28295" y="245"/>
                  </a:lnTo>
                  <a:lnTo>
                    <a:pt x="23647" y="0"/>
                  </a:lnTo>
                  <a:lnTo>
                    <a:pt x="19490" y="1953"/>
                  </a:lnTo>
                  <a:lnTo>
                    <a:pt x="13107" y="8709"/>
                  </a:lnTo>
                  <a:lnTo>
                    <a:pt x="3617" y="34979"/>
                  </a:lnTo>
                  <a:lnTo>
                    <a:pt x="0" y="65993"/>
                  </a:lnTo>
                  <a:lnTo>
                    <a:pt x="1975" y="81268"/>
                  </a:lnTo>
                  <a:lnTo>
                    <a:pt x="3984" y="86823"/>
                  </a:lnTo>
                  <a:lnTo>
                    <a:pt x="7440" y="89469"/>
                  </a:lnTo>
                  <a:lnTo>
                    <a:pt x="11860" y="90174"/>
                  </a:lnTo>
                  <a:lnTo>
                    <a:pt x="21358" y="88135"/>
                  </a:lnTo>
                  <a:lnTo>
                    <a:pt x="29107" y="83701"/>
                  </a:lnTo>
                  <a:lnTo>
                    <a:pt x="39420" y="65142"/>
                  </a:lnTo>
                  <a:lnTo>
                    <a:pt x="45221" y="34362"/>
                  </a:lnTo>
                  <a:lnTo>
                    <a:pt x="45927" y="24228"/>
                  </a:lnTo>
                  <a:lnTo>
                    <a:pt x="46049" y="32586"/>
                  </a:lnTo>
                  <a:lnTo>
                    <a:pt x="48900" y="39963"/>
                  </a:lnTo>
                  <a:lnTo>
                    <a:pt x="84201" y="88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SMARTInkShape-3664"/>
            <p:cNvSpPr/>
            <p:nvPr>
              <p:custDataLst>
                <p:tags r:id="rId277"/>
              </p:custDataLst>
            </p:nvPr>
          </p:nvSpPr>
          <p:spPr>
            <a:xfrm>
              <a:off x="3552825" y="4179160"/>
              <a:ext cx="152401" cy="216260"/>
            </a:xfrm>
            <a:custGeom>
              <a:avLst/>
              <a:gdLst/>
              <a:ahLst/>
              <a:cxnLst/>
              <a:rect l="0" t="0" r="0" b="0"/>
              <a:pathLst>
                <a:path w="152401" h="216260">
                  <a:moveTo>
                    <a:pt x="0" y="21365"/>
                  </a:moveTo>
                  <a:lnTo>
                    <a:pt x="0" y="21365"/>
                  </a:lnTo>
                  <a:lnTo>
                    <a:pt x="5057" y="21365"/>
                  </a:lnTo>
                  <a:lnTo>
                    <a:pt x="6546" y="22423"/>
                  </a:lnTo>
                  <a:lnTo>
                    <a:pt x="7539" y="24187"/>
                  </a:lnTo>
                  <a:lnTo>
                    <a:pt x="27251" y="71746"/>
                  </a:lnTo>
                  <a:lnTo>
                    <a:pt x="46070" y="115278"/>
                  </a:lnTo>
                  <a:lnTo>
                    <a:pt x="58513" y="156525"/>
                  </a:lnTo>
                  <a:lnTo>
                    <a:pt x="73497" y="203557"/>
                  </a:lnTo>
                  <a:lnTo>
                    <a:pt x="76057" y="209231"/>
                  </a:lnTo>
                  <a:lnTo>
                    <a:pt x="80723" y="215280"/>
                  </a:lnTo>
                  <a:lnTo>
                    <a:pt x="83448" y="216259"/>
                  </a:lnTo>
                  <a:lnTo>
                    <a:pt x="86324" y="215852"/>
                  </a:lnTo>
                  <a:lnTo>
                    <a:pt x="89299" y="214523"/>
                  </a:lnTo>
                  <a:lnTo>
                    <a:pt x="91283" y="211520"/>
                  </a:lnTo>
                  <a:lnTo>
                    <a:pt x="101448" y="165378"/>
                  </a:lnTo>
                  <a:lnTo>
                    <a:pt x="106940" y="123543"/>
                  </a:lnTo>
                  <a:lnTo>
                    <a:pt x="114941" y="87271"/>
                  </a:lnTo>
                  <a:lnTo>
                    <a:pt x="122070" y="47201"/>
                  </a:lnTo>
                  <a:lnTo>
                    <a:pt x="131083" y="13415"/>
                  </a:lnTo>
                  <a:lnTo>
                    <a:pt x="136928" y="2663"/>
                  </a:lnTo>
                  <a:lnTo>
                    <a:pt x="139969" y="430"/>
                  </a:lnTo>
                  <a:lnTo>
                    <a:pt x="143054" y="0"/>
                  </a:lnTo>
                  <a:lnTo>
                    <a:pt x="146170" y="771"/>
                  </a:lnTo>
                  <a:lnTo>
                    <a:pt x="148246" y="3403"/>
                  </a:lnTo>
                  <a:lnTo>
                    <a:pt x="152400" y="21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SMARTInkShape-3665"/>
            <p:cNvSpPr/>
            <p:nvPr>
              <p:custDataLst>
                <p:tags r:id="rId278"/>
              </p:custDataLst>
            </p:nvPr>
          </p:nvSpPr>
          <p:spPr>
            <a:xfrm>
              <a:off x="3402306" y="4019980"/>
              <a:ext cx="1026820" cy="645786"/>
            </a:xfrm>
            <a:custGeom>
              <a:avLst/>
              <a:gdLst/>
              <a:ahLst/>
              <a:cxnLst/>
              <a:rect l="0" t="0" r="0" b="0"/>
              <a:pathLst>
                <a:path w="1026820" h="645786">
                  <a:moveTo>
                    <a:pt x="7644" y="504395"/>
                  </a:moveTo>
                  <a:lnTo>
                    <a:pt x="7644" y="504395"/>
                  </a:lnTo>
                  <a:lnTo>
                    <a:pt x="8702" y="531401"/>
                  </a:lnTo>
                  <a:lnTo>
                    <a:pt x="20901" y="572118"/>
                  </a:lnTo>
                  <a:lnTo>
                    <a:pt x="43660" y="613976"/>
                  </a:lnTo>
                  <a:lnTo>
                    <a:pt x="58650" y="635994"/>
                  </a:lnTo>
                  <a:lnTo>
                    <a:pt x="72047" y="645785"/>
                  </a:lnTo>
                  <a:lnTo>
                    <a:pt x="78702" y="631660"/>
                  </a:lnTo>
                  <a:lnTo>
                    <a:pt x="82320" y="617480"/>
                  </a:lnTo>
                  <a:lnTo>
                    <a:pt x="83543" y="571732"/>
                  </a:lnTo>
                  <a:lnTo>
                    <a:pt x="83710" y="538556"/>
                  </a:lnTo>
                  <a:lnTo>
                    <a:pt x="83804" y="494290"/>
                  </a:lnTo>
                  <a:lnTo>
                    <a:pt x="77290" y="447953"/>
                  </a:lnTo>
                  <a:lnTo>
                    <a:pt x="74141" y="411589"/>
                  </a:lnTo>
                  <a:lnTo>
                    <a:pt x="66976" y="374003"/>
                  </a:lnTo>
                  <a:lnTo>
                    <a:pt x="59208" y="336055"/>
                  </a:lnTo>
                  <a:lnTo>
                    <a:pt x="55378" y="299059"/>
                  </a:lnTo>
                  <a:lnTo>
                    <a:pt x="45138" y="251933"/>
                  </a:lnTo>
                  <a:lnTo>
                    <a:pt x="36040" y="210516"/>
                  </a:lnTo>
                  <a:lnTo>
                    <a:pt x="23483" y="163653"/>
                  </a:lnTo>
                  <a:lnTo>
                    <a:pt x="13984" y="143672"/>
                  </a:lnTo>
                  <a:lnTo>
                    <a:pt x="940" y="123975"/>
                  </a:lnTo>
                  <a:lnTo>
                    <a:pt x="0" y="120606"/>
                  </a:lnTo>
                  <a:lnTo>
                    <a:pt x="1489" y="117303"/>
                  </a:lnTo>
                  <a:lnTo>
                    <a:pt x="8789" y="110809"/>
                  </a:lnTo>
                  <a:lnTo>
                    <a:pt x="40444" y="98017"/>
                  </a:lnTo>
                  <a:lnTo>
                    <a:pt x="78511" y="88477"/>
                  </a:lnTo>
                  <a:lnTo>
                    <a:pt x="123713" y="75771"/>
                  </a:lnTo>
                  <a:lnTo>
                    <a:pt x="166213" y="66245"/>
                  </a:lnTo>
                  <a:lnTo>
                    <a:pt x="199827" y="59895"/>
                  </a:lnTo>
                  <a:lnTo>
                    <a:pt x="232406" y="53545"/>
                  </a:lnTo>
                  <a:lnTo>
                    <a:pt x="267347" y="50017"/>
                  </a:lnTo>
                  <a:lnTo>
                    <a:pt x="305101" y="47391"/>
                  </a:lnTo>
                  <a:lnTo>
                    <a:pt x="346575" y="42696"/>
                  </a:lnTo>
                  <a:lnTo>
                    <a:pt x="392525" y="37081"/>
                  </a:lnTo>
                  <a:lnTo>
                    <a:pt x="416631" y="34102"/>
                  </a:lnTo>
                  <a:lnTo>
                    <a:pt x="441169" y="32116"/>
                  </a:lnTo>
                  <a:lnTo>
                    <a:pt x="465994" y="30793"/>
                  </a:lnTo>
                  <a:lnTo>
                    <a:pt x="491010" y="29910"/>
                  </a:lnTo>
                  <a:lnTo>
                    <a:pt x="538562" y="26108"/>
                  </a:lnTo>
                  <a:lnTo>
                    <a:pt x="585449" y="21947"/>
                  </a:lnTo>
                  <a:lnTo>
                    <a:pt x="609806" y="20838"/>
                  </a:lnTo>
                  <a:lnTo>
                    <a:pt x="634510" y="20099"/>
                  </a:lnTo>
                  <a:lnTo>
                    <a:pt x="681715" y="16455"/>
                  </a:lnTo>
                  <a:lnTo>
                    <a:pt x="727390" y="12366"/>
                  </a:lnTo>
                  <a:lnTo>
                    <a:pt x="772384" y="10549"/>
                  </a:lnTo>
                  <a:lnTo>
                    <a:pt x="814253" y="6919"/>
                  </a:lnTo>
                  <a:lnTo>
                    <a:pt x="852970" y="2836"/>
                  </a:lnTo>
                  <a:lnTo>
                    <a:pt x="887817" y="1021"/>
                  </a:lnTo>
                  <a:lnTo>
                    <a:pt x="932129" y="0"/>
                  </a:lnTo>
                  <a:lnTo>
                    <a:pt x="971936" y="6201"/>
                  </a:lnTo>
                  <a:lnTo>
                    <a:pt x="1026819" y="1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4" name="SMARTInkShape-Group661"/>
          <p:cNvGrpSpPr/>
          <p:nvPr/>
        </p:nvGrpSpPr>
        <p:grpSpPr>
          <a:xfrm>
            <a:off x="2886075" y="4333875"/>
            <a:ext cx="161926" cy="123399"/>
            <a:chOff x="2886075" y="4333875"/>
            <a:chExt cx="161926" cy="123399"/>
          </a:xfrm>
        </p:grpSpPr>
        <p:sp>
          <p:nvSpPr>
            <p:cNvPr id="1732" name="SMARTInkShape-3666"/>
            <p:cNvSpPr/>
            <p:nvPr>
              <p:custDataLst>
                <p:tags r:id="rId266"/>
              </p:custDataLst>
            </p:nvPr>
          </p:nvSpPr>
          <p:spPr>
            <a:xfrm>
              <a:off x="2937737" y="4438650"/>
              <a:ext cx="110264" cy="18624"/>
            </a:xfrm>
            <a:custGeom>
              <a:avLst/>
              <a:gdLst/>
              <a:ahLst/>
              <a:cxnLst/>
              <a:rect l="0" t="0" r="0" b="0"/>
              <a:pathLst>
                <a:path w="110264" h="18624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9701"/>
                  </a:lnTo>
                  <a:lnTo>
                    <a:pt x="2343" y="14189"/>
                  </a:lnTo>
                  <a:lnTo>
                    <a:pt x="9735" y="16889"/>
                  </a:lnTo>
                  <a:lnTo>
                    <a:pt x="41840" y="18623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3667"/>
            <p:cNvSpPr/>
            <p:nvPr>
              <p:custDataLst>
                <p:tags r:id="rId267"/>
              </p:custDataLst>
            </p:nvPr>
          </p:nvSpPr>
          <p:spPr>
            <a:xfrm>
              <a:off x="2886075" y="43338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117" y="31554"/>
                  </a:lnTo>
                  <a:lnTo>
                    <a:pt x="46135" y="21211"/>
                  </a:lnTo>
                  <a:lnTo>
                    <a:pt x="87841" y="1173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7" name="SMARTInkShape-Group662"/>
          <p:cNvGrpSpPr/>
          <p:nvPr/>
        </p:nvGrpSpPr>
        <p:grpSpPr>
          <a:xfrm>
            <a:off x="7153275" y="3038786"/>
            <a:ext cx="1274634" cy="507647"/>
            <a:chOff x="7153275" y="3038786"/>
            <a:chExt cx="1274634" cy="507647"/>
          </a:xfrm>
        </p:grpSpPr>
        <p:sp>
          <p:nvSpPr>
            <p:cNvPr id="1735" name="SMARTInkShape-3668"/>
            <p:cNvSpPr/>
            <p:nvPr>
              <p:custDataLst>
                <p:tags r:id="rId254"/>
              </p:custDataLst>
            </p:nvPr>
          </p:nvSpPr>
          <p:spPr>
            <a:xfrm>
              <a:off x="8248650" y="3133725"/>
              <a:ext cx="179259" cy="342901"/>
            </a:xfrm>
            <a:custGeom>
              <a:avLst/>
              <a:gdLst/>
              <a:ahLst/>
              <a:cxnLst/>
              <a:rect l="0" t="0" r="0" b="0"/>
              <a:pathLst>
                <a:path w="179259" h="342901">
                  <a:moveTo>
                    <a:pt x="161925" y="0"/>
                  </a:moveTo>
                  <a:lnTo>
                    <a:pt x="161925" y="0"/>
                  </a:lnTo>
                  <a:lnTo>
                    <a:pt x="166981" y="0"/>
                  </a:lnTo>
                  <a:lnTo>
                    <a:pt x="172286" y="2822"/>
                  </a:lnTo>
                  <a:lnTo>
                    <a:pt x="175182" y="5056"/>
                  </a:lnTo>
                  <a:lnTo>
                    <a:pt x="179258" y="33484"/>
                  </a:lnTo>
                  <a:lnTo>
                    <a:pt x="175409" y="80477"/>
                  </a:lnTo>
                  <a:lnTo>
                    <a:pt x="171175" y="123886"/>
                  </a:lnTo>
                  <a:lnTo>
                    <a:pt x="163019" y="152418"/>
                  </a:lnTo>
                  <a:lnTo>
                    <a:pt x="140889" y="200027"/>
                  </a:lnTo>
                  <a:lnTo>
                    <a:pt x="106081" y="244828"/>
                  </a:lnTo>
                  <a:lnTo>
                    <a:pt x="66651" y="286633"/>
                  </a:lnTo>
                  <a:lnTo>
                    <a:pt x="43266" y="31352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3669"/>
            <p:cNvSpPr/>
            <p:nvPr>
              <p:custDataLst>
                <p:tags r:id="rId255"/>
              </p:custDataLst>
            </p:nvPr>
          </p:nvSpPr>
          <p:spPr>
            <a:xfrm>
              <a:off x="8125227" y="3364376"/>
              <a:ext cx="113899" cy="91053"/>
            </a:xfrm>
            <a:custGeom>
              <a:avLst/>
              <a:gdLst/>
              <a:ahLst/>
              <a:cxnLst/>
              <a:rect l="0" t="0" r="0" b="0"/>
              <a:pathLst>
                <a:path w="113899" h="91053">
                  <a:moveTo>
                    <a:pt x="18648" y="7474"/>
                  </a:moveTo>
                  <a:lnTo>
                    <a:pt x="18648" y="7474"/>
                  </a:lnTo>
                  <a:lnTo>
                    <a:pt x="13592" y="12531"/>
                  </a:lnTo>
                  <a:lnTo>
                    <a:pt x="11110" y="17835"/>
                  </a:lnTo>
                  <a:lnTo>
                    <a:pt x="2654" y="64166"/>
                  </a:lnTo>
                  <a:lnTo>
                    <a:pt x="0" y="85953"/>
                  </a:lnTo>
                  <a:lnTo>
                    <a:pt x="924" y="88368"/>
                  </a:lnTo>
                  <a:lnTo>
                    <a:pt x="2599" y="89978"/>
                  </a:lnTo>
                  <a:lnTo>
                    <a:pt x="4774" y="91052"/>
                  </a:lnTo>
                  <a:lnTo>
                    <a:pt x="6224" y="90709"/>
                  </a:lnTo>
                  <a:lnTo>
                    <a:pt x="7191" y="89422"/>
                  </a:lnTo>
                  <a:lnTo>
                    <a:pt x="22267" y="49295"/>
                  </a:lnTo>
                  <a:lnTo>
                    <a:pt x="47228" y="11935"/>
                  </a:lnTo>
                  <a:lnTo>
                    <a:pt x="63348" y="0"/>
                  </a:lnTo>
                  <a:lnTo>
                    <a:pt x="70618" y="1682"/>
                  </a:lnTo>
                  <a:lnTo>
                    <a:pt x="75520" y="3613"/>
                  </a:lnTo>
                  <a:lnTo>
                    <a:pt x="92531" y="21499"/>
                  </a:lnTo>
                  <a:lnTo>
                    <a:pt x="99111" y="35227"/>
                  </a:lnTo>
                  <a:lnTo>
                    <a:pt x="113898" y="7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3670"/>
            <p:cNvSpPr/>
            <p:nvPr>
              <p:custDataLst>
                <p:tags r:id="rId256"/>
              </p:custDataLst>
            </p:nvPr>
          </p:nvSpPr>
          <p:spPr>
            <a:xfrm>
              <a:off x="7983667" y="3333750"/>
              <a:ext cx="255459" cy="47626"/>
            </a:xfrm>
            <a:custGeom>
              <a:avLst/>
              <a:gdLst/>
              <a:ahLst/>
              <a:cxnLst/>
              <a:rect l="0" t="0" r="0" b="0"/>
              <a:pathLst>
                <a:path w="255459" h="47626">
                  <a:moveTo>
                    <a:pt x="17333" y="47625"/>
                  </a:moveTo>
                  <a:lnTo>
                    <a:pt x="17333" y="47625"/>
                  </a:lnTo>
                  <a:lnTo>
                    <a:pt x="4076" y="47625"/>
                  </a:lnTo>
                  <a:lnTo>
                    <a:pt x="2145" y="46567"/>
                  </a:lnTo>
                  <a:lnTo>
                    <a:pt x="858" y="44803"/>
                  </a:lnTo>
                  <a:lnTo>
                    <a:pt x="0" y="42568"/>
                  </a:lnTo>
                  <a:lnTo>
                    <a:pt x="2603" y="40020"/>
                  </a:lnTo>
                  <a:lnTo>
                    <a:pt x="32415" y="28327"/>
                  </a:lnTo>
                  <a:lnTo>
                    <a:pt x="69427" y="18977"/>
                  </a:lnTo>
                  <a:lnTo>
                    <a:pt x="108263" y="12326"/>
                  </a:lnTo>
                  <a:lnTo>
                    <a:pt x="145523" y="10355"/>
                  </a:lnTo>
                  <a:lnTo>
                    <a:pt x="187254" y="9771"/>
                  </a:lnTo>
                  <a:lnTo>
                    <a:pt x="234224" y="4517"/>
                  </a:lnTo>
                  <a:lnTo>
                    <a:pt x="255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3671"/>
            <p:cNvSpPr/>
            <p:nvPr>
              <p:custDataLst>
                <p:tags r:id="rId257"/>
              </p:custDataLst>
            </p:nvPr>
          </p:nvSpPr>
          <p:spPr>
            <a:xfrm>
              <a:off x="8277341" y="3124316"/>
              <a:ext cx="18935" cy="9410"/>
            </a:xfrm>
            <a:custGeom>
              <a:avLst/>
              <a:gdLst/>
              <a:ahLst/>
              <a:cxnLst/>
              <a:rect l="0" t="0" r="0" b="0"/>
              <a:pathLst>
                <a:path w="18935" h="9410">
                  <a:moveTo>
                    <a:pt x="9409" y="9409"/>
                  </a:moveTo>
                  <a:lnTo>
                    <a:pt x="9409" y="9409"/>
                  </a:lnTo>
                  <a:lnTo>
                    <a:pt x="0" y="0"/>
                  </a:lnTo>
                  <a:lnTo>
                    <a:pt x="18934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SMARTInkShape-3672"/>
            <p:cNvSpPr/>
            <p:nvPr>
              <p:custDataLst>
                <p:tags r:id="rId258"/>
              </p:custDataLst>
            </p:nvPr>
          </p:nvSpPr>
          <p:spPr>
            <a:xfrm>
              <a:off x="8258175" y="32194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3862" y="1624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3673"/>
            <p:cNvSpPr/>
            <p:nvPr>
              <p:custDataLst>
                <p:tags r:id="rId259"/>
              </p:custDataLst>
            </p:nvPr>
          </p:nvSpPr>
          <p:spPr>
            <a:xfrm>
              <a:off x="8115300" y="3124592"/>
              <a:ext cx="114301" cy="132959"/>
            </a:xfrm>
            <a:custGeom>
              <a:avLst/>
              <a:gdLst/>
              <a:ahLst/>
              <a:cxnLst/>
              <a:rect l="0" t="0" r="0" b="0"/>
              <a:pathLst>
                <a:path w="114301" h="132959">
                  <a:moveTo>
                    <a:pt x="114300" y="9133"/>
                  </a:moveTo>
                  <a:lnTo>
                    <a:pt x="114300" y="9133"/>
                  </a:lnTo>
                  <a:lnTo>
                    <a:pt x="114300" y="4077"/>
                  </a:lnTo>
                  <a:lnTo>
                    <a:pt x="113242" y="2587"/>
                  </a:lnTo>
                  <a:lnTo>
                    <a:pt x="111478" y="1594"/>
                  </a:lnTo>
                  <a:lnTo>
                    <a:pt x="104579" y="491"/>
                  </a:lnTo>
                  <a:lnTo>
                    <a:pt x="90930" y="0"/>
                  </a:lnTo>
                  <a:lnTo>
                    <a:pt x="84961" y="1986"/>
                  </a:lnTo>
                  <a:lnTo>
                    <a:pt x="59179" y="21101"/>
                  </a:lnTo>
                  <a:lnTo>
                    <a:pt x="49937" y="33503"/>
                  </a:lnTo>
                  <a:lnTo>
                    <a:pt x="25535" y="78768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SMARTInkShape-3674"/>
            <p:cNvSpPr/>
            <p:nvPr>
              <p:custDataLst>
                <p:tags r:id="rId260"/>
              </p:custDataLst>
            </p:nvPr>
          </p:nvSpPr>
          <p:spPr>
            <a:xfrm>
              <a:off x="8077200" y="3153167"/>
              <a:ext cx="104776" cy="85334"/>
            </a:xfrm>
            <a:custGeom>
              <a:avLst/>
              <a:gdLst/>
              <a:ahLst/>
              <a:cxnLst/>
              <a:rect l="0" t="0" r="0" b="0"/>
              <a:pathLst>
                <a:path w="104776" h="853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7604" y="1986"/>
                  </a:lnTo>
                  <a:lnTo>
                    <a:pt x="41832" y="38219"/>
                  </a:lnTo>
                  <a:lnTo>
                    <a:pt x="104775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3675"/>
            <p:cNvSpPr/>
            <p:nvPr>
              <p:custDataLst>
                <p:tags r:id="rId261"/>
              </p:custDataLst>
            </p:nvPr>
          </p:nvSpPr>
          <p:spPr>
            <a:xfrm>
              <a:off x="7913432" y="3134117"/>
              <a:ext cx="135194" cy="165824"/>
            </a:xfrm>
            <a:custGeom>
              <a:avLst/>
              <a:gdLst/>
              <a:ahLst/>
              <a:cxnLst/>
              <a:rect l="0" t="0" r="0" b="0"/>
              <a:pathLst>
                <a:path w="135194" h="165824">
                  <a:moveTo>
                    <a:pt x="116143" y="9133"/>
                  </a:moveTo>
                  <a:lnTo>
                    <a:pt x="116143" y="9133"/>
                  </a:lnTo>
                  <a:lnTo>
                    <a:pt x="121199" y="9133"/>
                  </a:lnTo>
                  <a:lnTo>
                    <a:pt x="126504" y="6311"/>
                  </a:lnTo>
                  <a:lnTo>
                    <a:pt x="134685" y="0"/>
                  </a:lnTo>
                  <a:lnTo>
                    <a:pt x="129985" y="4781"/>
                  </a:lnTo>
                  <a:lnTo>
                    <a:pt x="84785" y="31671"/>
                  </a:lnTo>
                  <a:lnTo>
                    <a:pt x="48444" y="53332"/>
                  </a:lnTo>
                  <a:lnTo>
                    <a:pt x="43722" y="59821"/>
                  </a:lnTo>
                  <a:lnTo>
                    <a:pt x="43520" y="63034"/>
                  </a:lnTo>
                  <a:lnTo>
                    <a:pt x="46119" y="69425"/>
                  </a:lnTo>
                  <a:lnTo>
                    <a:pt x="49353" y="71553"/>
                  </a:lnTo>
                  <a:lnTo>
                    <a:pt x="64015" y="74547"/>
                  </a:lnTo>
                  <a:lnTo>
                    <a:pt x="80707" y="76493"/>
                  </a:lnTo>
                  <a:lnTo>
                    <a:pt x="89104" y="80699"/>
                  </a:lnTo>
                  <a:lnTo>
                    <a:pt x="91767" y="83302"/>
                  </a:lnTo>
                  <a:lnTo>
                    <a:pt x="94726" y="89016"/>
                  </a:lnTo>
                  <a:lnTo>
                    <a:pt x="92340" y="92022"/>
                  </a:lnTo>
                  <a:lnTo>
                    <a:pt x="49273" y="117309"/>
                  </a:lnTo>
                  <a:lnTo>
                    <a:pt x="9513" y="140108"/>
                  </a:lnTo>
                  <a:lnTo>
                    <a:pt x="666" y="150599"/>
                  </a:lnTo>
                  <a:lnTo>
                    <a:pt x="0" y="154244"/>
                  </a:lnTo>
                  <a:lnTo>
                    <a:pt x="1673" y="156674"/>
                  </a:lnTo>
                  <a:lnTo>
                    <a:pt x="24622" y="165630"/>
                  </a:lnTo>
                  <a:lnTo>
                    <a:pt x="41600" y="165823"/>
                  </a:lnTo>
                  <a:lnTo>
                    <a:pt x="83427" y="162381"/>
                  </a:lnTo>
                  <a:lnTo>
                    <a:pt x="135193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3676"/>
            <p:cNvSpPr/>
            <p:nvPr>
              <p:custDataLst>
                <p:tags r:id="rId262"/>
              </p:custDataLst>
            </p:nvPr>
          </p:nvSpPr>
          <p:spPr>
            <a:xfrm>
              <a:off x="7767364" y="3174473"/>
              <a:ext cx="90762" cy="285663"/>
            </a:xfrm>
            <a:custGeom>
              <a:avLst/>
              <a:gdLst/>
              <a:ahLst/>
              <a:cxnLst/>
              <a:rect l="0" t="0" r="0" b="0"/>
              <a:pathLst>
                <a:path w="90762" h="285663">
                  <a:moveTo>
                    <a:pt x="90761" y="16402"/>
                  </a:moveTo>
                  <a:lnTo>
                    <a:pt x="90761" y="16402"/>
                  </a:lnTo>
                  <a:lnTo>
                    <a:pt x="90761" y="6289"/>
                  </a:lnTo>
                  <a:lnTo>
                    <a:pt x="89703" y="3310"/>
                  </a:lnTo>
                  <a:lnTo>
                    <a:pt x="87939" y="1324"/>
                  </a:lnTo>
                  <a:lnTo>
                    <a:pt x="85705" y="0"/>
                  </a:lnTo>
                  <a:lnTo>
                    <a:pt x="83157" y="176"/>
                  </a:lnTo>
                  <a:lnTo>
                    <a:pt x="63315" y="10842"/>
                  </a:lnTo>
                  <a:lnTo>
                    <a:pt x="54573" y="22398"/>
                  </a:lnTo>
                  <a:lnTo>
                    <a:pt x="30956" y="69362"/>
                  </a:lnTo>
                  <a:lnTo>
                    <a:pt x="16597" y="106530"/>
                  </a:lnTo>
                  <a:lnTo>
                    <a:pt x="7320" y="151327"/>
                  </a:lnTo>
                  <a:lnTo>
                    <a:pt x="0" y="194709"/>
                  </a:lnTo>
                  <a:lnTo>
                    <a:pt x="4132" y="224103"/>
                  </a:lnTo>
                  <a:lnTo>
                    <a:pt x="13117" y="246688"/>
                  </a:lnTo>
                  <a:lnTo>
                    <a:pt x="35550" y="274675"/>
                  </a:lnTo>
                  <a:lnTo>
                    <a:pt x="56058" y="285662"/>
                  </a:lnTo>
                  <a:lnTo>
                    <a:pt x="90761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3677"/>
            <p:cNvSpPr/>
            <p:nvPr>
              <p:custDataLst>
                <p:tags r:id="rId263"/>
              </p:custDataLst>
            </p:nvPr>
          </p:nvSpPr>
          <p:spPr>
            <a:xfrm>
              <a:off x="7454194" y="3276600"/>
              <a:ext cx="194382" cy="140033"/>
            </a:xfrm>
            <a:custGeom>
              <a:avLst/>
              <a:gdLst/>
              <a:ahLst/>
              <a:cxnLst/>
              <a:rect l="0" t="0" r="0" b="0"/>
              <a:pathLst>
                <a:path w="194382" h="140033">
                  <a:moveTo>
                    <a:pt x="61031" y="85725"/>
                  </a:moveTo>
                  <a:lnTo>
                    <a:pt x="61031" y="85725"/>
                  </a:lnTo>
                  <a:lnTo>
                    <a:pt x="29232" y="53926"/>
                  </a:lnTo>
                  <a:lnTo>
                    <a:pt x="26073" y="52884"/>
                  </a:lnTo>
                  <a:lnTo>
                    <a:pt x="22909" y="53248"/>
                  </a:lnTo>
                  <a:lnTo>
                    <a:pt x="19741" y="54548"/>
                  </a:lnTo>
                  <a:lnTo>
                    <a:pt x="13399" y="64460"/>
                  </a:lnTo>
                  <a:lnTo>
                    <a:pt x="704" y="91637"/>
                  </a:lnTo>
                  <a:lnTo>
                    <a:pt x="0" y="107403"/>
                  </a:lnTo>
                  <a:lnTo>
                    <a:pt x="3214" y="122876"/>
                  </a:lnTo>
                  <a:lnTo>
                    <a:pt x="8171" y="133281"/>
                  </a:lnTo>
                  <a:lnTo>
                    <a:pt x="13901" y="138611"/>
                  </a:lnTo>
                  <a:lnTo>
                    <a:pt x="16912" y="140032"/>
                  </a:lnTo>
                  <a:lnTo>
                    <a:pt x="19977" y="139921"/>
                  </a:lnTo>
                  <a:lnTo>
                    <a:pt x="26204" y="136976"/>
                  </a:lnTo>
                  <a:lnTo>
                    <a:pt x="28288" y="134709"/>
                  </a:lnTo>
                  <a:lnTo>
                    <a:pt x="39751" y="114194"/>
                  </a:lnTo>
                  <a:lnTo>
                    <a:pt x="40990" y="110019"/>
                  </a:lnTo>
                  <a:lnTo>
                    <a:pt x="41320" y="110388"/>
                  </a:lnTo>
                  <a:lnTo>
                    <a:pt x="41540" y="111692"/>
                  </a:lnTo>
                  <a:lnTo>
                    <a:pt x="42745" y="112561"/>
                  </a:lnTo>
                  <a:lnTo>
                    <a:pt x="49498" y="113785"/>
                  </a:lnTo>
                  <a:lnTo>
                    <a:pt x="64360" y="114233"/>
                  </a:lnTo>
                  <a:lnTo>
                    <a:pt x="70625" y="111448"/>
                  </a:lnTo>
                  <a:lnTo>
                    <a:pt x="73777" y="109223"/>
                  </a:lnTo>
                  <a:lnTo>
                    <a:pt x="77279" y="103930"/>
                  </a:lnTo>
                  <a:lnTo>
                    <a:pt x="78835" y="96991"/>
                  </a:lnTo>
                  <a:lnTo>
                    <a:pt x="80033" y="68934"/>
                  </a:lnTo>
                  <a:lnTo>
                    <a:pt x="81107" y="68181"/>
                  </a:lnTo>
                  <a:lnTo>
                    <a:pt x="90436" y="66973"/>
                  </a:lnTo>
                  <a:lnTo>
                    <a:pt x="93334" y="66873"/>
                  </a:lnTo>
                  <a:lnTo>
                    <a:pt x="102200" y="72408"/>
                  </a:lnTo>
                  <a:lnTo>
                    <a:pt x="112136" y="81923"/>
                  </a:lnTo>
                  <a:lnTo>
                    <a:pt x="132746" y="110094"/>
                  </a:lnTo>
                  <a:lnTo>
                    <a:pt x="136640" y="121808"/>
                  </a:lnTo>
                  <a:lnTo>
                    <a:pt x="132000" y="113114"/>
                  </a:lnTo>
                  <a:lnTo>
                    <a:pt x="131627" y="108218"/>
                  </a:lnTo>
                  <a:lnTo>
                    <a:pt x="144203" y="65165"/>
                  </a:lnTo>
                  <a:lnTo>
                    <a:pt x="156404" y="33921"/>
                  </a:lnTo>
                  <a:lnTo>
                    <a:pt x="163744" y="24601"/>
                  </a:lnTo>
                  <a:lnTo>
                    <a:pt x="194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3678"/>
            <p:cNvSpPr/>
            <p:nvPr>
              <p:custDataLst>
                <p:tags r:id="rId264"/>
              </p:custDataLst>
            </p:nvPr>
          </p:nvSpPr>
          <p:spPr>
            <a:xfrm>
              <a:off x="7315200" y="3248025"/>
              <a:ext cx="114301" cy="194506"/>
            </a:xfrm>
            <a:custGeom>
              <a:avLst/>
              <a:gdLst/>
              <a:ahLst/>
              <a:cxnLst/>
              <a:rect l="0" t="0" r="0" b="0"/>
              <a:pathLst>
                <a:path w="114301" h="194506">
                  <a:moveTo>
                    <a:pt x="0" y="0"/>
                  </a:moveTo>
                  <a:lnTo>
                    <a:pt x="0" y="0"/>
                  </a:lnTo>
                  <a:lnTo>
                    <a:pt x="19297" y="44240"/>
                  </a:lnTo>
                  <a:lnTo>
                    <a:pt x="34958" y="88258"/>
                  </a:lnTo>
                  <a:lnTo>
                    <a:pt x="50804" y="128627"/>
                  </a:lnTo>
                  <a:lnTo>
                    <a:pt x="69498" y="172082"/>
                  </a:lnTo>
                  <a:lnTo>
                    <a:pt x="82520" y="194505"/>
                  </a:lnTo>
                  <a:lnTo>
                    <a:pt x="84647" y="194228"/>
                  </a:lnTo>
                  <a:lnTo>
                    <a:pt x="89832" y="188276"/>
                  </a:lnTo>
                  <a:lnTo>
                    <a:pt x="93645" y="167969"/>
                  </a:lnTo>
                  <a:lnTo>
                    <a:pt x="94933" y="127175"/>
                  </a:lnTo>
                  <a:lnTo>
                    <a:pt x="95187" y="88072"/>
                  </a:lnTo>
                  <a:lnTo>
                    <a:pt x="98054" y="51143"/>
                  </a:lnTo>
                  <a:lnTo>
                    <a:pt x="104380" y="15872"/>
                  </a:lnTo>
                  <a:lnTo>
                    <a:pt x="105570" y="13756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3679"/>
            <p:cNvSpPr/>
            <p:nvPr>
              <p:custDataLst>
                <p:tags r:id="rId265"/>
              </p:custDataLst>
            </p:nvPr>
          </p:nvSpPr>
          <p:spPr>
            <a:xfrm>
              <a:off x="7153275" y="3038786"/>
              <a:ext cx="1025011" cy="507647"/>
            </a:xfrm>
            <a:custGeom>
              <a:avLst/>
              <a:gdLst/>
              <a:ahLst/>
              <a:cxnLst/>
              <a:rect l="0" t="0" r="0" b="0"/>
              <a:pathLst>
                <a:path w="1025011" h="507647">
                  <a:moveTo>
                    <a:pt x="0" y="371164"/>
                  </a:moveTo>
                  <a:lnTo>
                    <a:pt x="0" y="371164"/>
                  </a:lnTo>
                  <a:lnTo>
                    <a:pt x="0" y="365676"/>
                  </a:lnTo>
                  <a:lnTo>
                    <a:pt x="1058" y="385751"/>
                  </a:lnTo>
                  <a:lnTo>
                    <a:pt x="13257" y="431032"/>
                  </a:lnTo>
                  <a:lnTo>
                    <a:pt x="22390" y="469454"/>
                  </a:lnTo>
                  <a:lnTo>
                    <a:pt x="31799" y="492479"/>
                  </a:lnTo>
                  <a:lnTo>
                    <a:pt x="41290" y="506005"/>
                  </a:lnTo>
                  <a:lnTo>
                    <a:pt x="44460" y="507625"/>
                  </a:lnTo>
                  <a:lnTo>
                    <a:pt x="47632" y="507646"/>
                  </a:lnTo>
                  <a:lnTo>
                    <a:pt x="50804" y="506602"/>
                  </a:lnTo>
                  <a:lnTo>
                    <a:pt x="57152" y="496975"/>
                  </a:lnTo>
                  <a:lnTo>
                    <a:pt x="63853" y="476528"/>
                  </a:lnTo>
                  <a:lnTo>
                    <a:pt x="66118" y="430429"/>
                  </a:lnTo>
                  <a:lnTo>
                    <a:pt x="66510" y="393663"/>
                  </a:lnTo>
                  <a:lnTo>
                    <a:pt x="63779" y="361408"/>
                  </a:lnTo>
                  <a:lnTo>
                    <a:pt x="59037" y="322378"/>
                  </a:lnTo>
                  <a:lnTo>
                    <a:pt x="53403" y="280337"/>
                  </a:lnTo>
                  <a:lnTo>
                    <a:pt x="47371" y="239780"/>
                  </a:lnTo>
                  <a:lnTo>
                    <a:pt x="41162" y="203763"/>
                  </a:lnTo>
                  <a:lnTo>
                    <a:pt x="31717" y="164577"/>
                  </a:lnTo>
                  <a:lnTo>
                    <a:pt x="22215" y="127685"/>
                  </a:lnTo>
                  <a:lnTo>
                    <a:pt x="9523" y="91882"/>
                  </a:lnTo>
                  <a:lnTo>
                    <a:pt x="6348" y="86551"/>
                  </a:lnTo>
                  <a:lnTo>
                    <a:pt x="5291" y="81939"/>
                  </a:lnTo>
                  <a:lnTo>
                    <a:pt x="5644" y="77805"/>
                  </a:lnTo>
                  <a:lnTo>
                    <a:pt x="6937" y="73991"/>
                  </a:lnTo>
                  <a:lnTo>
                    <a:pt x="16842" y="66932"/>
                  </a:lnTo>
                  <a:lnTo>
                    <a:pt x="59183" y="53776"/>
                  </a:lnTo>
                  <a:lnTo>
                    <a:pt x="104353" y="42044"/>
                  </a:lnTo>
                  <a:lnTo>
                    <a:pt x="140516" y="37992"/>
                  </a:lnTo>
                  <a:lnTo>
                    <a:pt x="179100" y="31617"/>
                  </a:lnTo>
                  <a:lnTo>
                    <a:pt x="224634" y="28199"/>
                  </a:lnTo>
                  <a:lnTo>
                    <a:pt x="259645" y="23649"/>
                  </a:lnTo>
                  <a:lnTo>
                    <a:pt x="299195" y="20921"/>
                  </a:lnTo>
                  <a:lnTo>
                    <a:pt x="341468" y="19709"/>
                  </a:lnTo>
                  <a:lnTo>
                    <a:pt x="384949" y="19171"/>
                  </a:lnTo>
                  <a:lnTo>
                    <a:pt x="431791" y="16108"/>
                  </a:lnTo>
                  <a:lnTo>
                    <a:pt x="456136" y="13811"/>
                  </a:lnTo>
                  <a:lnTo>
                    <a:pt x="502941" y="11257"/>
                  </a:lnTo>
                  <a:lnTo>
                    <a:pt x="549496" y="10122"/>
                  </a:lnTo>
                  <a:lnTo>
                    <a:pt x="573763" y="9819"/>
                  </a:lnTo>
                  <a:lnTo>
                    <a:pt x="598409" y="9618"/>
                  </a:lnTo>
                  <a:lnTo>
                    <a:pt x="623306" y="9483"/>
                  </a:lnTo>
                  <a:lnTo>
                    <a:pt x="648371" y="9394"/>
                  </a:lnTo>
                  <a:lnTo>
                    <a:pt x="673547" y="9334"/>
                  </a:lnTo>
                  <a:lnTo>
                    <a:pt x="697740" y="9294"/>
                  </a:lnTo>
                  <a:lnTo>
                    <a:pt x="744376" y="9249"/>
                  </a:lnTo>
                  <a:lnTo>
                    <a:pt x="786976" y="9230"/>
                  </a:lnTo>
                  <a:lnTo>
                    <a:pt x="826017" y="8163"/>
                  </a:lnTo>
                  <a:lnTo>
                    <a:pt x="861008" y="4161"/>
                  </a:lnTo>
                  <a:lnTo>
                    <a:pt x="894198" y="4499"/>
                  </a:lnTo>
                  <a:lnTo>
                    <a:pt x="939812" y="4995"/>
                  </a:lnTo>
                  <a:lnTo>
                    <a:pt x="980138" y="1261"/>
                  </a:lnTo>
                  <a:lnTo>
                    <a:pt x="1021577" y="0"/>
                  </a:lnTo>
                  <a:lnTo>
                    <a:pt x="1025010" y="955"/>
                  </a:lnTo>
                  <a:lnTo>
                    <a:pt x="1019175" y="9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0" name="SMARTInkShape-Group663"/>
          <p:cNvGrpSpPr/>
          <p:nvPr/>
        </p:nvGrpSpPr>
        <p:grpSpPr>
          <a:xfrm>
            <a:off x="6610350" y="3371850"/>
            <a:ext cx="171451" cy="76201"/>
            <a:chOff x="6610350" y="3371850"/>
            <a:chExt cx="171451" cy="76201"/>
          </a:xfrm>
        </p:grpSpPr>
        <p:sp>
          <p:nvSpPr>
            <p:cNvPr id="1748" name="SMARTInkShape-3680"/>
            <p:cNvSpPr/>
            <p:nvPr>
              <p:custDataLst>
                <p:tags r:id="rId252"/>
              </p:custDataLst>
            </p:nvPr>
          </p:nvSpPr>
          <p:spPr>
            <a:xfrm>
              <a:off x="6636717" y="3429000"/>
              <a:ext cx="145084" cy="19051"/>
            </a:xfrm>
            <a:custGeom>
              <a:avLst/>
              <a:gdLst/>
              <a:ahLst/>
              <a:cxnLst/>
              <a:rect l="0" t="0" r="0" b="0"/>
              <a:pathLst>
                <a:path w="145084" h="19051">
                  <a:moveTo>
                    <a:pt x="40308" y="0"/>
                  </a:moveTo>
                  <a:lnTo>
                    <a:pt x="40308" y="0"/>
                  </a:lnTo>
                  <a:lnTo>
                    <a:pt x="2796" y="14189"/>
                  </a:lnTo>
                  <a:lnTo>
                    <a:pt x="483" y="15809"/>
                  </a:lnTo>
                  <a:lnTo>
                    <a:pt x="0" y="16890"/>
                  </a:lnTo>
                  <a:lnTo>
                    <a:pt x="736" y="17610"/>
                  </a:lnTo>
                  <a:lnTo>
                    <a:pt x="38707" y="18924"/>
                  </a:lnTo>
                  <a:lnTo>
                    <a:pt x="78092" y="19025"/>
                  </a:lnTo>
                  <a:lnTo>
                    <a:pt x="1450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SMARTInkShape-3681"/>
            <p:cNvSpPr/>
            <p:nvPr>
              <p:custDataLst>
                <p:tags r:id="rId253"/>
              </p:custDataLst>
            </p:nvPr>
          </p:nvSpPr>
          <p:spPr>
            <a:xfrm>
              <a:off x="6610350" y="3371850"/>
              <a:ext cx="133351" cy="8882"/>
            </a:xfrm>
            <a:custGeom>
              <a:avLst/>
              <a:gdLst/>
              <a:ahLst/>
              <a:cxnLst/>
              <a:rect l="0" t="0" r="0" b="0"/>
              <a:pathLst>
                <a:path w="133351" h="888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31455" y="3776"/>
                  </a:lnTo>
                  <a:lnTo>
                    <a:pt x="72885" y="8881"/>
                  </a:lnTo>
                  <a:lnTo>
                    <a:pt x="106002" y="65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7" name="SMARTInkShape-Group664"/>
          <p:cNvGrpSpPr/>
          <p:nvPr/>
        </p:nvGrpSpPr>
        <p:grpSpPr>
          <a:xfrm>
            <a:off x="3581400" y="2990902"/>
            <a:ext cx="2370658" cy="666699"/>
            <a:chOff x="3581400" y="2990902"/>
            <a:chExt cx="2370658" cy="666699"/>
          </a:xfrm>
        </p:grpSpPr>
        <p:sp>
          <p:nvSpPr>
            <p:cNvPr id="1751" name="SMARTInkShape-3682"/>
            <p:cNvSpPr/>
            <p:nvPr>
              <p:custDataLst>
                <p:tags r:id="rId236"/>
              </p:custDataLst>
            </p:nvPr>
          </p:nvSpPr>
          <p:spPr>
            <a:xfrm>
              <a:off x="5267501" y="3134117"/>
              <a:ext cx="114125" cy="294884"/>
            </a:xfrm>
            <a:custGeom>
              <a:avLst/>
              <a:gdLst/>
              <a:ahLst/>
              <a:cxnLst/>
              <a:rect l="0" t="0" r="0" b="0"/>
              <a:pathLst>
                <a:path w="114125" h="294884">
                  <a:moveTo>
                    <a:pt x="114124" y="9133"/>
                  </a:moveTo>
                  <a:lnTo>
                    <a:pt x="114124" y="9133"/>
                  </a:lnTo>
                  <a:lnTo>
                    <a:pt x="114124" y="4077"/>
                  </a:lnTo>
                  <a:lnTo>
                    <a:pt x="112007" y="2587"/>
                  </a:lnTo>
                  <a:lnTo>
                    <a:pt x="92665" y="0"/>
                  </a:lnTo>
                  <a:lnTo>
                    <a:pt x="77545" y="4781"/>
                  </a:lnTo>
                  <a:lnTo>
                    <a:pt x="59659" y="23013"/>
                  </a:lnTo>
                  <a:lnTo>
                    <a:pt x="35873" y="62140"/>
                  </a:lnTo>
                  <a:lnTo>
                    <a:pt x="17176" y="108621"/>
                  </a:lnTo>
                  <a:lnTo>
                    <a:pt x="4349" y="152022"/>
                  </a:lnTo>
                  <a:lnTo>
                    <a:pt x="718" y="194619"/>
                  </a:lnTo>
                  <a:lnTo>
                    <a:pt x="0" y="234156"/>
                  </a:lnTo>
                  <a:lnTo>
                    <a:pt x="5547" y="255193"/>
                  </a:lnTo>
                  <a:lnTo>
                    <a:pt x="14009" y="271951"/>
                  </a:lnTo>
                  <a:lnTo>
                    <a:pt x="21297" y="279399"/>
                  </a:lnTo>
                  <a:lnTo>
                    <a:pt x="36408" y="288649"/>
                  </a:lnTo>
                  <a:lnTo>
                    <a:pt x="66499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3683"/>
            <p:cNvSpPr/>
            <p:nvPr>
              <p:custDataLst>
                <p:tags r:id="rId237"/>
              </p:custDataLst>
            </p:nvPr>
          </p:nvSpPr>
          <p:spPr>
            <a:xfrm>
              <a:off x="5076825" y="3228975"/>
              <a:ext cx="104776" cy="129997"/>
            </a:xfrm>
            <a:custGeom>
              <a:avLst/>
              <a:gdLst/>
              <a:ahLst/>
              <a:cxnLst/>
              <a:rect l="0" t="0" r="0" b="0"/>
              <a:pathLst>
                <a:path w="104776" h="129997">
                  <a:moveTo>
                    <a:pt x="0" y="66675"/>
                  </a:moveTo>
                  <a:lnTo>
                    <a:pt x="0" y="66675"/>
                  </a:lnTo>
                  <a:lnTo>
                    <a:pt x="0" y="49342"/>
                  </a:lnTo>
                  <a:lnTo>
                    <a:pt x="8662" y="62114"/>
                  </a:lnTo>
                  <a:lnTo>
                    <a:pt x="22794" y="74731"/>
                  </a:lnTo>
                  <a:lnTo>
                    <a:pt x="43162" y="110382"/>
                  </a:lnTo>
                  <a:lnTo>
                    <a:pt x="45642" y="121731"/>
                  </a:lnTo>
                  <a:lnTo>
                    <a:pt x="45245" y="125604"/>
                  </a:lnTo>
                  <a:lnTo>
                    <a:pt x="43921" y="128186"/>
                  </a:lnTo>
                  <a:lnTo>
                    <a:pt x="41981" y="129907"/>
                  </a:lnTo>
                  <a:lnTo>
                    <a:pt x="39629" y="129996"/>
                  </a:lnTo>
                  <a:lnTo>
                    <a:pt x="34193" y="127274"/>
                  </a:lnTo>
                  <a:lnTo>
                    <a:pt x="32322" y="124007"/>
                  </a:lnTo>
                  <a:lnTo>
                    <a:pt x="30240" y="114734"/>
                  </a:lnTo>
                  <a:lnTo>
                    <a:pt x="34125" y="87500"/>
                  </a:lnTo>
                  <a:lnTo>
                    <a:pt x="47035" y="5767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3684"/>
            <p:cNvSpPr/>
            <p:nvPr>
              <p:custDataLst>
                <p:tags r:id="rId238"/>
              </p:custDataLst>
            </p:nvPr>
          </p:nvSpPr>
          <p:spPr>
            <a:xfrm>
              <a:off x="4953591" y="3272955"/>
              <a:ext cx="94660" cy="88147"/>
            </a:xfrm>
            <a:custGeom>
              <a:avLst/>
              <a:gdLst/>
              <a:ahLst/>
              <a:cxnLst/>
              <a:rect l="0" t="0" r="0" b="0"/>
              <a:pathLst>
                <a:path w="94660" h="88147">
                  <a:moveTo>
                    <a:pt x="66084" y="32220"/>
                  </a:moveTo>
                  <a:lnTo>
                    <a:pt x="66084" y="32220"/>
                  </a:lnTo>
                  <a:lnTo>
                    <a:pt x="61028" y="27163"/>
                  </a:lnTo>
                  <a:lnTo>
                    <a:pt x="55723" y="24681"/>
                  </a:lnTo>
                  <a:lnTo>
                    <a:pt x="52827" y="24019"/>
                  </a:lnTo>
                  <a:lnTo>
                    <a:pt x="46786" y="17639"/>
                  </a:lnTo>
                  <a:lnTo>
                    <a:pt x="39515" y="8806"/>
                  </a:lnTo>
                  <a:lnTo>
                    <a:pt x="29228" y="1353"/>
                  </a:lnTo>
                  <a:lnTo>
                    <a:pt x="24580" y="0"/>
                  </a:lnTo>
                  <a:lnTo>
                    <a:pt x="20423" y="157"/>
                  </a:lnTo>
                  <a:lnTo>
                    <a:pt x="16594" y="1320"/>
                  </a:lnTo>
                  <a:lnTo>
                    <a:pt x="9516" y="8256"/>
                  </a:lnTo>
                  <a:lnTo>
                    <a:pt x="3901" y="18394"/>
                  </a:lnTo>
                  <a:lnTo>
                    <a:pt x="0" y="53421"/>
                  </a:lnTo>
                  <a:lnTo>
                    <a:pt x="5316" y="68454"/>
                  </a:lnTo>
                  <a:lnTo>
                    <a:pt x="15863" y="85238"/>
                  </a:lnTo>
                  <a:lnTo>
                    <a:pt x="22950" y="87534"/>
                  </a:lnTo>
                  <a:lnTo>
                    <a:pt x="27803" y="88146"/>
                  </a:lnTo>
                  <a:lnTo>
                    <a:pt x="36016" y="86004"/>
                  </a:lnTo>
                  <a:lnTo>
                    <a:pt x="39690" y="83951"/>
                  </a:lnTo>
                  <a:lnTo>
                    <a:pt x="42137" y="81524"/>
                  </a:lnTo>
                  <a:lnTo>
                    <a:pt x="44859" y="76005"/>
                  </a:lnTo>
                  <a:lnTo>
                    <a:pt x="46843" y="62618"/>
                  </a:lnTo>
                  <a:lnTo>
                    <a:pt x="57090" y="61335"/>
                  </a:lnTo>
                  <a:lnTo>
                    <a:pt x="64909" y="63857"/>
                  </a:lnTo>
                  <a:lnTo>
                    <a:pt x="71912" y="67448"/>
                  </a:lnTo>
                  <a:lnTo>
                    <a:pt x="94659" y="7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3685"/>
            <p:cNvSpPr/>
            <p:nvPr>
              <p:custDataLst>
                <p:tags r:id="rId239"/>
              </p:custDataLst>
            </p:nvPr>
          </p:nvSpPr>
          <p:spPr>
            <a:xfrm>
              <a:off x="5421049" y="3324225"/>
              <a:ext cx="322527" cy="38101"/>
            </a:xfrm>
            <a:custGeom>
              <a:avLst/>
              <a:gdLst/>
              <a:ahLst/>
              <a:cxnLst/>
              <a:rect l="0" t="0" r="0" b="0"/>
              <a:pathLst>
                <a:path w="32252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709" y="29899"/>
                  </a:lnTo>
                  <a:lnTo>
                    <a:pt x="76926" y="23911"/>
                  </a:lnTo>
                  <a:lnTo>
                    <a:pt x="108596" y="21210"/>
                  </a:lnTo>
                  <a:lnTo>
                    <a:pt x="141720" y="18952"/>
                  </a:lnTo>
                  <a:lnTo>
                    <a:pt x="184170" y="12788"/>
                  </a:lnTo>
                  <a:lnTo>
                    <a:pt x="222500" y="10492"/>
                  </a:lnTo>
                  <a:lnTo>
                    <a:pt x="264433" y="6894"/>
                  </a:lnTo>
                  <a:lnTo>
                    <a:pt x="3225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3686"/>
            <p:cNvSpPr/>
            <p:nvPr>
              <p:custDataLst>
                <p:tags r:id="rId240"/>
              </p:custDataLst>
            </p:nvPr>
          </p:nvSpPr>
          <p:spPr>
            <a:xfrm>
              <a:off x="5753619" y="3133725"/>
              <a:ext cx="28057" cy="18904"/>
            </a:xfrm>
            <a:custGeom>
              <a:avLst/>
              <a:gdLst/>
              <a:ahLst/>
              <a:cxnLst/>
              <a:rect l="0" t="0" r="0" b="0"/>
              <a:pathLst>
                <a:path w="28057" h="18904">
                  <a:moveTo>
                    <a:pt x="28056" y="9525"/>
                  </a:moveTo>
                  <a:lnTo>
                    <a:pt x="28056" y="9525"/>
                  </a:lnTo>
                  <a:lnTo>
                    <a:pt x="23000" y="9525"/>
                  </a:lnTo>
                  <a:lnTo>
                    <a:pt x="21511" y="8467"/>
                  </a:lnTo>
                  <a:lnTo>
                    <a:pt x="20517" y="6703"/>
                  </a:lnTo>
                  <a:lnTo>
                    <a:pt x="19855" y="4469"/>
                  </a:lnTo>
                  <a:lnTo>
                    <a:pt x="18355" y="2979"/>
                  </a:lnTo>
                  <a:lnTo>
                    <a:pt x="13867" y="1324"/>
                  </a:lnTo>
                  <a:lnTo>
                    <a:pt x="11188" y="1941"/>
                  </a:lnTo>
                  <a:lnTo>
                    <a:pt x="5390" y="5449"/>
                  </a:lnTo>
                  <a:lnTo>
                    <a:pt x="3420" y="7866"/>
                  </a:lnTo>
                  <a:lnTo>
                    <a:pt x="0" y="17368"/>
                  </a:lnTo>
                  <a:lnTo>
                    <a:pt x="885" y="17929"/>
                  </a:lnTo>
                  <a:lnTo>
                    <a:pt x="12784" y="18903"/>
                  </a:lnTo>
                  <a:lnTo>
                    <a:pt x="18799" y="16162"/>
                  </a:lnTo>
                  <a:lnTo>
                    <a:pt x="21885" y="13950"/>
                  </a:lnTo>
                  <a:lnTo>
                    <a:pt x="28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3687"/>
            <p:cNvSpPr/>
            <p:nvPr>
              <p:custDataLst>
                <p:tags r:id="rId241"/>
              </p:custDataLst>
            </p:nvPr>
          </p:nvSpPr>
          <p:spPr>
            <a:xfrm>
              <a:off x="5743575" y="32099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4469" y="14189"/>
                  </a:lnTo>
                  <a:lnTo>
                    <a:pt x="1986" y="2253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3688"/>
            <p:cNvSpPr/>
            <p:nvPr>
              <p:custDataLst>
                <p:tags r:id="rId242"/>
              </p:custDataLst>
            </p:nvPr>
          </p:nvSpPr>
          <p:spPr>
            <a:xfrm>
              <a:off x="4600575" y="3248025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8201" y="67447"/>
                  </a:lnTo>
                  <a:lnTo>
                    <a:pt x="10321" y="105986"/>
                  </a:lnTo>
                  <a:lnTo>
                    <a:pt x="19834" y="150444"/>
                  </a:lnTo>
                  <a:lnTo>
                    <a:pt x="285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3689"/>
            <p:cNvSpPr/>
            <p:nvPr>
              <p:custDataLst>
                <p:tags r:id="rId243"/>
              </p:custDataLst>
            </p:nvPr>
          </p:nvSpPr>
          <p:spPr>
            <a:xfrm>
              <a:off x="4505325" y="332422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8662" y="16332"/>
                  </a:lnTo>
                  <a:lnTo>
                    <a:pt x="40704" y="18692"/>
                  </a:lnTo>
                  <a:lnTo>
                    <a:pt x="85366" y="10818"/>
                  </a:lnTo>
                  <a:lnTo>
                    <a:pt x="132571" y="687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3690"/>
            <p:cNvSpPr/>
            <p:nvPr>
              <p:custDataLst>
                <p:tags r:id="rId244"/>
              </p:custDataLst>
            </p:nvPr>
          </p:nvSpPr>
          <p:spPr>
            <a:xfrm>
              <a:off x="4362450" y="2990902"/>
              <a:ext cx="140499" cy="171399"/>
            </a:xfrm>
            <a:custGeom>
              <a:avLst/>
              <a:gdLst/>
              <a:ahLst/>
              <a:cxnLst/>
              <a:rect l="0" t="0" r="0" b="0"/>
              <a:pathLst>
                <a:path w="140499" h="171399">
                  <a:moveTo>
                    <a:pt x="0" y="9473"/>
                  </a:moveTo>
                  <a:lnTo>
                    <a:pt x="0" y="9473"/>
                  </a:lnTo>
                  <a:lnTo>
                    <a:pt x="0" y="1272"/>
                  </a:lnTo>
                  <a:lnTo>
                    <a:pt x="44240" y="0"/>
                  </a:lnTo>
                  <a:lnTo>
                    <a:pt x="85056" y="5015"/>
                  </a:lnTo>
                  <a:lnTo>
                    <a:pt x="121358" y="22339"/>
                  </a:lnTo>
                  <a:lnTo>
                    <a:pt x="130843" y="34241"/>
                  </a:lnTo>
                  <a:lnTo>
                    <a:pt x="139310" y="53148"/>
                  </a:lnTo>
                  <a:lnTo>
                    <a:pt x="140498" y="57640"/>
                  </a:lnTo>
                  <a:lnTo>
                    <a:pt x="137114" y="79131"/>
                  </a:lnTo>
                  <a:lnTo>
                    <a:pt x="117827" y="115895"/>
                  </a:lnTo>
                  <a:lnTo>
                    <a:pt x="66675" y="171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3691"/>
            <p:cNvSpPr/>
            <p:nvPr>
              <p:custDataLst>
                <p:tags r:id="rId245"/>
              </p:custDataLst>
            </p:nvPr>
          </p:nvSpPr>
          <p:spPr>
            <a:xfrm>
              <a:off x="3581400" y="3019425"/>
              <a:ext cx="914401" cy="638176"/>
            </a:xfrm>
            <a:custGeom>
              <a:avLst/>
              <a:gdLst/>
              <a:ahLst/>
              <a:cxnLst/>
              <a:rect l="0" t="0" r="0" b="0"/>
              <a:pathLst>
                <a:path w="914401" h="638176">
                  <a:moveTo>
                    <a:pt x="0" y="638175"/>
                  </a:moveTo>
                  <a:lnTo>
                    <a:pt x="0" y="638175"/>
                  </a:lnTo>
                  <a:lnTo>
                    <a:pt x="0" y="633118"/>
                  </a:lnTo>
                  <a:lnTo>
                    <a:pt x="2822" y="627814"/>
                  </a:lnTo>
                  <a:lnTo>
                    <a:pt x="8663" y="621928"/>
                  </a:lnTo>
                  <a:lnTo>
                    <a:pt x="50769" y="586870"/>
                  </a:lnTo>
                  <a:lnTo>
                    <a:pt x="89973" y="543438"/>
                  </a:lnTo>
                  <a:lnTo>
                    <a:pt x="135709" y="504870"/>
                  </a:lnTo>
                  <a:lnTo>
                    <a:pt x="175798" y="472023"/>
                  </a:lnTo>
                  <a:lnTo>
                    <a:pt x="217739" y="437315"/>
                  </a:lnTo>
                  <a:lnTo>
                    <a:pt x="256911" y="404941"/>
                  </a:lnTo>
                  <a:lnTo>
                    <a:pt x="295785" y="379627"/>
                  </a:lnTo>
                  <a:lnTo>
                    <a:pt x="335761" y="352018"/>
                  </a:lnTo>
                  <a:lnTo>
                    <a:pt x="379473" y="318673"/>
                  </a:lnTo>
                  <a:lnTo>
                    <a:pt x="420882" y="287039"/>
                  </a:lnTo>
                  <a:lnTo>
                    <a:pt x="465019" y="262613"/>
                  </a:lnTo>
                  <a:lnTo>
                    <a:pt x="511610" y="231858"/>
                  </a:lnTo>
                  <a:lnTo>
                    <a:pt x="545941" y="213820"/>
                  </a:lnTo>
                  <a:lnTo>
                    <a:pt x="580249" y="197689"/>
                  </a:lnTo>
                  <a:lnTo>
                    <a:pt x="624422" y="171817"/>
                  </a:lnTo>
                  <a:lnTo>
                    <a:pt x="669495" y="150274"/>
                  </a:lnTo>
                  <a:lnTo>
                    <a:pt x="709073" y="130486"/>
                  </a:lnTo>
                  <a:lnTo>
                    <a:pt x="754250" y="104836"/>
                  </a:lnTo>
                  <a:lnTo>
                    <a:pt x="793922" y="85743"/>
                  </a:lnTo>
                  <a:lnTo>
                    <a:pt x="836369" y="66680"/>
                  </a:lnTo>
                  <a:lnTo>
                    <a:pt x="878525" y="41276"/>
                  </a:lnTo>
                  <a:lnTo>
                    <a:pt x="910275" y="13288"/>
                  </a:lnTo>
                  <a:lnTo>
                    <a:pt x="912566" y="8375"/>
                  </a:lnTo>
                  <a:lnTo>
                    <a:pt x="914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3692"/>
            <p:cNvSpPr/>
            <p:nvPr>
              <p:custDataLst>
                <p:tags r:id="rId246"/>
              </p:custDataLst>
            </p:nvPr>
          </p:nvSpPr>
          <p:spPr>
            <a:xfrm>
              <a:off x="4772025" y="3181350"/>
              <a:ext cx="133351" cy="195910"/>
            </a:xfrm>
            <a:custGeom>
              <a:avLst/>
              <a:gdLst/>
              <a:ahLst/>
              <a:cxnLst/>
              <a:rect l="0" t="0" r="0" b="0"/>
              <a:pathLst>
                <a:path w="133351" h="195910">
                  <a:moveTo>
                    <a:pt x="0" y="38100"/>
                  </a:moveTo>
                  <a:lnTo>
                    <a:pt x="0" y="38100"/>
                  </a:lnTo>
                  <a:lnTo>
                    <a:pt x="0" y="20766"/>
                  </a:lnTo>
                  <a:lnTo>
                    <a:pt x="1058" y="20194"/>
                  </a:lnTo>
                  <a:lnTo>
                    <a:pt x="5057" y="19558"/>
                  </a:lnTo>
                  <a:lnTo>
                    <a:pt x="6546" y="21506"/>
                  </a:lnTo>
                  <a:lnTo>
                    <a:pt x="14581" y="42662"/>
                  </a:lnTo>
                  <a:lnTo>
                    <a:pt x="24428" y="62382"/>
                  </a:lnTo>
                  <a:lnTo>
                    <a:pt x="41394" y="108893"/>
                  </a:lnTo>
                  <a:lnTo>
                    <a:pt x="61412" y="155897"/>
                  </a:lnTo>
                  <a:lnTo>
                    <a:pt x="81857" y="190765"/>
                  </a:lnTo>
                  <a:lnTo>
                    <a:pt x="88592" y="195909"/>
                  </a:lnTo>
                  <a:lnTo>
                    <a:pt x="91870" y="195164"/>
                  </a:lnTo>
                  <a:lnTo>
                    <a:pt x="98334" y="188693"/>
                  </a:lnTo>
                  <a:lnTo>
                    <a:pt x="107923" y="168092"/>
                  </a:lnTo>
                  <a:lnTo>
                    <a:pt x="113040" y="138175"/>
                  </a:lnTo>
                  <a:lnTo>
                    <a:pt x="114051" y="93694"/>
                  </a:lnTo>
                  <a:lnTo>
                    <a:pt x="119306" y="49199"/>
                  </a:lnTo>
                  <a:lnTo>
                    <a:pt x="123429" y="1398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SMARTInkShape-3693"/>
            <p:cNvSpPr/>
            <p:nvPr>
              <p:custDataLst>
                <p:tags r:id="rId247"/>
              </p:custDataLst>
            </p:nvPr>
          </p:nvSpPr>
          <p:spPr>
            <a:xfrm>
              <a:off x="5623787" y="3345810"/>
              <a:ext cx="138839" cy="81195"/>
            </a:xfrm>
            <a:custGeom>
              <a:avLst/>
              <a:gdLst/>
              <a:ahLst/>
              <a:cxnLst/>
              <a:rect l="0" t="0" r="0" b="0"/>
              <a:pathLst>
                <a:path w="138839" h="81195">
                  <a:moveTo>
                    <a:pt x="5488" y="16515"/>
                  </a:moveTo>
                  <a:lnTo>
                    <a:pt x="5488" y="16515"/>
                  </a:lnTo>
                  <a:lnTo>
                    <a:pt x="432" y="21572"/>
                  </a:lnTo>
                  <a:lnTo>
                    <a:pt x="0" y="24120"/>
                  </a:lnTo>
                  <a:lnTo>
                    <a:pt x="772" y="26876"/>
                  </a:lnTo>
                  <a:lnTo>
                    <a:pt x="3392" y="32762"/>
                  </a:lnTo>
                  <a:lnTo>
                    <a:pt x="5477" y="80195"/>
                  </a:lnTo>
                  <a:lnTo>
                    <a:pt x="5481" y="81194"/>
                  </a:lnTo>
                  <a:lnTo>
                    <a:pt x="5486" y="77542"/>
                  </a:lnTo>
                  <a:lnTo>
                    <a:pt x="14150" y="58164"/>
                  </a:lnTo>
                  <a:lnTo>
                    <a:pt x="36080" y="20785"/>
                  </a:lnTo>
                  <a:lnTo>
                    <a:pt x="48718" y="10299"/>
                  </a:lnTo>
                  <a:lnTo>
                    <a:pt x="63860" y="3169"/>
                  </a:lnTo>
                  <a:lnTo>
                    <a:pt x="77645" y="0"/>
                  </a:lnTo>
                  <a:lnTo>
                    <a:pt x="90827" y="1414"/>
                  </a:lnTo>
                  <a:lnTo>
                    <a:pt x="102682" y="5570"/>
                  </a:lnTo>
                  <a:lnTo>
                    <a:pt x="111480" y="10945"/>
                  </a:lnTo>
                  <a:lnTo>
                    <a:pt x="138838" y="54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3694"/>
            <p:cNvSpPr/>
            <p:nvPr>
              <p:custDataLst>
                <p:tags r:id="rId248"/>
              </p:custDataLst>
            </p:nvPr>
          </p:nvSpPr>
          <p:spPr>
            <a:xfrm>
              <a:off x="5829300" y="3115999"/>
              <a:ext cx="122758" cy="313002"/>
            </a:xfrm>
            <a:custGeom>
              <a:avLst/>
              <a:gdLst/>
              <a:ahLst/>
              <a:cxnLst/>
              <a:rect l="0" t="0" r="0" b="0"/>
              <a:pathLst>
                <a:path w="122758" h="313002">
                  <a:moveTo>
                    <a:pt x="76200" y="8201"/>
                  </a:moveTo>
                  <a:lnTo>
                    <a:pt x="76200" y="8201"/>
                  </a:lnTo>
                  <a:lnTo>
                    <a:pt x="76200" y="3145"/>
                  </a:lnTo>
                  <a:lnTo>
                    <a:pt x="77258" y="1655"/>
                  </a:lnTo>
                  <a:lnTo>
                    <a:pt x="79022" y="662"/>
                  </a:lnTo>
                  <a:lnTo>
                    <a:pt x="81256" y="0"/>
                  </a:lnTo>
                  <a:lnTo>
                    <a:pt x="83804" y="617"/>
                  </a:lnTo>
                  <a:lnTo>
                    <a:pt x="93506" y="7600"/>
                  </a:lnTo>
                  <a:lnTo>
                    <a:pt x="107198" y="21546"/>
                  </a:lnTo>
                  <a:lnTo>
                    <a:pt x="111142" y="29301"/>
                  </a:lnTo>
                  <a:lnTo>
                    <a:pt x="120222" y="66775"/>
                  </a:lnTo>
                  <a:lnTo>
                    <a:pt x="122757" y="105754"/>
                  </a:lnTo>
                  <a:lnTo>
                    <a:pt x="120791" y="142320"/>
                  </a:lnTo>
                  <a:lnTo>
                    <a:pt x="106492" y="189277"/>
                  </a:lnTo>
                  <a:lnTo>
                    <a:pt x="81988" y="230118"/>
                  </a:lnTo>
                  <a:lnTo>
                    <a:pt x="56043" y="260574"/>
                  </a:lnTo>
                  <a:lnTo>
                    <a:pt x="12554" y="300923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SMARTInkShape-3695"/>
            <p:cNvSpPr/>
            <p:nvPr>
              <p:custDataLst>
                <p:tags r:id="rId249"/>
              </p:custDataLst>
            </p:nvPr>
          </p:nvSpPr>
          <p:spPr>
            <a:xfrm>
              <a:off x="5600700" y="3099662"/>
              <a:ext cx="123826" cy="157889"/>
            </a:xfrm>
            <a:custGeom>
              <a:avLst/>
              <a:gdLst/>
              <a:ahLst/>
              <a:cxnLst/>
              <a:rect l="0" t="0" r="0" b="0"/>
              <a:pathLst>
                <a:path w="123826" h="157889">
                  <a:moveTo>
                    <a:pt x="123825" y="5488"/>
                  </a:moveTo>
                  <a:lnTo>
                    <a:pt x="123825" y="5488"/>
                  </a:lnTo>
                  <a:lnTo>
                    <a:pt x="118769" y="432"/>
                  </a:lnTo>
                  <a:lnTo>
                    <a:pt x="115163" y="0"/>
                  </a:lnTo>
                  <a:lnTo>
                    <a:pt x="105511" y="2343"/>
                  </a:lnTo>
                  <a:lnTo>
                    <a:pt x="63359" y="32310"/>
                  </a:lnTo>
                  <a:lnTo>
                    <a:pt x="25952" y="79583"/>
                  </a:lnTo>
                  <a:lnTo>
                    <a:pt x="4881" y="125482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3696"/>
            <p:cNvSpPr/>
            <p:nvPr>
              <p:custDataLst>
                <p:tags r:id="rId250"/>
              </p:custDataLst>
            </p:nvPr>
          </p:nvSpPr>
          <p:spPr>
            <a:xfrm>
              <a:off x="5576162" y="3105150"/>
              <a:ext cx="110264" cy="123826"/>
            </a:xfrm>
            <a:custGeom>
              <a:avLst/>
              <a:gdLst/>
              <a:ahLst/>
              <a:cxnLst/>
              <a:rect l="0" t="0" r="0" b="0"/>
              <a:pathLst>
                <a:path w="110264" h="1238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6913" y="2822"/>
                  </a:lnTo>
                  <a:lnTo>
                    <a:pt x="40644" y="36269"/>
                  </a:lnTo>
                  <a:lnTo>
                    <a:pt x="79969" y="83617"/>
                  </a:lnTo>
                  <a:lnTo>
                    <a:pt x="102085" y="107103"/>
                  </a:lnTo>
                  <a:lnTo>
                    <a:pt x="110263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SMARTInkShape-3697"/>
            <p:cNvSpPr/>
            <p:nvPr>
              <p:custDataLst>
                <p:tags r:id="rId251"/>
              </p:custDataLst>
            </p:nvPr>
          </p:nvSpPr>
          <p:spPr>
            <a:xfrm>
              <a:off x="5394821" y="3086100"/>
              <a:ext cx="167780" cy="197749"/>
            </a:xfrm>
            <a:custGeom>
              <a:avLst/>
              <a:gdLst/>
              <a:ahLst/>
              <a:cxnLst/>
              <a:rect l="0" t="0" r="0" b="0"/>
              <a:pathLst>
                <a:path w="167780" h="197749">
                  <a:moveTo>
                    <a:pt x="167779" y="0"/>
                  </a:moveTo>
                  <a:lnTo>
                    <a:pt x="167779" y="0"/>
                  </a:lnTo>
                  <a:lnTo>
                    <a:pt x="167779" y="8201"/>
                  </a:lnTo>
                  <a:lnTo>
                    <a:pt x="166721" y="8642"/>
                  </a:lnTo>
                  <a:lnTo>
                    <a:pt x="127075" y="14547"/>
                  </a:lnTo>
                  <a:lnTo>
                    <a:pt x="87356" y="28818"/>
                  </a:lnTo>
                  <a:lnTo>
                    <a:pt x="41825" y="55871"/>
                  </a:lnTo>
                  <a:lnTo>
                    <a:pt x="32425" y="64695"/>
                  </a:lnTo>
                  <a:lnTo>
                    <a:pt x="28247" y="72145"/>
                  </a:lnTo>
                  <a:lnTo>
                    <a:pt x="26389" y="78984"/>
                  </a:lnTo>
                  <a:lnTo>
                    <a:pt x="28011" y="81231"/>
                  </a:lnTo>
                  <a:lnTo>
                    <a:pt x="64029" y="91877"/>
                  </a:lnTo>
                  <a:lnTo>
                    <a:pt x="106782" y="103319"/>
                  </a:lnTo>
                  <a:lnTo>
                    <a:pt x="104889" y="105921"/>
                  </a:lnTo>
                  <a:lnTo>
                    <a:pt x="84683" y="125306"/>
                  </a:lnTo>
                  <a:lnTo>
                    <a:pt x="80632" y="131162"/>
                  </a:lnTo>
                  <a:lnTo>
                    <a:pt x="67664" y="140492"/>
                  </a:lnTo>
                  <a:lnTo>
                    <a:pt x="21027" y="169240"/>
                  </a:lnTo>
                  <a:lnTo>
                    <a:pt x="4588" y="184319"/>
                  </a:lnTo>
                  <a:lnTo>
                    <a:pt x="0" y="192339"/>
                  </a:lnTo>
                  <a:lnTo>
                    <a:pt x="893" y="194901"/>
                  </a:lnTo>
                  <a:lnTo>
                    <a:pt x="3605" y="196609"/>
                  </a:lnTo>
                  <a:lnTo>
                    <a:pt x="7529" y="197748"/>
                  </a:lnTo>
                  <a:lnTo>
                    <a:pt x="52684" y="190191"/>
                  </a:lnTo>
                  <a:lnTo>
                    <a:pt x="98439" y="180287"/>
                  </a:lnTo>
                  <a:lnTo>
                    <a:pt x="145202" y="166068"/>
                  </a:lnTo>
                  <a:lnTo>
                    <a:pt x="15825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4" name="SMARTInkShape-Group665"/>
          <p:cNvGrpSpPr/>
          <p:nvPr/>
        </p:nvGrpSpPr>
        <p:grpSpPr>
          <a:xfrm>
            <a:off x="3629025" y="3194912"/>
            <a:ext cx="751425" cy="276832"/>
            <a:chOff x="3629025" y="3194912"/>
            <a:chExt cx="751425" cy="276832"/>
          </a:xfrm>
        </p:grpSpPr>
        <p:sp>
          <p:nvSpPr>
            <p:cNvPr id="1768" name="SMARTInkShape-3698"/>
            <p:cNvSpPr/>
            <p:nvPr>
              <p:custDataLst>
                <p:tags r:id="rId230"/>
              </p:custDataLst>
            </p:nvPr>
          </p:nvSpPr>
          <p:spPr>
            <a:xfrm>
              <a:off x="3629025" y="3257250"/>
              <a:ext cx="104776" cy="214494"/>
            </a:xfrm>
            <a:custGeom>
              <a:avLst/>
              <a:gdLst/>
              <a:ahLst/>
              <a:cxnLst/>
              <a:rect l="0" t="0" r="0" b="0"/>
              <a:pathLst>
                <a:path w="104776" h="214494">
                  <a:moveTo>
                    <a:pt x="0" y="19350"/>
                  </a:moveTo>
                  <a:lnTo>
                    <a:pt x="0" y="19350"/>
                  </a:lnTo>
                  <a:lnTo>
                    <a:pt x="0" y="24407"/>
                  </a:lnTo>
                  <a:lnTo>
                    <a:pt x="5057" y="37664"/>
                  </a:lnTo>
                  <a:lnTo>
                    <a:pt x="30591" y="78596"/>
                  </a:lnTo>
                  <a:lnTo>
                    <a:pt x="42756" y="119685"/>
                  </a:lnTo>
                  <a:lnTo>
                    <a:pt x="59363" y="161348"/>
                  </a:lnTo>
                  <a:lnTo>
                    <a:pt x="87981" y="208389"/>
                  </a:lnTo>
                  <a:lnTo>
                    <a:pt x="92020" y="214493"/>
                  </a:lnTo>
                  <a:lnTo>
                    <a:pt x="94155" y="214004"/>
                  </a:lnTo>
                  <a:lnTo>
                    <a:pt x="99350" y="207815"/>
                  </a:lnTo>
                  <a:lnTo>
                    <a:pt x="103168" y="187375"/>
                  </a:lnTo>
                  <a:lnTo>
                    <a:pt x="104458" y="139990"/>
                  </a:lnTo>
                  <a:lnTo>
                    <a:pt x="104712" y="98488"/>
                  </a:lnTo>
                  <a:lnTo>
                    <a:pt x="104763" y="55444"/>
                  </a:lnTo>
                  <a:lnTo>
                    <a:pt x="97234" y="12383"/>
                  </a:lnTo>
                  <a:lnTo>
                    <a:pt x="96573" y="5180"/>
                  </a:lnTo>
                  <a:lnTo>
                    <a:pt x="97190" y="1437"/>
                  </a:lnTo>
                  <a:lnTo>
                    <a:pt x="98660" y="0"/>
                  </a:lnTo>
                  <a:lnTo>
                    <a:pt x="100699" y="100"/>
                  </a:lnTo>
                  <a:lnTo>
                    <a:pt x="102057" y="1225"/>
                  </a:lnTo>
                  <a:lnTo>
                    <a:pt x="104775" y="1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SMARTInkShape-3699"/>
            <p:cNvSpPr/>
            <p:nvPr>
              <p:custDataLst>
                <p:tags r:id="rId231"/>
              </p:custDataLst>
            </p:nvPr>
          </p:nvSpPr>
          <p:spPr>
            <a:xfrm>
              <a:off x="3782078" y="3345500"/>
              <a:ext cx="75548" cy="99231"/>
            </a:xfrm>
            <a:custGeom>
              <a:avLst/>
              <a:gdLst/>
              <a:ahLst/>
              <a:cxnLst/>
              <a:rect l="0" t="0" r="0" b="0"/>
              <a:pathLst>
                <a:path w="75548" h="99231">
                  <a:moveTo>
                    <a:pt x="46972" y="35875"/>
                  </a:moveTo>
                  <a:lnTo>
                    <a:pt x="46972" y="35875"/>
                  </a:lnTo>
                  <a:lnTo>
                    <a:pt x="39367" y="27212"/>
                  </a:lnTo>
                  <a:lnTo>
                    <a:pt x="33715" y="17561"/>
                  </a:lnTo>
                  <a:lnTo>
                    <a:pt x="32842" y="13082"/>
                  </a:lnTo>
                  <a:lnTo>
                    <a:pt x="33319" y="9038"/>
                  </a:lnTo>
                  <a:lnTo>
                    <a:pt x="34695" y="5284"/>
                  </a:lnTo>
                  <a:lnTo>
                    <a:pt x="34554" y="2781"/>
                  </a:lnTo>
                  <a:lnTo>
                    <a:pt x="33402" y="1112"/>
                  </a:lnTo>
                  <a:lnTo>
                    <a:pt x="31575" y="0"/>
                  </a:lnTo>
                  <a:lnTo>
                    <a:pt x="23901" y="1586"/>
                  </a:lnTo>
                  <a:lnTo>
                    <a:pt x="18892" y="3491"/>
                  </a:lnTo>
                  <a:lnTo>
                    <a:pt x="10503" y="11252"/>
                  </a:lnTo>
                  <a:lnTo>
                    <a:pt x="6784" y="16284"/>
                  </a:lnTo>
                  <a:lnTo>
                    <a:pt x="2653" y="30343"/>
                  </a:lnTo>
                  <a:lnTo>
                    <a:pt x="0" y="70295"/>
                  </a:lnTo>
                  <a:lnTo>
                    <a:pt x="2460" y="85745"/>
                  </a:lnTo>
                  <a:lnTo>
                    <a:pt x="7080" y="95081"/>
                  </a:lnTo>
                  <a:lnTo>
                    <a:pt x="12662" y="99230"/>
                  </a:lnTo>
                  <a:lnTo>
                    <a:pt x="15632" y="98220"/>
                  </a:lnTo>
                  <a:lnTo>
                    <a:pt x="21754" y="91453"/>
                  </a:lnTo>
                  <a:lnTo>
                    <a:pt x="40638" y="52627"/>
                  </a:lnTo>
                  <a:lnTo>
                    <a:pt x="48960" y="27720"/>
                  </a:lnTo>
                  <a:lnTo>
                    <a:pt x="51472" y="24088"/>
                  </a:lnTo>
                  <a:lnTo>
                    <a:pt x="54206" y="22725"/>
                  </a:lnTo>
                  <a:lnTo>
                    <a:pt x="57086" y="22875"/>
                  </a:lnTo>
                  <a:lnTo>
                    <a:pt x="63109" y="25864"/>
                  </a:lnTo>
                  <a:lnTo>
                    <a:pt x="69313" y="30720"/>
                  </a:lnTo>
                  <a:lnTo>
                    <a:pt x="72777" y="39228"/>
                  </a:lnTo>
                  <a:lnTo>
                    <a:pt x="75547" y="6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3700"/>
            <p:cNvSpPr/>
            <p:nvPr>
              <p:custDataLst>
                <p:tags r:id="rId232"/>
              </p:custDataLst>
            </p:nvPr>
          </p:nvSpPr>
          <p:spPr>
            <a:xfrm>
              <a:off x="3876675" y="3276600"/>
              <a:ext cx="123826" cy="139329"/>
            </a:xfrm>
            <a:custGeom>
              <a:avLst/>
              <a:gdLst/>
              <a:ahLst/>
              <a:cxnLst/>
              <a:rect l="0" t="0" r="0" b="0"/>
              <a:pathLst>
                <a:path w="123826" h="139329">
                  <a:moveTo>
                    <a:pt x="0" y="104775"/>
                  </a:moveTo>
                  <a:lnTo>
                    <a:pt x="0" y="104775"/>
                  </a:lnTo>
                  <a:lnTo>
                    <a:pt x="0" y="78260"/>
                  </a:lnTo>
                  <a:lnTo>
                    <a:pt x="1058" y="74398"/>
                  </a:lnTo>
                  <a:lnTo>
                    <a:pt x="2822" y="71824"/>
                  </a:lnTo>
                  <a:lnTo>
                    <a:pt x="5057" y="70108"/>
                  </a:lnTo>
                  <a:lnTo>
                    <a:pt x="10361" y="68201"/>
                  </a:lnTo>
                  <a:lnTo>
                    <a:pt x="22390" y="66976"/>
                  </a:lnTo>
                  <a:lnTo>
                    <a:pt x="41912" y="76877"/>
                  </a:lnTo>
                  <a:lnTo>
                    <a:pt x="57691" y="93216"/>
                  </a:lnTo>
                  <a:lnTo>
                    <a:pt x="69070" y="111463"/>
                  </a:lnTo>
                  <a:lnTo>
                    <a:pt x="70388" y="117701"/>
                  </a:lnTo>
                  <a:lnTo>
                    <a:pt x="67373" y="139142"/>
                  </a:lnTo>
                  <a:lnTo>
                    <a:pt x="66082" y="139328"/>
                  </a:lnTo>
                  <a:lnTo>
                    <a:pt x="61825" y="136712"/>
                  </a:lnTo>
                  <a:lnTo>
                    <a:pt x="59228" y="126378"/>
                  </a:lnTo>
                  <a:lnTo>
                    <a:pt x="58482" y="83748"/>
                  </a:lnTo>
                  <a:lnTo>
                    <a:pt x="65894" y="51390"/>
                  </a:lnTo>
                  <a:lnTo>
                    <a:pt x="75500" y="3483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3701"/>
            <p:cNvSpPr/>
            <p:nvPr>
              <p:custDataLst>
                <p:tags r:id="rId233"/>
              </p:custDataLst>
            </p:nvPr>
          </p:nvSpPr>
          <p:spPr>
            <a:xfrm>
              <a:off x="4333875" y="3194912"/>
              <a:ext cx="46575" cy="253139"/>
            </a:xfrm>
            <a:custGeom>
              <a:avLst/>
              <a:gdLst/>
              <a:ahLst/>
              <a:cxnLst/>
              <a:rect l="0" t="0" r="0" b="0"/>
              <a:pathLst>
                <a:path w="46575" h="2531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8314" y="41840"/>
                  </a:lnTo>
                  <a:lnTo>
                    <a:pt x="39641" y="75855"/>
                  </a:lnTo>
                  <a:lnTo>
                    <a:pt x="46574" y="123279"/>
                  </a:lnTo>
                  <a:lnTo>
                    <a:pt x="44664" y="167873"/>
                  </a:lnTo>
                  <a:lnTo>
                    <a:pt x="34341" y="200547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3702"/>
            <p:cNvSpPr/>
            <p:nvPr>
              <p:custDataLst>
                <p:tags r:id="rId234"/>
              </p:custDataLst>
            </p:nvPr>
          </p:nvSpPr>
          <p:spPr>
            <a:xfrm>
              <a:off x="4173274" y="3252493"/>
              <a:ext cx="122502" cy="137756"/>
            </a:xfrm>
            <a:custGeom>
              <a:avLst/>
              <a:gdLst/>
              <a:ahLst/>
              <a:cxnLst/>
              <a:rect l="0" t="0" r="0" b="0"/>
              <a:pathLst>
                <a:path w="122502" h="137756">
                  <a:moveTo>
                    <a:pt x="8201" y="5057"/>
                  </a:moveTo>
                  <a:lnTo>
                    <a:pt x="8201" y="5057"/>
                  </a:lnTo>
                  <a:lnTo>
                    <a:pt x="0" y="5057"/>
                  </a:lnTo>
                  <a:lnTo>
                    <a:pt x="6993" y="5057"/>
                  </a:lnTo>
                  <a:lnTo>
                    <a:pt x="17956" y="0"/>
                  </a:lnTo>
                  <a:lnTo>
                    <a:pt x="28764" y="340"/>
                  </a:lnTo>
                  <a:lnTo>
                    <a:pt x="52950" y="9182"/>
                  </a:lnTo>
                  <a:lnTo>
                    <a:pt x="57084" y="14157"/>
                  </a:lnTo>
                  <a:lnTo>
                    <a:pt x="61676" y="28151"/>
                  </a:lnTo>
                  <a:lnTo>
                    <a:pt x="64262" y="48824"/>
                  </a:lnTo>
                  <a:lnTo>
                    <a:pt x="59223" y="64725"/>
                  </a:lnTo>
                  <a:lnTo>
                    <a:pt x="41457" y="108047"/>
                  </a:lnTo>
                  <a:lnTo>
                    <a:pt x="37392" y="130986"/>
                  </a:lnTo>
                  <a:lnTo>
                    <a:pt x="38245" y="133459"/>
                  </a:lnTo>
                  <a:lnTo>
                    <a:pt x="39872" y="135108"/>
                  </a:lnTo>
                  <a:lnTo>
                    <a:pt x="42015" y="136208"/>
                  </a:lnTo>
                  <a:lnTo>
                    <a:pt x="55144" y="137755"/>
                  </a:lnTo>
                  <a:lnTo>
                    <a:pt x="77496" y="133157"/>
                  </a:lnTo>
                  <a:lnTo>
                    <a:pt x="94114" y="125092"/>
                  </a:lnTo>
                  <a:lnTo>
                    <a:pt x="122501" y="100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SMARTInkShape-3703"/>
            <p:cNvSpPr/>
            <p:nvPr>
              <p:custDataLst>
                <p:tags r:id="rId235"/>
              </p:custDataLst>
            </p:nvPr>
          </p:nvSpPr>
          <p:spPr>
            <a:xfrm>
              <a:off x="4050551" y="3210317"/>
              <a:ext cx="92825" cy="199634"/>
            </a:xfrm>
            <a:custGeom>
              <a:avLst/>
              <a:gdLst/>
              <a:ahLst/>
              <a:cxnLst/>
              <a:rect l="0" t="0" r="0" b="0"/>
              <a:pathLst>
                <a:path w="92825" h="199634">
                  <a:moveTo>
                    <a:pt x="92824" y="9133"/>
                  </a:moveTo>
                  <a:lnTo>
                    <a:pt x="92824" y="9133"/>
                  </a:lnTo>
                  <a:lnTo>
                    <a:pt x="87767" y="4077"/>
                  </a:lnTo>
                  <a:lnTo>
                    <a:pt x="69454" y="932"/>
                  </a:lnTo>
                  <a:lnTo>
                    <a:pt x="48976" y="0"/>
                  </a:lnTo>
                  <a:lnTo>
                    <a:pt x="42425" y="3045"/>
                  </a:lnTo>
                  <a:lnTo>
                    <a:pt x="29503" y="14894"/>
                  </a:lnTo>
                  <a:lnTo>
                    <a:pt x="15383" y="39415"/>
                  </a:lnTo>
                  <a:lnTo>
                    <a:pt x="2190" y="81633"/>
                  </a:lnTo>
                  <a:lnTo>
                    <a:pt x="0" y="106579"/>
                  </a:lnTo>
                  <a:lnTo>
                    <a:pt x="11012" y="152297"/>
                  </a:lnTo>
                  <a:lnTo>
                    <a:pt x="35674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8" name="SMARTInkShape-Group666"/>
          <p:cNvGrpSpPr/>
          <p:nvPr/>
        </p:nvGrpSpPr>
        <p:grpSpPr>
          <a:xfrm>
            <a:off x="9705975" y="165962"/>
            <a:ext cx="2400224" cy="6625364"/>
            <a:chOff x="9705975" y="165962"/>
            <a:chExt cx="2400224" cy="6625364"/>
          </a:xfrm>
        </p:grpSpPr>
        <p:sp>
          <p:nvSpPr>
            <p:cNvPr id="1775" name="SMARTInkShape-3704"/>
            <p:cNvSpPr/>
            <p:nvPr>
              <p:custDataLst>
                <p:tags r:id="rId157"/>
              </p:custDataLst>
            </p:nvPr>
          </p:nvSpPr>
          <p:spPr>
            <a:xfrm>
              <a:off x="10658475" y="1956662"/>
              <a:ext cx="28576" cy="167414"/>
            </a:xfrm>
            <a:custGeom>
              <a:avLst/>
              <a:gdLst/>
              <a:ahLst/>
              <a:cxnLst/>
              <a:rect l="0" t="0" r="0" b="0"/>
              <a:pathLst>
                <a:path w="28576" h="1674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13257" y="14669"/>
                  </a:lnTo>
                  <a:lnTo>
                    <a:pt x="24452" y="58493"/>
                  </a:lnTo>
                  <a:lnTo>
                    <a:pt x="27760" y="99919"/>
                  </a:lnTo>
                  <a:lnTo>
                    <a:pt x="28416" y="143733"/>
                  </a:lnTo>
                  <a:lnTo>
                    <a:pt x="28575" y="167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3705"/>
            <p:cNvSpPr/>
            <p:nvPr>
              <p:custDataLst>
                <p:tags r:id="rId158"/>
              </p:custDataLst>
            </p:nvPr>
          </p:nvSpPr>
          <p:spPr>
            <a:xfrm>
              <a:off x="10397381" y="2059509"/>
              <a:ext cx="156320" cy="518794"/>
            </a:xfrm>
            <a:custGeom>
              <a:avLst/>
              <a:gdLst/>
              <a:ahLst/>
              <a:cxnLst/>
              <a:rect l="0" t="0" r="0" b="0"/>
              <a:pathLst>
                <a:path w="156320" h="518794">
                  <a:moveTo>
                    <a:pt x="99169" y="26466"/>
                  </a:moveTo>
                  <a:lnTo>
                    <a:pt x="99169" y="26466"/>
                  </a:lnTo>
                  <a:lnTo>
                    <a:pt x="106707" y="8566"/>
                  </a:lnTo>
                  <a:lnTo>
                    <a:pt x="107371" y="5007"/>
                  </a:lnTo>
                  <a:lnTo>
                    <a:pt x="104638" y="2635"/>
                  </a:lnTo>
                  <a:lnTo>
                    <a:pt x="93132" y="0"/>
                  </a:lnTo>
                  <a:lnTo>
                    <a:pt x="80259" y="1650"/>
                  </a:lnTo>
                  <a:lnTo>
                    <a:pt x="67481" y="6970"/>
                  </a:lnTo>
                  <a:lnTo>
                    <a:pt x="30383" y="33139"/>
                  </a:lnTo>
                  <a:lnTo>
                    <a:pt x="10828" y="61852"/>
                  </a:lnTo>
                  <a:lnTo>
                    <a:pt x="10642" y="69106"/>
                  </a:lnTo>
                  <a:lnTo>
                    <a:pt x="16079" y="85634"/>
                  </a:lnTo>
                  <a:lnTo>
                    <a:pt x="43823" y="122629"/>
                  </a:lnTo>
                  <a:lnTo>
                    <a:pt x="91169" y="162172"/>
                  </a:lnTo>
                  <a:lnTo>
                    <a:pt x="100201" y="170741"/>
                  </a:lnTo>
                  <a:lnTo>
                    <a:pt x="104918" y="183722"/>
                  </a:lnTo>
                  <a:lnTo>
                    <a:pt x="105959" y="200074"/>
                  </a:lnTo>
                  <a:lnTo>
                    <a:pt x="100593" y="225014"/>
                  </a:lnTo>
                  <a:lnTo>
                    <a:pt x="81182" y="257798"/>
                  </a:lnTo>
                  <a:lnTo>
                    <a:pt x="41864" y="302343"/>
                  </a:lnTo>
                  <a:lnTo>
                    <a:pt x="4625" y="342888"/>
                  </a:lnTo>
                  <a:lnTo>
                    <a:pt x="1215" y="348539"/>
                  </a:lnTo>
                  <a:lnTo>
                    <a:pt x="0" y="354423"/>
                  </a:lnTo>
                  <a:lnTo>
                    <a:pt x="3194" y="395477"/>
                  </a:lnTo>
                  <a:lnTo>
                    <a:pt x="14185" y="437702"/>
                  </a:lnTo>
                  <a:lnTo>
                    <a:pt x="21233" y="469413"/>
                  </a:lnTo>
                  <a:lnTo>
                    <a:pt x="22454" y="494612"/>
                  </a:lnTo>
                  <a:lnTo>
                    <a:pt x="24743" y="501547"/>
                  </a:lnTo>
                  <a:lnTo>
                    <a:pt x="32930" y="512074"/>
                  </a:lnTo>
                  <a:lnTo>
                    <a:pt x="49268" y="517459"/>
                  </a:lnTo>
                  <a:lnTo>
                    <a:pt x="69581" y="518793"/>
                  </a:lnTo>
                  <a:lnTo>
                    <a:pt x="105672" y="511027"/>
                  </a:lnTo>
                  <a:lnTo>
                    <a:pt x="121111" y="503235"/>
                  </a:lnTo>
                  <a:lnTo>
                    <a:pt x="156319" y="474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3706"/>
            <p:cNvSpPr/>
            <p:nvPr>
              <p:custDataLst>
                <p:tags r:id="rId159"/>
              </p:custDataLst>
            </p:nvPr>
          </p:nvSpPr>
          <p:spPr>
            <a:xfrm>
              <a:off x="10155365" y="2305050"/>
              <a:ext cx="112586" cy="46842"/>
            </a:xfrm>
            <a:custGeom>
              <a:avLst/>
              <a:gdLst/>
              <a:ahLst/>
              <a:cxnLst/>
              <a:rect l="0" t="0" r="0" b="0"/>
              <a:pathLst>
                <a:path w="112586" h="46842">
                  <a:moveTo>
                    <a:pt x="17335" y="28575"/>
                  </a:moveTo>
                  <a:lnTo>
                    <a:pt x="17335" y="28575"/>
                  </a:lnTo>
                  <a:lnTo>
                    <a:pt x="12278" y="38688"/>
                  </a:lnTo>
                  <a:lnTo>
                    <a:pt x="9729" y="41667"/>
                  </a:lnTo>
                  <a:lnTo>
                    <a:pt x="0" y="46841"/>
                  </a:lnTo>
                  <a:lnTo>
                    <a:pt x="8907" y="37279"/>
                  </a:lnTo>
                  <a:lnTo>
                    <a:pt x="30007" y="26098"/>
                  </a:lnTo>
                  <a:lnTo>
                    <a:pt x="76794" y="12439"/>
                  </a:lnTo>
                  <a:lnTo>
                    <a:pt x="1125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3707"/>
            <p:cNvSpPr/>
            <p:nvPr>
              <p:custDataLst>
                <p:tags r:id="rId160"/>
              </p:custDataLst>
            </p:nvPr>
          </p:nvSpPr>
          <p:spPr>
            <a:xfrm>
              <a:off x="10144125" y="2266950"/>
              <a:ext cx="76201" cy="18543"/>
            </a:xfrm>
            <a:custGeom>
              <a:avLst/>
              <a:gdLst/>
              <a:ahLst/>
              <a:cxnLst/>
              <a:rect l="0" t="0" r="0" b="0"/>
              <a:pathLst>
                <a:path w="76201" h="18543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1058" y="15188"/>
                  </a:lnTo>
                  <a:lnTo>
                    <a:pt x="2824" y="16476"/>
                  </a:lnTo>
                  <a:lnTo>
                    <a:pt x="7606" y="17906"/>
                  </a:lnTo>
                  <a:lnTo>
                    <a:pt x="13257" y="18542"/>
                  </a:lnTo>
                  <a:lnTo>
                    <a:pt x="58788" y="173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3708"/>
            <p:cNvSpPr/>
            <p:nvPr>
              <p:custDataLst>
                <p:tags r:id="rId161"/>
              </p:custDataLst>
            </p:nvPr>
          </p:nvSpPr>
          <p:spPr>
            <a:xfrm>
              <a:off x="9991725" y="2257425"/>
              <a:ext cx="66676" cy="171451"/>
            </a:xfrm>
            <a:custGeom>
              <a:avLst/>
              <a:gdLst/>
              <a:ahLst/>
              <a:cxnLst/>
              <a:rect l="0" t="0" r="0" b="0"/>
              <a:pathLst>
                <a:path w="66676" h="171451">
                  <a:moveTo>
                    <a:pt x="66675" y="0"/>
                  </a:moveTo>
                  <a:lnTo>
                    <a:pt x="66675" y="0"/>
                  </a:lnTo>
                  <a:lnTo>
                    <a:pt x="65617" y="15208"/>
                  </a:lnTo>
                  <a:lnTo>
                    <a:pt x="48361" y="54893"/>
                  </a:lnTo>
                  <a:lnTo>
                    <a:pt x="26268" y="99761"/>
                  </a:lnTo>
                  <a:lnTo>
                    <a:pt x="7774" y="14188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3709"/>
            <p:cNvSpPr/>
            <p:nvPr>
              <p:custDataLst>
                <p:tags r:id="rId162"/>
              </p:custDataLst>
            </p:nvPr>
          </p:nvSpPr>
          <p:spPr>
            <a:xfrm>
              <a:off x="9944100" y="2200275"/>
              <a:ext cx="142876" cy="228601"/>
            </a:xfrm>
            <a:custGeom>
              <a:avLst/>
              <a:gdLst/>
              <a:ahLst/>
              <a:cxnLst/>
              <a:rect l="0" t="0" r="0" b="0"/>
              <a:pathLst>
                <a:path w="142876" h="2286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5056"/>
                  </a:lnTo>
                  <a:lnTo>
                    <a:pt x="45057" y="23370"/>
                  </a:lnTo>
                  <a:lnTo>
                    <a:pt x="51774" y="37198"/>
                  </a:lnTo>
                  <a:lnTo>
                    <a:pt x="56878" y="50399"/>
                  </a:lnTo>
                  <a:lnTo>
                    <a:pt x="85244" y="95227"/>
                  </a:lnTo>
                  <a:lnTo>
                    <a:pt x="102596" y="142205"/>
                  </a:lnTo>
                  <a:lnTo>
                    <a:pt x="120610" y="188360"/>
                  </a:lnTo>
                  <a:lnTo>
                    <a:pt x="130794" y="217359"/>
                  </a:lnTo>
                  <a:lnTo>
                    <a:pt x="14287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SMARTInkShape-3710"/>
            <p:cNvSpPr/>
            <p:nvPr>
              <p:custDataLst>
                <p:tags r:id="rId163"/>
              </p:custDataLst>
            </p:nvPr>
          </p:nvSpPr>
          <p:spPr>
            <a:xfrm>
              <a:off x="9791831" y="1847860"/>
              <a:ext cx="2076320" cy="85716"/>
            </a:xfrm>
            <a:custGeom>
              <a:avLst/>
              <a:gdLst/>
              <a:ahLst/>
              <a:cxnLst/>
              <a:rect l="0" t="0" r="0" b="0"/>
              <a:pathLst>
                <a:path w="2076320" h="85716">
                  <a:moveTo>
                    <a:pt x="37969" y="85715"/>
                  </a:moveTo>
                  <a:lnTo>
                    <a:pt x="37969" y="85715"/>
                  </a:lnTo>
                  <a:lnTo>
                    <a:pt x="32912" y="80659"/>
                  </a:lnTo>
                  <a:lnTo>
                    <a:pt x="27608" y="78176"/>
                  </a:lnTo>
                  <a:lnTo>
                    <a:pt x="1354" y="76200"/>
                  </a:lnTo>
                  <a:lnTo>
                    <a:pt x="859" y="75139"/>
                  </a:lnTo>
                  <a:lnTo>
                    <a:pt x="0" y="67990"/>
                  </a:lnTo>
                  <a:lnTo>
                    <a:pt x="1014" y="67548"/>
                  </a:lnTo>
                  <a:lnTo>
                    <a:pt x="48511" y="66666"/>
                  </a:lnTo>
                  <a:lnTo>
                    <a:pt x="88505" y="66665"/>
                  </a:lnTo>
                  <a:lnTo>
                    <a:pt x="115031" y="63843"/>
                  </a:lnTo>
                  <a:lnTo>
                    <a:pt x="152439" y="58464"/>
                  </a:lnTo>
                  <a:lnTo>
                    <a:pt x="191008" y="57532"/>
                  </a:lnTo>
                  <a:lnTo>
                    <a:pt x="235948" y="52200"/>
                  </a:lnTo>
                  <a:lnTo>
                    <a:pt x="269895" y="46831"/>
                  </a:lnTo>
                  <a:lnTo>
                    <a:pt x="306147" y="41975"/>
                  </a:lnTo>
                  <a:lnTo>
                    <a:pt x="343426" y="39816"/>
                  </a:lnTo>
                  <a:lnTo>
                    <a:pt x="386804" y="38857"/>
                  </a:lnTo>
                  <a:lnTo>
                    <a:pt x="434308" y="37373"/>
                  </a:lnTo>
                  <a:lnTo>
                    <a:pt x="458828" y="35495"/>
                  </a:lnTo>
                  <a:lnTo>
                    <a:pt x="483642" y="33185"/>
                  </a:lnTo>
                  <a:lnTo>
                    <a:pt x="509708" y="30587"/>
                  </a:lnTo>
                  <a:lnTo>
                    <a:pt x="536614" y="27796"/>
                  </a:lnTo>
                  <a:lnTo>
                    <a:pt x="564074" y="24877"/>
                  </a:lnTo>
                  <a:lnTo>
                    <a:pt x="591905" y="22932"/>
                  </a:lnTo>
                  <a:lnTo>
                    <a:pt x="619984" y="21634"/>
                  </a:lnTo>
                  <a:lnTo>
                    <a:pt x="648229" y="20770"/>
                  </a:lnTo>
                  <a:lnTo>
                    <a:pt x="677642" y="20193"/>
                  </a:lnTo>
                  <a:lnTo>
                    <a:pt x="707835" y="19809"/>
                  </a:lnTo>
                  <a:lnTo>
                    <a:pt x="738544" y="19553"/>
                  </a:lnTo>
                  <a:lnTo>
                    <a:pt x="770662" y="18324"/>
                  </a:lnTo>
                  <a:lnTo>
                    <a:pt x="803715" y="16446"/>
                  </a:lnTo>
                  <a:lnTo>
                    <a:pt x="837391" y="14135"/>
                  </a:lnTo>
                  <a:lnTo>
                    <a:pt x="870424" y="12595"/>
                  </a:lnTo>
                  <a:lnTo>
                    <a:pt x="903032" y="11569"/>
                  </a:lnTo>
                  <a:lnTo>
                    <a:pt x="935353" y="10884"/>
                  </a:lnTo>
                  <a:lnTo>
                    <a:pt x="968542" y="10428"/>
                  </a:lnTo>
                  <a:lnTo>
                    <a:pt x="1002309" y="10123"/>
                  </a:lnTo>
                  <a:lnTo>
                    <a:pt x="1036463" y="9921"/>
                  </a:lnTo>
                  <a:lnTo>
                    <a:pt x="1069814" y="8727"/>
                  </a:lnTo>
                  <a:lnTo>
                    <a:pt x="1102633" y="6873"/>
                  </a:lnTo>
                  <a:lnTo>
                    <a:pt x="1135095" y="4579"/>
                  </a:lnTo>
                  <a:lnTo>
                    <a:pt x="1168378" y="3049"/>
                  </a:lnTo>
                  <a:lnTo>
                    <a:pt x="1202208" y="2029"/>
                  </a:lnTo>
                  <a:lnTo>
                    <a:pt x="1236404" y="1350"/>
                  </a:lnTo>
                  <a:lnTo>
                    <a:pt x="1269783" y="896"/>
                  </a:lnTo>
                  <a:lnTo>
                    <a:pt x="1302620" y="594"/>
                  </a:lnTo>
                  <a:lnTo>
                    <a:pt x="1335095" y="393"/>
                  </a:lnTo>
                  <a:lnTo>
                    <a:pt x="1367327" y="258"/>
                  </a:lnTo>
                  <a:lnTo>
                    <a:pt x="1399400" y="169"/>
                  </a:lnTo>
                  <a:lnTo>
                    <a:pt x="1431364" y="109"/>
                  </a:lnTo>
                  <a:lnTo>
                    <a:pt x="1462199" y="69"/>
                  </a:lnTo>
                  <a:lnTo>
                    <a:pt x="1492280" y="43"/>
                  </a:lnTo>
                  <a:lnTo>
                    <a:pt x="1521860" y="25"/>
                  </a:lnTo>
                  <a:lnTo>
                    <a:pt x="1550046" y="13"/>
                  </a:lnTo>
                  <a:lnTo>
                    <a:pt x="1577302" y="6"/>
                  </a:lnTo>
                  <a:lnTo>
                    <a:pt x="1603942" y="0"/>
                  </a:lnTo>
                  <a:lnTo>
                    <a:pt x="1630167" y="1055"/>
                  </a:lnTo>
                  <a:lnTo>
                    <a:pt x="1656118" y="2817"/>
                  </a:lnTo>
                  <a:lnTo>
                    <a:pt x="1681885" y="5049"/>
                  </a:lnTo>
                  <a:lnTo>
                    <a:pt x="1707530" y="6538"/>
                  </a:lnTo>
                  <a:lnTo>
                    <a:pt x="1733093" y="7530"/>
                  </a:lnTo>
                  <a:lnTo>
                    <a:pt x="1758602" y="8192"/>
                  </a:lnTo>
                  <a:lnTo>
                    <a:pt x="1803877" y="8927"/>
                  </a:lnTo>
                  <a:lnTo>
                    <a:pt x="1845167" y="9254"/>
                  </a:lnTo>
                  <a:lnTo>
                    <a:pt x="1884685" y="9399"/>
                  </a:lnTo>
                  <a:lnTo>
                    <a:pt x="1920592" y="9463"/>
                  </a:lnTo>
                  <a:lnTo>
                    <a:pt x="1954190" y="10550"/>
                  </a:lnTo>
                  <a:lnTo>
                    <a:pt x="2000739" y="16054"/>
                  </a:lnTo>
                  <a:lnTo>
                    <a:pt x="2045985" y="18450"/>
                  </a:lnTo>
                  <a:lnTo>
                    <a:pt x="2076319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SMARTInkShape-3711"/>
            <p:cNvSpPr/>
            <p:nvPr>
              <p:custDataLst>
                <p:tags r:id="rId164"/>
              </p:custDataLst>
            </p:nvPr>
          </p:nvSpPr>
          <p:spPr>
            <a:xfrm>
              <a:off x="10631076" y="3638550"/>
              <a:ext cx="132175" cy="18625"/>
            </a:xfrm>
            <a:custGeom>
              <a:avLst/>
              <a:gdLst/>
              <a:ahLst/>
              <a:cxnLst/>
              <a:rect l="0" t="0" r="0" b="0"/>
              <a:pathLst>
                <a:path w="132175" h="18625">
                  <a:moveTo>
                    <a:pt x="27399" y="0"/>
                  </a:moveTo>
                  <a:lnTo>
                    <a:pt x="27399" y="0"/>
                  </a:lnTo>
                  <a:lnTo>
                    <a:pt x="2796" y="8201"/>
                  </a:lnTo>
                  <a:lnTo>
                    <a:pt x="1472" y="9701"/>
                  </a:lnTo>
                  <a:lnTo>
                    <a:pt x="0" y="14189"/>
                  </a:lnTo>
                  <a:lnTo>
                    <a:pt x="3843" y="15809"/>
                  </a:lnTo>
                  <a:lnTo>
                    <a:pt x="46899" y="18624"/>
                  </a:lnTo>
                  <a:lnTo>
                    <a:pt x="1321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SMARTInkShape-3712"/>
            <p:cNvSpPr/>
            <p:nvPr>
              <p:custDataLst>
                <p:tags r:id="rId165"/>
              </p:custDataLst>
            </p:nvPr>
          </p:nvSpPr>
          <p:spPr>
            <a:xfrm>
              <a:off x="10620375" y="3571875"/>
              <a:ext cx="95251" cy="8206"/>
            </a:xfrm>
            <a:custGeom>
              <a:avLst/>
              <a:gdLst/>
              <a:ahLst/>
              <a:cxnLst/>
              <a:rect l="0" t="0" r="0" b="0"/>
              <a:pathLst>
                <a:path w="95251" h="820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14191" y="5057"/>
                  </a:lnTo>
                  <a:lnTo>
                    <a:pt x="32779" y="8201"/>
                  </a:lnTo>
                  <a:lnTo>
                    <a:pt x="66448" y="82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4" name="SMARTInkShape-3713"/>
            <p:cNvSpPr/>
            <p:nvPr>
              <p:custDataLst>
                <p:tags r:id="rId166"/>
              </p:custDataLst>
            </p:nvPr>
          </p:nvSpPr>
          <p:spPr>
            <a:xfrm>
              <a:off x="10401300" y="3420523"/>
              <a:ext cx="100063" cy="328091"/>
            </a:xfrm>
            <a:custGeom>
              <a:avLst/>
              <a:gdLst/>
              <a:ahLst/>
              <a:cxnLst/>
              <a:rect l="0" t="0" r="0" b="0"/>
              <a:pathLst>
                <a:path w="100063" h="328091">
                  <a:moveTo>
                    <a:pt x="28575" y="8477"/>
                  </a:moveTo>
                  <a:lnTo>
                    <a:pt x="28575" y="8477"/>
                  </a:lnTo>
                  <a:lnTo>
                    <a:pt x="28575" y="3420"/>
                  </a:lnTo>
                  <a:lnTo>
                    <a:pt x="29633" y="2989"/>
                  </a:lnTo>
                  <a:lnTo>
                    <a:pt x="33632" y="5333"/>
                  </a:lnTo>
                  <a:lnTo>
                    <a:pt x="44581" y="4257"/>
                  </a:lnTo>
                  <a:lnTo>
                    <a:pt x="67367" y="0"/>
                  </a:lnTo>
                  <a:lnTo>
                    <a:pt x="91827" y="7245"/>
                  </a:lnTo>
                  <a:lnTo>
                    <a:pt x="99293" y="13169"/>
                  </a:lnTo>
                  <a:lnTo>
                    <a:pt x="100062" y="15838"/>
                  </a:lnTo>
                  <a:lnTo>
                    <a:pt x="99514" y="18676"/>
                  </a:lnTo>
                  <a:lnTo>
                    <a:pt x="98094" y="21626"/>
                  </a:lnTo>
                  <a:lnTo>
                    <a:pt x="92803" y="65372"/>
                  </a:lnTo>
                  <a:lnTo>
                    <a:pt x="86656" y="106673"/>
                  </a:lnTo>
                  <a:lnTo>
                    <a:pt x="85909" y="148053"/>
                  </a:lnTo>
                  <a:lnTo>
                    <a:pt x="85778" y="185652"/>
                  </a:lnTo>
                  <a:lnTo>
                    <a:pt x="85735" y="226802"/>
                  </a:lnTo>
                  <a:lnTo>
                    <a:pt x="85726" y="272256"/>
                  </a:lnTo>
                  <a:lnTo>
                    <a:pt x="84667" y="299996"/>
                  </a:lnTo>
                  <a:lnTo>
                    <a:pt x="80668" y="311255"/>
                  </a:lnTo>
                  <a:lnTo>
                    <a:pt x="77062" y="315104"/>
                  </a:lnTo>
                  <a:lnTo>
                    <a:pt x="67411" y="319381"/>
                  </a:lnTo>
                  <a:lnTo>
                    <a:pt x="33062" y="325174"/>
                  </a:lnTo>
                  <a:lnTo>
                    <a:pt x="28391" y="327558"/>
                  </a:lnTo>
                  <a:lnTo>
                    <a:pt x="23161" y="328090"/>
                  </a:lnTo>
                  <a:lnTo>
                    <a:pt x="0" y="322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SMARTInkShape-3714"/>
            <p:cNvSpPr/>
            <p:nvPr>
              <p:custDataLst>
                <p:tags r:id="rId167"/>
              </p:custDataLst>
            </p:nvPr>
          </p:nvSpPr>
          <p:spPr>
            <a:xfrm>
              <a:off x="10325100" y="3419868"/>
              <a:ext cx="76201" cy="56758"/>
            </a:xfrm>
            <a:custGeom>
              <a:avLst/>
              <a:gdLst/>
              <a:ahLst/>
              <a:cxnLst/>
              <a:rect l="0" t="0" r="0" b="0"/>
              <a:pathLst>
                <a:path w="76201" h="56758">
                  <a:moveTo>
                    <a:pt x="0" y="9132"/>
                  </a:moveTo>
                  <a:lnTo>
                    <a:pt x="0" y="9132"/>
                  </a:lnTo>
                  <a:lnTo>
                    <a:pt x="8202" y="931"/>
                  </a:lnTo>
                  <a:lnTo>
                    <a:pt x="14191" y="0"/>
                  </a:lnTo>
                  <a:lnTo>
                    <a:pt x="19711" y="2604"/>
                  </a:lnTo>
                  <a:lnTo>
                    <a:pt x="25694" y="6230"/>
                  </a:lnTo>
                  <a:lnTo>
                    <a:pt x="35012" y="9330"/>
                  </a:lnTo>
                  <a:lnTo>
                    <a:pt x="41315" y="13807"/>
                  </a:lnTo>
                  <a:lnTo>
                    <a:pt x="42358" y="16482"/>
                  </a:lnTo>
                  <a:lnTo>
                    <a:pt x="41997" y="19323"/>
                  </a:lnTo>
                  <a:lnTo>
                    <a:pt x="38774" y="25303"/>
                  </a:lnTo>
                  <a:lnTo>
                    <a:pt x="23064" y="44083"/>
                  </a:lnTo>
                  <a:lnTo>
                    <a:pt x="19579" y="54878"/>
                  </a:lnTo>
                  <a:lnTo>
                    <a:pt x="20462" y="55505"/>
                  </a:lnTo>
                  <a:lnTo>
                    <a:pt x="32354" y="56592"/>
                  </a:lnTo>
                  <a:lnTo>
                    <a:pt x="76200" y="56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3715"/>
            <p:cNvSpPr/>
            <p:nvPr>
              <p:custDataLst>
                <p:tags r:id="rId168"/>
              </p:custDataLst>
            </p:nvPr>
          </p:nvSpPr>
          <p:spPr>
            <a:xfrm>
              <a:off x="10201275" y="3571875"/>
              <a:ext cx="123826" cy="133351"/>
            </a:xfrm>
            <a:custGeom>
              <a:avLst/>
              <a:gdLst/>
              <a:ahLst/>
              <a:cxnLst/>
              <a:rect l="0" t="0" r="0" b="0"/>
              <a:pathLst>
                <a:path w="123826" h="133351">
                  <a:moveTo>
                    <a:pt x="123825" y="0"/>
                  </a:moveTo>
                  <a:lnTo>
                    <a:pt x="123825" y="0"/>
                  </a:lnTo>
                  <a:lnTo>
                    <a:pt x="97311" y="0"/>
                  </a:lnTo>
                  <a:lnTo>
                    <a:pt x="85230" y="5644"/>
                  </a:lnTo>
                  <a:lnTo>
                    <a:pt x="46303" y="39724"/>
                  </a:lnTo>
                  <a:lnTo>
                    <a:pt x="14405" y="83090"/>
                  </a:lnTo>
                  <a:lnTo>
                    <a:pt x="1609" y="11599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7" name="SMARTInkShape-3716"/>
            <p:cNvSpPr/>
            <p:nvPr>
              <p:custDataLst>
                <p:tags r:id="rId169"/>
              </p:custDataLst>
            </p:nvPr>
          </p:nvSpPr>
          <p:spPr>
            <a:xfrm>
              <a:off x="10210800" y="3554542"/>
              <a:ext cx="104776" cy="169734"/>
            </a:xfrm>
            <a:custGeom>
              <a:avLst/>
              <a:gdLst/>
              <a:ahLst/>
              <a:cxnLst/>
              <a:rect l="0" t="0" r="0" b="0"/>
              <a:pathLst>
                <a:path w="104776" h="169734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10112" y="8904"/>
                  </a:lnTo>
                  <a:lnTo>
                    <a:pt x="42378" y="50391"/>
                  </a:lnTo>
                  <a:lnTo>
                    <a:pt x="75428" y="94945"/>
                  </a:lnTo>
                  <a:lnTo>
                    <a:pt x="90915" y="130957"/>
                  </a:lnTo>
                  <a:lnTo>
                    <a:pt x="104775" y="169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8" name="SMARTInkShape-3717"/>
            <p:cNvSpPr/>
            <p:nvPr>
              <p:custDataLst>
                <p:tags r:id="rId170"/>
              </p:custDataLst>
            </p:nvPr>
          </p:nvSpPr>
          <p:spPr>
            <a:xfrm>
              <a:off x="10782300" y="2897351"/>
              <a:ext cx="190501" cy="250975"/>
            </a:xfrm>
            <a:custGeom>
              <a:avLst/>
              <a:gdLst/>
              <a:ahLst/>
              <a:cxnLst/>
              <a:rect l="0" t="0" r="0" b="0"/>
              <a:pathLst>
                <a:path w="190501" h="250975">
                  <a:moveTo>
                    <a:pt x="0" y="26824"/>
                  </a:moveTo>
                  <a:lnTo>
                    <a:pt x="0" y="26824"/>
                  </a:lnTo>
                  <a:lnTo>
                    <a:pt x="0" y="21768"/>
                  </a:lnTo>
                  <a:lnTo>
                    <a:pt x="1058" y="20278"/>
                  </a:lnTo>
                  <a:lnTo>
                    <a:pt x="2824" y="19285"/>
                  </a:lnTo>
                  <a:lnTo>
                    <a:pt x="5057" y="18623"/>
                  </a:lnTo>
                  <a:lnTo>
                    <a:pt x="19296" y="7113"/>
                  </a:lnTo>
                  <a:lnTo>
                    <a:pt x="22389" y="4158"/>
                  </a:lnTo>
                  <a:lnTo>
                    <a:pt x="46968" y="0"/>
                  </a:lnTo>
                  <a:lnTo>
                    <a:pt x="84537" y="6199"/>
                  </a:lnTo>
                  <a:lnTo>
                    <a:pt x="99661" y="11660"/>
                  </a:lnTo>
                  <a:lnTo>
                    <a:pt x="104542" y="16715"/>
                  </a:lnTo>
                  <a:lnTo>
                    <a:pt x="109962" y="30798"/>
                  </a:lnTo>
                  <a:lnTo>
                    <a:pt x="113016" y="66689"/>
                  </a:lnTo>
                  <a:lnTo>
                    <a:pt x="103807" y="105781"/>
                  </a:lnTo>
                  <a:lnTo>
                    <a:pt x="82789" y="148254"/>
                  </a:lnTo>
                  <a:lnTo>
                    <a:pt x="61705" y="180946"/>
                  </a:lnTo>
                  <a:lnTo>
                    <a:pt x="25094" y="223342"/>
                  </a:lnTo>
                  <a:lnTo>
                    <a:pt x="18018" y="235335"/>
                  </a:lnTo>
                  <a:lnTo>
                    <a:pt x="15187" y="238856"/>
                  </a:lnTo>
                  <a:lnTo>
                    <a:pt x="14359" y="241204"/>
                  </a:lnTo>
                  <a:lnTo>
                    <a:pt x="14862" y="242769"/>
                  </a:lnTo>
                  <a:lnTo>
                    <a:pt x="16259" y="243812"/>
                  </a:lnTo>
                  <a:lnTo>
                    <a:pt x="33393" y="250337"/>
                  </a:lnTo>
                  <a:lnTo>
                    <a:pt x="39195" y="250974"/>
                  </a:lnTo>
                  <a:lnTo>
                    <a:pt x="84794" y="245426"/>
                  </a:lnTo>
                  <a:lnTo>
                    <a:pt x="128171" y="237775"/>
                  </a:lnTo>
                  <a:lnTo>
                    <a:pt x="190500" y="226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SMARTInkShape-3718"/>
            <p:cNvSpPr/>
            <p:nvPr>
              <p:custDataLst>
                <p:tags r:id="rId171"/>
              </p:custDataLst>
            </p:nvPr>
          </p:nvSpPr>
          <p:spPr>
            <a:xfrm>
              <a:off x="11030341" y="3048000"/>
              <a:ext cx="161535" cy="27252"/>
            </a:xfrm>
            <a:custGeom>
              <a:avLst/>
              <a:gdLst/>
              <a:ahLst/>
              <a:cxnLst/>
              <a:rect l="0" t="0" r="0" b="0"/>
              <a:pathLst>
                <a:path w="161535" h="27252">
                  <a:moveTo>
                    <a:pt x="9134" y="19050"/>
                  </a:moveTo>
                  <a:lnTo>
                    <a:pt x="9134" y="19050"/>
                  </a:lnTo>
                  <a:lnTo>
                    <a:pt x="932" y="27251"/>
                  </a:lnTo>
                  <a:lnTo>
                    <a:pt x="492" y="26634"/>
                  </a:lnTo>
                  <a:lnTo>
                    <a:pt x="0" y="23126"/>
                  </a:lnTo>
                  <a:lnTo>
                    <a:pt x="11072" y="20862"/>
                  </a:lnTo>
                  <a:lnTo>
                    <a:pt x="58073" y="18230"/>
                  </a:lnTo>
                  <a:lnTo>
                    <a:pt x="105271" y="11558"/>
                  </a:lnTo>
                  <a:lnTo>
                    <a:pt x="1615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SMARTInkShape-3719"/>
            <p:cNvSpPr/>
            <p:nvPr>
              <p:custDataLst>
                <p:tags r:id="rId172"/>
              </p:custDataLst>
            </p:nvPr>
          </p:nvSpPr>
          <p:spPr>
            <a:xfrm>
              <a:off x="11259124" y="2929540"/>
              <a:ext cx="208977" cy="193143"/>
            </a:xfrm>
            <a:custGeom>
              <a:avLst/>
              <a:gdLst/>
              <a:ahLst/>
              <a:cxnLst/>
              <a:rect l="0" t="0" r="0" b="0"/>
              <a:pathLst>
                <a:path w="208977" h="193143">
                  <a:moveTo>
                    <a:pt x="104201" y="42260"/>
                  </a:moveTo>
                  <a:lnTo>
                    <a:pt x="104201" y="42260"/>
                  </a:lnTo>
                  <a:lnTo>
                    <a:pt x="104201" y="37204"/>
                  </a:lnTo>
                  <a:lnTo>
                    <a:pt x="101377" y="31899"/>
                  </a:lnTo>
                  <a:lnTo>
                    <a:pt x="90944" y="19870"/>
                  </a:lnTo>
                  <a:lnTo>
                    <a:pt x="84905" y="16434"/>
                  </a:lnTo>
                  <a:lnTo>
                    <a:pt x="81812" y="15517"/>
                  </a:lnTo>
                  <a:lnTo>
                    <a:pt x="62290" y="24341"/>
                  </a:lnTo>
                  <a:lnTo>
                    <a:pt x="41454" y="40361"/>
                  </a:lnTo>
                  <a:lnTo>
                    <a:pt x="15925" y="85498"/>
                  </a:lnTo>
                  <a:lnTo>
                    <a:pt x="2330" y="125840"/>
                  </a:lnTo>
                  <a:lnTo>
                    <a:pt x="0" y="152961"/>
                  </a:lnTo>
                  <a:lnTo>
                    <a:pt x="4653" y="177366"/>
                  </a:lnTo>
                  <a:lnTo>
                    <a:pt x="8201" y="183131"/>
                  </a:lnTo>
                  <a:lnTo>
                    <a:pt x="12684" y="186974"/>
                  </a:lnTo>
                  <a:lnTo>
                    <a:pt x="23311" y="191244"/>
                  </a:lnTo>
                  <a:lnTo>
                    <a:pt x="35088" y="193142"/>
                  </a:lnTo>
                  <a:lnTo>
                    <a:pt x="66443" y="186756"/>
                  </a:lnTo>
                  <a:lnTo>
                    <a:pt x="105709" y="167173"/>
                  </a:lnTo>
                  <a:lnTo>
                    <a:pt x="140482" y="136902"/>
                  </a:lnTo>
                  <a:lnTo>
                    <a:pt x="151370" y="122776"/>
                  </a:lnTo>
                  <a:lnTo>
                    <a:pt x="165927" y="83368"/>
                  </a:lnTo>
                  <a:lnTo>
                    <a:pt x="168677" y="67233"/>
                  </a:lnTo>
                  <a:lnTo>
                    <a:pt x="165168" y="41193"/>
                  </a:lnTo>
                  <a:lnTo>
                    <a:pt x="152369" y="18425"/>
                  </a:lnTo>
                  <a:lnTo>
                    <a:pt x="141131" y="10500"/>
                  </a:lnTo>
                  <a:lnTo>
                    <a:pt x="111614" y="356"/>
                  </a:lnTo>
                  <a:lnTo>
                    <a:pt x="93737" y="0"/>
                  </a:lnTo>
                  <a:lnTo>
                    <a:pt x="54532" y="5729"/>
                  </a:lnTo>
                  <a:lnTo>
                    <a:pt x="41203" y="14029"/>
                  </a:lnTo>
                  <a:lnTo>
                    <a:pt x="33868" y="21952"/>
                  </a:lnTo>
                  <a:lnTo>
                    <a:pt x="31912" y="25546"/>
                  </a:lnTo>
                  <a:lnTo>
                    <a:pt x="33784" y="30059"/>
                  </a:lnTo>
                  <a:lnTo>
                    <a:pt x="44329" y="40718"/>
                  </a:lnTo>
                  <a:lnTo>
                    <a:pt x="82457" y="62691"/>
                  </a:lnTo>
                  <a:lnTo>
                    <a:pt x="121034" y="74871"/>
                  </a:lnTo>
                  <a:lnTo>
                    <a:pt x="160696" y="85436"/>
                  </a:lnTo>
                  <a:lnTo>
                    <a:pt x="208976" y="99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3720"/>
            <p:cNvSpPr/>
            <p:nvPr>
              <p:custDataLst>
                <p:tags r:id="rId173"/>
              </p:custDataLst>
            </p:nvPr>
          </p:nvSpPr>
          <p:spPr>
            <a:xfrm>
              <a:off x="9705975" y="4324353"/>
              <a:ext cx="171336" cy="2466973"/>
            </a:xfrm>
            <a:custGeom>
              <a:avLst/>
              <a:gdLst/>
              <a:ahLst/>
              <a:cxnLst/>
              <a:rect l="0" t="0" r="0" b="0"/>
              <a:pathLst>
                <a:path w="171336" h="2466973">
                  <a:moveTo>
                    <a:pt x="142875" y="9522"/>
                  </a:moveTo>
                  <a:lnTo>
                    <a:pt x="142875" y="9522"/>
                  </a:lnTo>
                  <a:lnTo>
                    <a:pt x="142875" y="0"/>
                  </a:lnTo>
                  <a:lnTo>
                    <a:pt x="141817" y="24907"/>
                  </a:lnTo>
                  <a:lnTo>
                    <a:pt x="134673" y="62387"/>
                  </a:lnTo>
                  <a:lnTo>
                    <a:pt x="140158" y="101769"/>
                  </a:lnTo>
                  <a:lnTo>
                    <a:pt x="145161" y="140593"/>
                  </a:lnTo>
                  <a:lnTo>
                    <a:pt x="150257" y="185941"/>
                  </a:lnTo>
                  <a:lnTo>
                    <a:pt x="154587" y="231127"/>
                  </a:lnTo>
                  <a:lnTo>
                    <a:pt x="159751" y="267447"/>
                  </a:lnTo>
                  <a:lnTo>
                    <a:pt x="161281" y="305019"/>
                  </a:lnTo>
                  <a:lnTo>
                    <a:pt x="161735" y="342962"/>
                  </a:lnTo>
                  <a:lnTo>
                    <a:pt x="161867" y="383839"/>
                  </a:lnTo>
                  <a:lnTo>
                    <a:pt x="164730" y="429464"/>
                  </a:lnTo>
                  <a:lnTo>
                    <a:pt x="168463" y="461805"/>
                  </a:lnTo>
                  <a:lnTo>
                    <a:pt x="170122" y="497345"/>
                  </a:lnTo>
                  <a:lnTo>
                    <a:pt x="170859" y="531485"/>
                  </a:lnTo>
                  <a:lnTo>
                    <a:pt x="171187" y="565356"/>
                  </a:lnTo>
                  <a:lnTo>
                    <a:pt x="171335" y="601577"/>
                  </a:lnTo>
                  <a:lnTo>
                    <a:pt x="168577" y="638840"/>
                  </a:lnTo>
                  <a:lnTo>
                    <a:pt x="164882" y="677627"/>
                  </a:lnTo>
                  <a:lnTo>
                    <a:pt x="163239" y="719560"/>
                  </a:lnTo>
                  <a:lnTo>
                    <a:pt x="162509" y="760070"/>
                  </a:lnTo>
                  <a:lnTo>
                    <a:pt x="162185" y="800300"/>
                  </a:lnTo>
                  <a:lnTo>
                    <a:pt x="162040" y="842874"/>
                  </a:lnTo>
                  <a:lnTo>
                    <a:pt x="161977" y="886490"/>
                  </a:lnTo>
                  <a:lnTo>
                    <a:pt x="160890" y="930568"/>
                  </a:lnTo>
                  <a:lnTo>
                    <a:pt x="156880" y="974854"/>
                  </a:lnTo>
                  <a:lnTo>
                    <a:pt x="154391" y="1019231"/>
                  </a:lnTo>
                  <a:lnTo>
                    <a:pt x="152226" y="1064706"/>
                  </a:lnTo>
                  <a:lnTo>
                    <a:pt x="150168" y="1088686"/>
                  </a:lnTo>
                  <a:lnTo>
                    <a:pt x="147737" y="1113140"/>
                  </a:lnTo>
                  <a:lnTo>
                    <a:pt x="145036" y="1160066"/>
                  </a:lnTo>
                  <a:lnTo>
                    <a:pt x="142778" y="1206675"/>
                  </a:lnTo>
                  <a:lnTo>
                    <a:pt x="140695" y="1230958"/>
                  </a:lnTo>
                  <a:lnTo>
                    <a:pt x="138245" y="1255612"/>
                  </a:lnTo>
                  <a:lnTo>
                    <a:pt x="135555" y="1280515"/>
                  </a:lnTo>
                  <a:lnTo>
                    <a:pt x="132703" y="1305584"/>
                  </a:lnTo>
                  <a:lnTo>
                    <a:pt x="129743" y="1330763"/>
                  </a:lnTo>
                  <a:lnTo>
                    <a:pt x="127771" y="1356017"/>
                  </a:lnTo>
                  <a:lnTo>
                    <a:pt x="126455" y="1381318"/>
                  </a:lnTo>
                  <a:lnTo>
                    <a:pt x="125578" y="1406653"/>
                  </a:lnTo>
                  <a:lnTo>
                    <a:pt x="123936" y="1430951"/>
                  </a:lnTo>
                  <a:lnTo>
                    <a:pt x="119288" y="1477704"/>
                  </a:lnTo>
                  <a:lnTo>
                    <a:pt x="117626" y="1501602"/>
                  </a:lnTo>
                  <a:lnTo>
                    <a:pt x="116517" y="1526000"/>
                  </a:lnTo>
                  <a:lnTo>
                    <a:pt x="115778" y="1550732"/>
                  </a:lnTo>
                  <a:lnTo>
                    <a:pt x="112135" y="1597968"/>
                  </a:lnTo>
                  <a:lnTo>
                    <a:pt x="106988" y="1644715"/>
                  </a:lnTo>
                  <a:lnTo>
                    <a:pt x="104133" y="1669034"/>
                  </a:lnTo>
                  <a:lnTo>
                    <a:pt x="101172" y="1693713"/>
                  </a:lnTo>
                  <a:lnTo>
                    <a:pt x="97882" y="1740890"/>
                  </a:lnTo>
                  <a:lnTo>
                    <a:pt x="95362" y="1786553"/>
                  </a:lnTo>
                  <a:lnTo>
                    <a:pt x="90713" y="1831541"/>
                  </a:lnTo>
                  <a:lnTo>
                    <a:pt x="85120" y="1879052"/>
                  </a:lnTo>
                  <a:lnTo>
                    <a:pt x="80165" y="1926274"/>
                  </a:lnTo>
                  <a:lnTo>
                    <a:pt x="77963" y="1968428"/>
                  </a:lnTo>
                  <a:lnTo>
                    <a:pt x="74162" y="2011152"/>
                  </a:lnTo>
                  <a:lnTo>
                    <a:pt x="68945" y="2052719"/>
                  </a:lnTo>
                  <a:lnTo>
                    <a:pt x="63097" y="2088832"/>
                  </a:lnTo>
                  <a:lnTo>
                    <a:pt x="56971" y="2125343"/>
                  </a:lnTo>
                  <a:lnTo>
                    <a:pt x="51780" y="2161679"/>
                  </a:lnTo>
                  <a:lnTo>
                    <a:pt x="49471" y="2195467"/>
                  </a:lnTo>
                  <a:lnTo>
                    <a:pt x="45623" y="2230945"/>
                  </a:lnTo>
                  <a:lnTo>
                    <a:pt x="40386" y="2265763"/>
                  </a:lnTo>
                  <a:lnTo>
                    <a:pt x="31486" y="2308107"/>
                  </a:lnTo>
                  <a:lnTo>
                    <a:pt x="21820" y="2348573"/>
                  </a:lnTo>
                  <a:lnTo>
                    <a:pt x="14541" y="2392432"/>
                  </a:lnTo>
                  <a:lnTo>
                    <a:pt x="0" y="2466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SMARTInkShape-3721"/>
            <p:cNvSpPr/>
            <p:nvPr>
              <p:custDataLst>
                <p:tags r:id="rId174"/>
              </p:custDataLst>
            </p:nvPr>
          </p:nvSpPr>
          <p:spPr>
            <a:xfrm>
              <a:off x="9944537" y="3533775"/>
              <a:ext cx="104339" cy="227839"/>
            </a:xfrm>
            <a:custGeom>
              <a:avLst/>
              <a:gdLst/>
              <a:ahLst/>
              <a:cxnLst/>
              <a:rect l="0" t="0" r="0" b="0"/>
              <a:pathLst>
                <a:path w="104339" h="227839">
                  <a:moveTo>
                    <a:pt x="104338" y="0"/>
                  </a:moveTo>
                  <a:lnTo>
                    <a:pt x="104338" y="0"/>
                  </a:lnTo>
                  <a:lnTo>
                    <a:pt x="104338" y="9132"/>
                  </a:lnTo>
                  <a:lnTo>
                    <a:pt x="62834" y="10582"/>
                  </a:lnTo>
                  <a:lnTo>
                    <a:pt x="54846" y="14581"/>
                  </a:lnTo>
                  <a:lnTo>
                    <a:pt x="44401" y="27839"/>
                  </a:lnTo>
                  <a:lnTo>
                    <a:pt x="31509" y="61350"/>
                  </a:lnTo>
                  <a:lnTo>
                    <a:pt x="23525" y="102323"/>
                  </a:lnTo>
                  <a:lnTo>
                    <a:pt x="11721" y="149255"/>
                  </a:lnTo>
                  <a:lnTo>
                    <a:pt x="2889" y="190282"/>
                  </a:lnTo>
                  <a:lnTo>
                    <a:pt x="0" y="219922"/>
                  </a:lnTo>
                  <a:lnTo>
                    <a:pt x="913" y="222815"/>
                  </a:lnTo>
                  <a:lnTo>
                    <a:pt x="2580" y="224743"/>
                  </a:lnTo>
                  <a:lnTo>
                    <a:pt x="7255" y="226886"/>
                  </a:lnTo>
                  <a:lnTo>
                    <a:pt x="12858" y="227838"/>
                  </a:lnTo>
                  <a:lnTo>
                    <a:pt x="46116" y="218139"/>
                  </a:lnTo>
                  <a:lnTo>
                    <a:pt x="65921" y="212095"/>
                  </a:lnTo>
                  <a:lnTo>
                    <a:pt x="77738" y="209622"/>
                  </a:lnTo>
                  <a:lnTo>
                    <a:pt x="94813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SMARTInkShape-3722"/>
            <p:cNvSpPr/>
            <p:nvPr>
              <p:custDataLst>
                <p:tags r:id="rId175"/>
              </p:custDataLst>
            </p:nvPr>
          </p:nvSpPr>
          <p:spPr>
            <a:xfrm>
              <a:off x="9935898" y="3629025"/>
              <a:ext cx="103453" cy="28576"/>
            </a:xfrm>
            <a:custGeom>
              <a:avLst/>
              <a:gdLst/>
              <a:ahLst/>
              <a:cxnLst/>
              <a:rect l="0" t="0" r="0" b="0"/>
              <a:pathLst>
                <a:path w="103453" h="28576">
                  <a:moveTo>
                    <a:pt x="8202" y="28575"/>
                  </a:moveTo>
                  <a:lnTo>
                    <a:pt x="8202" y="28575"/>
                  </a:lnTo>
                  <a:lnTo>
                    <a:pt x="3145" y="28575"/>
                  </a:lnTo>
                  <a:lnTo>
                    <a:pt x="1656" y="27517"/>
                  </a:lnTo>
                  <a:lnTo>
                    <a:pt x="664" y="25753"/>
                  </a:lnTo>
                  <a:lnTo>
                    <a:pt x="0" y="23518"/>
                  </a:lnTo>
                  <a:lnTo>
                    <a:pt x="618" y="22029"/>
                  </a:lnTo>
                  <a:lnTo>
                    <a:pt x="2088" y="21036"/>
                  </a:lnTo>
                  <a:lnTo>
                    <a:pt x="31587" y="11562"/>
                  </a:lnTo>
                  <a:lnTo>
                    <a:pt x="74390" y="8735"/>
                  </a:lnTo>
                  <a:lnTo>
                    <a:pt x="1034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SMARTInkShape-3723"/>
            <p:cNvSpPr/>
            <p:nvPr>
              <p:custDataLst>
                <p:tags r:id="rId176"/>
              </p:custDataLst>
            </p:nvPr>
          </p:nvSpPr>
          <p:spPr>
            <a:xfrm>
              <a:off x="10087139" y="3495675"/>
              <a:ext cx="142666" cy="228601"/>
            </a:xfrm>
            <a:custGeom>
              <a:avLst/>
              <a:gdLst/>
              <a:ahLst/>
              <a:cxnLst/>
              <a:rect l="0" t="0" r="0" b="0"/>
              <a:pathLst>
                <a:path w="142666" h="228601">
                  <a:moveTo>
                    <a:pt x="123661" y="9525"/>
                  </a:moveTo>
                  <a:lnTo>
                    <a:pt x="123661" y="9525"/>
                  </a:lnTo>
                  <a:lnTo>
                    <a:pt x="128718" y="9525"/>
                  </a:lnTo>
                  <a:lnTo>
                    <a:pt x="134022" y="6703"/>
                  </a:lnTo>
                  <a:lnTo>
                    <a:pt x="142665" y="34"/>
                  </a:lnTo>
                  <a:lnTo>
                    <a:pt x="102986" y="0"/>
                  </a:lnTo>
                  <a:lnTo>
                    <a:pt x="74321" y="8201"/>
                  </a:lnTo>
                  <a:lnTo>
                    <a:pt x="67160" y="14581"/>
                  </a:lnTo>
                  <a:lnTo>
                    <a:pt x="44324" y="54271"/>
                  </a:lnTo>
                  <a:lnTo>
                    <a:pt x="35956" y="100842"/>
                  </a:lnTo>
                  <a:lnTo>
                    <a:pt x="21800" y="143611"/>
                  </a:lnTo>
                  <a:lnTo>
                    <a:pt x="6152" y="185540"/>
                  </a:lnTo>
                  <a:lnTo>
                    <a:pt x="206" y="217520"/>
                  </a:lnTo>
                  <a:lnTo>
                    <a:pt x="0" y="222970"/>
                  </a:lnTo>
                  <a:lnTo>
                    <a:pt x="3120" y="224847"/>
                  </a:lnTo>
                  <a:lnTo>
                    <a:pt x="15054" y="226932"/>
                  </a:lnTo>
                  <a:lnTo>
                    <a:pt x="50196" y="223663"/>
                  </a:lnTo>
                  <a:lnTo>
                    <a:pt x="95086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3724"/>
            <p:cNvSpPr/>
            <p:nvPr>
              <p:custDataLst>
                <p:tags r:id="rId177"/>
              </p:custDataLst>
            </p:nvPr>
          </p:nvSpPr>
          <p:spPr>
            <a:xfrm>
              <a:off x="11944350" y="976018"/>
              <a:ext cx="161849" cy="281283"/>
            </a:xfrm>
            <a:custGeom>
              <a:avLst/>
              <a:gdLst/>
              <a:ahLst/>
              <a:cxnLst/>
              <a:rect l="0" t="0" r="0" b="0"/>
              <a:pathLst>
                <a:path w="161849" h="281283">
                  <a:moveTo>
                    <a:pt x="152400" y="5057"/>
                  </a:moveTo>
                  <a:lnTo>
                    <a:pt x="152400" y="5057"/>
                  </a:lnTo>
                  <a:lnTo>
                    <a:pt x="157458" y="0"/>
                  </a:lnTo>
                  <a:lnTo>
                    <a:pt x="158946" y="628"/>
                  </a:lnTo>
                  <a:lnTo>
                    <a:pt x="160602" y="6969"/>
                  </a:lnTo>
                  <a:lnTo>
                    <a:pt x="161848" y="51079"/>
                  </a:lnTo>
                  <a:lnTo>
                    <a:pt x="159088" y="83135"/>
                  </a:lnTo>
                  <a:lnTo>
                    <a:pt x="148665" y="129841"/>
                  </a:lnTo>
                  <a:lnTo>
                    <a:pt x="135357" y="173757"/>
                  </a:lnTo>
                  <a:lnTo>
                    <a:pt x="102322" y="215708"/>
                  </a:lnTo>
                  <a:lnTo>
                    <a:pt x="57529" y="251866"/>
                  </a:lnTo>
                  <a:lnTo>
                    <a:pt x="0" y="281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6" name="SMARTInkShape-3725"/>
            <p:cNvSpPr/>
            <p:nvPr>
              <p:custDataLst>
                <p:tags r:id="rId178"/>
              </p:custDataLst>
            </p:nvPr>
          </p:nvSpPr>
          <p:spPr>
            <a:xfrm>
              <a:off x="12020746" y="962417"/>
              <a:ext cx="66480" cy="171059"/>
            </a:xfrm>
            <a:custGeom>
              <a:avLst/>
              <a:gdLst/>
              <a:ahLst/>
              <a:cxnLst/>
              <a:rect l="0" t="0" r="0" b="0"/>
              <a:pathLst>
                <a:path w="66480" h="171059">
                  <a:moveTo>
                    <a:pt x="66479" y="9133"/>
                  </a:moveTo>
                  <a:lnTo>
                    <a:pt x="66479" y="9133"/>
                  </a:lnTo>
                  <a:lnTo>
                    <a:pt x="66479" y="4076"/>
                  </a:lnTo>
                  <a:lnTo>
                    <a:pt x="65421" y="2587"/>
                  </a:lnTo>
                  <a:lnTo>
                    <a:pt x="63655" y="1594"/>
                  </a:lnTo>
                  <a:lnTo>
                    <a:pt x="53223" y="0"/>
                  </a:lnTo>
                  <a:lnTo>
                    <a:pt x="44359" y="5427"/>
                  </a:lnTo>
                  <a:lnTo>
                    <a:pt x="35482" y="13836"/>
                  </a:lnTo>
                  <a:lnTo>
                    <a:pt x="13375" y="53716"/>
                  </a:lnTo>
                  <a:lnTo>
                    <a:pt x="3137" y="95345"/>
                  </a:lnTo>
                  <a:lnTo>
                    <a:pt x="0" y="142326"/>
                  </a:lnTo>
                  <a:lnTo>
                    <a:pt x="949" y="154055"/>
                  </a:lnTo>
                  <a:lnTo>
                    <a:pt x="9329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7" name="SMARTInkShape-3726"/>
            <p:cNvSpPr/>
            <p:nvPr>
              <p:custDataLst>
                <p:tags r:id="rId179"/>
              </p:custDataLst>
            </p:nvPr>
          </p:nvSpPr>
          <p:spPr>
            <a:xfrm>
              <a:off x="11987371" y="937487"/>
              <a:ext cx="33180" cy="91214"/>
            </a:xfrm>
            <a:custGeom>
              <a:avLst/>
              <a:gdLst/>
              <a:ahLst/>
              <a:cxnLst/>
              <a:rect l="0" t="0" r="0" b="0"/>
              <a:pathLst>
                <a:path w="33180" h="91214">
                  <a:moveTo>
                    <a:pt x="14129" y="5488"/>
                  </a:moveTo>
                  <a:lnTo>
                    <a:pt x="14129" y="5488"/>
                  </a:lnTo>
                  <a:lnTo>
                    <a:pt x="9071" y="431"/>
                  </a:lnTo>
                  <a:lnTo>
                    <a:pt x="6523" y="0"/>
                  </a:lnTo>
                  <a:lnTo>
                    <a:pt x="3768" y="771"/>
                  </a:lnTo>
                  <a:lnTo>
                    <a:pt x="873" y="2343"/>
                  </a:lnTo>
                  <a:lnTo>
                    <a:pt x="0" y="4450"/>
                  </a:lnTo>
                  <a:lnTo>
                    <a:pt x="476" y="6913"/>
                  </a:lnTo>
                  <a:lnTo>
                    <a:pt x="17620" y="54311"/>
                  </a:lnTo>
                  <a:lnTo>
                    <a:pt x="33179" y="91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8" name="SMARTInkShape-3727"/>
            <p:cNvSpPr/>
            <p:nvPr>
              <p:custDataLst>
                <p:tags r:id="rId180"/>
              </p:custDataLst>
            </p:nvPr>
          </p:nvSpPr>
          <p:spPr>
            <a:xfrm>
              <a:off x="11902284" y="928591"/>
              <a:ext cx="80167" cy="204885"/>
            </a:xfrm>
            <a:custGeom>
              <a:avLst/>
              <a:gdLst/>
              <a:ahLst/>
              <a:cxnLst/>
              <a:rect l="0" t="0" r="0" b="0"/>
              <a:pathLst>
                <a:path w="80167" h="204885">
                  <a:moveTo>
                    <a:pt x="80166" y="42959"/>
                  </a:moveTo>
                  <a:lnTo>
                    <a:pt x="80166" y="42959"/>
                  </a:lnTo>
                  <a:lnTo>
                    <a:pt x="80166" y="37902"/>
                  </a:lnTo>
                  <a:lnTo>
                    <a:pt x="79108" y="36413"/>
                  </a:lnTo>
                  <a:lnTo>
                    <a:pt x="77342" y="35420"/>
                  </a:lnTo>
                  <a:lnTo>
                    <a:pt x="75108" y="34758"/>
                  </a:lnTo>
                  <a:lnTo>
                    <a:pt x="62834" y="746"/>
                  </a:lnTo>
                  <a:lnTo>
                    <a:pt x="60145" y="0"/>
                  </a:lnTo>
                  <a:lnTo>
                    <a:pt x="51510" y="1994"/>
                  </a:lnTo>
                  <a:lnTo>
                    <a:pt x="34752" y="19180"/>
                  </a:lnTo>
                  <a:lnTo>
                    <a:pt x="12241" y="52373"/>
                  </a:lnTo>
                  <a:lnTo>
                    <a:pt x="0" y="97089"/>
                  </a:lnTo>
                  <a:lnTo>
                    <a:pt x="1142" y="127789"/>
                  </a:lnTo>
                  <a:lnTo>
                    <a:pt x="11013" y="172095"/>
                  </a:lnTo>
                  <a:lnTo>
                    <a:pt x="16974" y="188900"/>
                  </a:lnTo>
                  <a:lnTo>
                    <a:pt x="21106" y="194228"/>
                  </a:lnTo>
                  <a:lnTo>
                    <a:pt x="42066" y="204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3728"/>
            <p:cNvSpPr/>
            <p:nvPr>
              <p:custDataLst>
                <p:tags r:id="rId181"/>
              </p:custDataLst>
            </p:nvPr>
          </p:nvSpPr>
          <p:spPr>
            <a:xfrm>
              <a:off x="11689740" y="981075"/>
              <a:ext cx="197461" cy="130980"/>
            </a:xfrm>
            <a:custGeom>
              <a:avLst/>
              <a:gdLst/>
              <a:ahLst/>
              <a:cxnLst/>
              <a:rect l="0" t="0" r="0" b="0"/>
              <a:pathLst>
                <a:path w="197461" h="130980">
                  <a:moveTo>
                    <a:pt x="45060" y="95250"/>
                  </a:moveTo>
                  <a:lnTo>
                    <a:pt x="45060" y="95250"/>
                  </a:lnTo>
                  <a:lnTo>
                    <a:pt x="45060" y="90194"/>
                  </a:lnTo>
                  <a:lnTo>
                    <a:pt x="42236" y="84889"/>
                  </a:lnTo>
                  <a:lnTo>
                    <a:pt x="31804" y="72860"/>
                  </a:lnTo>
                  <a:lnTo>
                    <a:pt x="27756" y="71857"/>
                  </a:lnTo>
                  <a:lnTo>
                    <a:pt x="17614" y="73564"/>
                  </a:lnTo>
                  <a:lnTo>
                    <a:pt x="5062" y="80475"/>
                  </a:lnTo>
                  <a:lnTo>
                    <a:pt x="824" y="91858"/>
                  </a:lnTo>
                  <a:lnTo>
                    <a:pt x="0" y="105384"/>
                  </a:lnTo>
                  <a:lnTo>
                    <a:pt x="5835" y="126244"/>
                  </a:lnTo>
                  <a:lnTo>
                    <a:pt x="8327" y="127555"/>
                  </a:lnTo>
                  <a:lnTo>
                    <a:pt x="16739" y="126188"/>
                  </a:lnTo>
                  <a:lnTo>
                    <a:pt x="19831" y="124342"/>
                  </a:lnTo>
                  <a:lnTo>
                    <a:pt x="21889" y="122053"/>
                  </a:lnTo>
                  <a:lnTo>
                    <a:pt x="23263" y="119469"/>
                  </a:lnTo>
                  <a:lnTo>
                    <a:pt x="25237" y="117746"/>
                  </a:lnTo>
                  <a:lnTo>
                    <a:pt x="30252" y="115831"/>
                  </a:lnTo>
                  <a:lnTo>
                    <a:pt x="32013" y="114263"/>
                  </a:lnTo>
                  <a:lnTo>
                    <a:pt x="35396" y="105207"/>
                  </a:lnTo>
                  <a:lnTo>
                    <a:pt x="51774" y="119989"/>
                  </a:lnTo>
                  <a:lnTo>
                    <a:pt x="57924" y="122120"/>
                  </a:lnTo>
                  <a:lnTo>
                    <a:pt x="59984" y="121630"/>
                  </a:lnTo>
                  <a:lnTo>
                    <a:pt x="61360" y="120245"/>
                  </a:lnTo>
                  <a:lnTo>
                    <a:pt x="71406" y="96922"/>
                  </a:lnTo>
                  <a:lnTo>
                    <a:pt x="73701" y="89643"/>
                  </a:lnTo>
                  <a:lnTo>
                    <a:pt x="78251" y="82880"/>
                  </a:lnTo>
                  <a:lnTo>
                    <a:pt x="82004" y="80654"/>
                  </a:lnTo>
                  <a:lnTo>
                    <a:pt x="91820" y="78179"/>
                  </a:lnTo>
                  <a:lnTo>
                    <a:pt x="95283" y="78578"/>
                  </a:lnTo>
                  <a:lnTo>
                    <a:pt x="97592" y="79902"/>
                  </a:lnTo>
                  <a:lnTo>
                    <a:pt x="114693" y="100167"/>
                  </a:lnTo>
                  <a:lnTo>
                    <a:pt x="119962" y="121347"/>
                  </a:lnTo>
                  <a:lnTo>
                    <a:pt x="121003" y="130979"/>
                  </a:lnTo>
                  <a:lnTo>
                    <a:pt x="120030" y="130711"/>
                  </a:lnTo>
                  <a:lnTo>
                    <a:pt x="116128" y="127591"/>
                  </a:lnTo>
                  <a:lnTo>
                    <a:pt x="113688" y="119854"/>
                  </a:lnTo>
                  <a:lnTo>
                    <a:pt x="113035" y="114828"/>
                  </a:lnTo>
                  <a:lnTo>
                    <a:pt x="121511" y="69715"/>
                  </a:lnTo>
                  <a:lnTo>
                    <a:pt x="125957" y="54268"/>
                  </a:lnTo>
                  <a:lnTo>
                    <a:pt x="137106" y="39641"/>
                  </a:lnTo>
                  <a:lnTo>
                    <a:pt x="166151" y="14157"/>
                  </a:lnTo>
                  <a:lnTo>
                    <a:pt x="1974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SMARTInkShape-3729"/>
            <p:cNvSpPr/>
            <p:nvPr>
              <p:custDataLst>
                <p:tags r:id="rId182"/>
              </p:custDataLst>
            </p:nvPr>
          </p:nvSpPr>
          <p:spPr>
            <a:xfrm>
              <a:off x="11572875" y="942975"/>
              <a:ext cx="76201" cy="158413"/>
            </a:xfrm>
            <a:custGeom>
              <a:avLst/>
              <a:gdLst/>
              <a:ahLst/>
              <a:cxnLst/>
              <a:rect l="0" t="0" r="0" b="0"/>
              <a:pathLst>
                <a:path w="76201" h="158413">
                  <a:moveTo>
                    <a:pt x="0" y="9525"/>
                  </a:moveTo>
                  <a:lnTo>
                    <a:pt x="0" y="9525"/>
                  </a:lnTo>
                  <a:lnTo>
                    <a:pt x="1058" y="37152"/>
                  </a:lnTo>
                  <a:lnTo>
                    <a:pt x="11760" y="80674"/>
                  </a:lnTo>
                  <a:lnTo>
                    <a:pt x="28771" y="128098"/>
                  </a:lnTo>
                  <a:lnTo>
                    <a:pt x="44475" y="154021"/>
                  </a:lnTo>
                  <a:lnTo>
                    <a:pt x="50810" y="158412"/>
                  </a:lnTo>
                  <a:lnTo>
                    <a:pt x="53984" y="157466"/>
                  </a:lnTo>
                  <a:lnTo>
                    <a:pt x="60328" y="150771"/>
                  </a:lnTo>
                  <a:lnTo>
                    <a:pt x="69850" y="124989"/>
                  </a:lnTo>
                  <a:lnTo>
                    <a:pt x="74945" y="78351"/>
                  </a:lnTo>
                  <a:lnTo>
                    <a:pt x="76035" y="3090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3730"/>
            <p:cNvSpPr/>
            <p:nvPr>
              <p:custDataLst>
                <p:tags r:id="rId183"/>
              </p:custDataLst>
            </p:nvPr>
          </p:nvSpPr>
          <p:spPr>
            <a:xfrm>
              <a:off x="11145195" y="1175851"/>
              <a:ext cx="332431" cy="79065"/>
            </a:xfrm>
            <a:custGeom>
              <a:avLst/>
              <a:gdLst/>
              <a:ahLst/>
              <a:cxnLst/>
              <a:rect l="0" t="0" r="0" b="0"/>
              <a:pathLst>
                <a:path w="332431" h="79065">
                  <a:moveTo>
                    <a:pt x="37155" y="24299"/>
                  </a:moveTo>
                  <a:lnTo>
                    <a:pt x="37155" y="24299"/>
                  </a:lnTo>
                  <a:lnTo>
                    <a:pt x="42212" y="19243"/>
                  </a:lnTo>
                  <a:lnTo>
                    <a:pt x="42643" y="17753"/>
                  </a:lnTo>
                  <a:lnTo>
                    <a:pt x="41872" y="16760"/>
                  </a:lnTo>
                  <a:lnTo>
                    <a:pt x="40300" y="16098"/>
                  </a:lnTo>
                  <a:lnTo>
                    <a:pt x="38194" y="16715"/>
                  </a:lnTo>
                  <a:lnTo>
                    <a:pt x="24174" y="28148"/>
                  </a:lnTo>
                  <a:lnTo>
                    <a:pt x="9790" y="42255"/>
                  </a:lnTo>
                  <a:lnTo>
                    <a:pt x="3826" y="53799"/>
                  </a:lnTo>
                  <a:lnTo>
                    <a:pt x="0" y="73400"/>
                  </a:lnTo>
                  <a:lnTo>
                    <a:pt x="2859" y="76083"/>
                  </a:lnTo>
                  <a:lnTo>
                    <a:pt x="14504" y="79064"/>
                  </a:lnTo>
                  <a:lnTo>
                    <a:pt x="27440" y="77567"/>
                  </a:lnTo>
                  <a:lnTo>
                    <a:pt x="49446" y="67952"/>
                  </a:lnTo>
                  <a:lnTo>
                    <a:pt x="64843" y="57459"/>
                  </a:lnTo>
                  <a:lnTo>
                    <a:pt x="78402" y="40709"/>
                  </a:lnTo>
                  <a:lnTo>
                    <a:pt x="83941" y="26669"/>
                  </a:lnTo>
                  <a:lnTo>
                    <a:pt x="83162" y="26937"/>
                  </a:lnTo>
                  <a:lnTo>
                    <a:pt x="76505" y="32708"/>
                  </a:lnTo>
                  <a:lnTo>
                    <a:pt x="78634" y="36150"/>
                  </a:lnTo>
                  <a:lnTo>
                    <a:pt x="80683" y="38550"/>
                  </a:lnTo>
                  <a:lnTo>
                    <a:pt x="85781" y="41216"/>
                  </a:lnTo>
                  <a:lnTo>
                    <a:pt x="129357" y="50701"/>
                  </a:lnTo>
                  <a:lnTo>
                    <a:pt x="144810" y="50850"/>
                  </a:lnTo>
                  <a:lnTo>
                    <a:pt x="184877" y="39489"/>
                  </a:lnTo>
                  <a:lnTo>
                    <a:pt x="203880" y="27339"/>
                  </a:lnTo>
                  <a:lnTo>
                    <a:pt x="211091" y="21064"/>
                  </a:lnTo>
                  <a:lnTo>
                    <a:pt x="215002" y="14747"/>
                  </a:lnTo>
                  <a:lnTo>
                    <a:pt x="216044" y="11581"/>
                  </a:lnTo>
                  <a:lnTo>
                    <a:pt x="218856" y="9471"/>
                  </a:lnTo>
                  <a:lnTo>
                    <a:pt x="232927" y="6500"/>
                  </a:lnTo>
                  <a:lnTo>
                    <a:pt x="270173" y="6417"/>
                  </a:lnTo>
                  <a:lnTo>
                    <a:pt x="308905" y="13464"/>
                  </a:lnTo>
                  <a:lnTo>
                    <a:pt x="319504" y="11370"/>
                  </a:lnTo>
                  <a:lnTo>
                    <a:pt x="329877" y="6458"/>
                  </a:lnTo>
                  <a:lnTo>
                    <a:pt x="330729" y="4997"/>
                  </a:lnTo>
                  <a:lnTo>
                    <a:pt x="331674" y="551"/>
                  </a:lnTo>
                  <a:lnTo>
                    <a:pt x="330868" y="0"/>
                  </a:lnTo>
                  <a:lnTo>
                    <a:pt x="327150" y="2211"/>
                  </a:lnTo>
                  <a:lnTo>
                    <a:pt x="325735" y="4282"/>
                  </a:lnTo>
                  <a:lnTo>
                    <a:pt x="323743" y="12253"/>
                  </a:lnTo>
                  <a:lnTo>
                    <a:pt x="323016" y="32617"/>
                  </a:lnTo>
                  <a:lnTo>
                    <a:pt x="324037" y="36194"/>
                  </a:lnTo>
                  <a:lnTo>
                    <a:pt x="332430" y="43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SMARTInkShape-3731"/>
            <p:cNvSpPr/>
            <p:nvPr>
              <p:custDataLst>
                <p:tags r:id="rId184"/>
              </p:custDataLst>
            </p:nvPr>
          </p:nvSpPr>
          <p:spPr>
            <a:xfrm>
              <a:off x="11193590" y="1181100"/>
              <a:ext cx="245936" cy="36269"/>
            </a:xfrm>
            <a:custGeom>
              <a:avLst/>
              <a:gdLst/>
              <a:ahLst/>
              <a:cxnLst/>
              <a:rect l="0" t="0" r="0" b="0"/>
              <a:pathLst>
                <a:path w="245936" h="36269">
                  <a:moveTo>
                    <a:pt x="17335" y="9525"/>
                  </a:moveTo>
                  <a:lnTo>
                    <a:pt x="17335" y="9525"/>
                  </a:lnTo>
                  <a:lnTo>
                    <a:pt x="2148" y="25772"/>
                  </a:lnTo>
                  <a:lnTo>
                    <a:pt x="0" y="31915"/>
                  </a:lnTo>
                  <a:lnTo>
                    <a:pt x="3662" y="33977"/>
                  </a:lnTo>
                  <a:lnTo>
                    <a:pt x="19019" y="36268"/>
                  </a:lnTo>
                  <a:lnTo>
                    <a:pt x="65181" y="30320"/>
                  </a:lnTo>
                  <a:lnTo>
                    <a:pt x="106070" y="27746"/>
                  </a:lnTo>
                  <a:lnTo>
                    <a:pt x="144576" y="18259"/>
                  </a:lnTo>
                  <a:lnTo>
                    <a:pt x="180273" y="9291"/>
                  </a:lnTo>
                  <a:lnTo>
                    <a:pt x="202994" y="5188"/>
                  </a:lnTo>
                  <a:lnTo>
                    <a:pt x="226625" y="6711"/>
                  </a:lnTo>
                  <a:lnTo>
                    <a:pt x="2459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" name="SMARTInkShape-3732"/>
            <p:cNvSpPr/>
            <p:nvPr>
              <p:custDataLst>
                <p:tags r:id="rId185"/>
              </p:custDataLst>
            </p:nvPr>
          </p:nvSpPr>
          <p:spPr>
            <a:xfrm>
              <a:off x="11287128" y="937918"/>
              <a:ext cx="9523" cy="195558"/>
            </a:xfrm>
            <a:custGeom>
              <a:avLst/>
              <a:gdLst/>
              <a:ahLst/>
              <a:cxnLst/>
              <a:rect l="0" t="0" r="0" b="0"/>
              <a:pathLst>
                <a:path w="9523" h="195558">
                  <a:moveTo>
                    <a:pt x="9522" y="5057"/>
                  </a:moveTo>
                  <a:lnTo>
                    <a:pt x="9522" y="5057"/>
                  </a:lnTo>
                  <a:lnTo>
                    <a:pt x="4465" y="0"/>
                  </a:lnTo>
                  <a:lnTo>
                    <a:pt x="2976" y="628"/>
                  </a:lnTo>
                  <a:lnTo>
                    <a:pt x="1320" y="6969"/>
                  </a:lnTo>
                  <a:lnTo>
                    <a:pt x="49" y="49589"/>
                  </a:lnTo>
                  <a:lnTo>
                    <a:pt x="6" y="90171"/>
                  </a:lnTo>
                  <a:lnTo>
                    <a:pt x="0" y="129289"/>
                  </a:lnTo>
                  <a:lnTo>
                    <a:pt x="9522" y="195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" name="SMARTInkShape-3733"/>
            <p:cNvSpPr/>
            <p:nvPr>
              <p:custDataLst>
                <p:tags r:id="rId186"/>
              </p:custDataLst>
            </p:nvPr>
          </p:nvSpPr>
          <p:spPr>
            <a:xfrm>
              <a:off x="11192266" y="1047750"/>
              <a:ext cx="190110" cy="14583"/>
            </a:xfrm>
            <a:custGeom>
              <a:avLst/>
              <a:gdLst/>
              <a:ahLst/>
              <a:cxnLst/>
              <a:rect l="0" t="0" r="0" b="0"/>
              <a:pathLst>
                <a:path w="190110" h="14583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4783" y="9525"/>
                  </a:lnTo>
                  <a:lnTo>
                    <a:pt x="10023" y="12347"/>
                  </a:lnTo>
                  <a:lnTo>
                    <a:pt x="12901" y="14582"/>
                  </a:lnTo>
                  <a:lnTo>
                    <a:pt x="24566" y="14242"/>
                  </a:lnTo>
                  <a:lnTo>
                    <a:pt x="68122" y="10146"/>
                  </a:lnTo>
                  <a:lnTo>
                    <a:pt x="112101" y="9607"/>
                  </a:lnTo>
                  <a:lnTo>
                    <a:pt x="153026" y="9536"/>
                  </a:lnTo>
                  <a:lnTo>
                    <a:pt x="169394" y="8471"/>
                  </a:lnTo>
                  <a:lnTo>
                    <a:pt x="1901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SMARTInkShape-3734"/>
            <p:cNvSpPr/>
            <p:nvPr>
              <p:custDataLst>
                <p:tags r:id="rId187"/>
              </p:custDataLst>
            </p:nvPr>
          </p:nvSpPr>
          <p:spPr>
            <a:xfrm>
              <a:off x="10991850" y="891628"/>
              <a:ext cx="75363" cy="270423"/>
            </a:xfrm>
            <a:custGeom>
              <a:avLst/>
              <a:gdLst/>
              <a:ahLst/>
              <a:cxnLst/>
              <a:rect l="0" t="0" r="0" b="0"/>
              <a:pathLst>
                <a:path w="75363" h="270423">
                  <a:moveTo>
                    <a:pt x="0" y="22772"/>
                  </a:moveTo>
                  <a:lnTo>
                    <a:pt x="0" y="22772"/>
                  </a:lnTo>
                  <a:lnTo>
                    <a:pt x="5057" y="12659"/>
                  </a:lnTo>
                  <a:lnTo>
                    <a:pt x="13184" y="4872"/>
                  </a:lnTo>
                  <a:lnTo>
                    <a:pt x="18314" y="1314"/>
                  </a:lnTo>
                  <a:lnTo>
                    <a:pt x="22792" y="0"/>
                  </a:lnTo>
                  <a:lnTo>
                    <a:pt x="26836" y="182"/>
                  </a:lnTo>
                  <a:lnTo>
                    <a:pt x="34153" y="3207"/>
                  </a:lnTo>
                  <a:lnTo>
                    <a:pt x="40932" y="8079"/>
                  </a:lnTo>
                  <a:lnTo>
                    <a:pt x="60295" y="50654"/>
                  </a:lnTo>
                  <a:lnTo>
                    <a:pt x="71961" y="88212"/>
                  </a:lnTo>
                  <a:lnTo>
                    <a:pt x="75362" y="130125"/>
                  </a:lnTo>
                  <a:lnTo>
                    <a:pt x="73130" y="169233"/>
                  </a:lnTo>
                  <a:lnTo>
                    <a:pt x="65764" y="203046"/>
                  </a:lnTo>
                  <a:lnTo>
                    <a:pt x="43682" y="239121"/>
                  </a:lnTo>
                  <a:lnTo>
                    <a:pt x="0" y="270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SMARTInkShape-3735"/>
            <p:cNvSpPr/>
            <p:nvPr>
              <p:custDataLst>
                <p:tags r:id="rId188"/>
              </p:custDataLst>
            </p:nvPr>
          </p:nvSpPr>
          <p:spPr>
            <a:xfrm>
              <a:off x="10863877" y="966493"/>
              <a:ext cx="118449" cy="176508"/>
            </a:xfrm>
            <a:custGeom>
              <a:avLst/>
              <a:gdLst/>
              <a:ahLst/>
              <a:cxnLst/>
              <a:rect l="0" t="0" r="0" b="0"/>
              <a:pathLst>
                <a:path w="118449" h="176508">
                  <a:moveTo>
                    <a:pt x="118448" y="5057"/>
                  </a:moveTo>
                  <a:lnTo>
                    <a:pt x="118448" y="5057"/>
                  </a:lnTo>
                  <a:lnTo>
                    <a:pt x="113391" y="5057"/>
                  </a:lnTo>
                  <a:lnTo>
                    <a:pt x="108087" y="2235"/>
                  </a:lnTo>
                  <a:lnTo>
                    <a:pt x="105191" y="0"/>
                  </a:lnTo>
                  <a:lnTo>
                    <a:pt x="102201" y="628"/>
                  </a:lnTo>
                  <a:lnTo>
                    <a:pt x="96059" y="6969"/>
                  </a:lnTo>
                  <a:lnTo>
                    <a:pt x="58801" y="54214"/>
                  </a:lnTo>
                  <a:lnTo>
                    <a:pt x="25409" y="98875"/>
                  </a:lnTo>
                  <a:lnTo>
                    <a:pt x="4341" y="142998"/>
                  </a:lnTo>
                  <a:lnTo>
                    <a:pt x="1101" y="147818"/>
                  </a:lnTo>
                  <a:lnTo>
                    <a:pt x="0" y="153147"/>
                  </a:lnTo>
                  <a:lnTo>
                    <a:pt x="4148" y="176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SMARTInkShape-3736"/>
            <p:cNvSpPr/>
            <p:nvPr>
              <p:custDataLst>
                <p:tags r:id="rId189"/>
              </p:custDataLst>
            </p:nvPr>
          </p:nvSpPr>
          <p:spPr>
            <a:xfrm>
              <a:off x="10850298" y="962025"/>
              <a:ext cx="112978" cy="161926"/>
            </a:xfrm>
            <a:custGeom>
              <a:avLst/>
              <a:gdLst/>
              <a:ahLst/>
              <a:cxnLst/>
              <a:rect l="0" t="0" r="0" b="0"/>
              <a:pathLst>
                <a:path w="112978" h="161926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7"/>
                  </a:lnTo>
                  <a:lnTo>
                    <a:pt x="4126" y="18314"/>
                  </a:lnTo>
                  <a:lnTo>
                    <a:pt x="28389" y="58307"/>
                  </a:lnTo>
                  <a:lnTo>
                    <a:pt x="57913" y="99324"/>
                  </a:lnTo>
                  <a:lnTo>
                    <a:pt x="69454" y="113994"/>
                  </a:lnTo>
                  <a:lnTo>
                    <a:pt x="86793" y="130320"/>
                  </a:lnTo>
                  <a:lnTo>
                    <a:pt x="99103" y="151149"/>
                  </a:lnTo>
                  <a:lnTo>
                    <a:pt x="112977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" name="SMARTInkShape-3737"/>
            <p:cNvSpPr/>
            <p:nvPr>
              <p:custDataLst>
                <p:tags r:id="rId190"/>
              </p:custDataLst>
            </p:nvPr>
          </p:nvSpPr>
          <p:spPr>
            <a:xfrm>
              <a:off x="10739995" y="915724"/>
              <a:ext cx="80406" cy="237247"/>
            </a:xfrm>
            <a:custGeom>
              <a:avLst/>
              <a:gdLst/>
              <a:ahLst/>
              <a:cxnLst/>
              <a:rect l="0" t="0" r="0" b="0"/>
              <a:pathLst>
                <a:path w="80406" h="237247">
                  <a:moveTo>
                    <a:pt x="70880" y="8201"/>
                  </a:moveTo>
                  <a:lnTo>
                    <a:pt x="70880" y="8201"/>
                  </a:lnTo>
                  <a:lnTo>
                    <a:pt x="70880" y="0"/>
                  </a:lnTo>
                  <a:lnTo>
                    <a:pt x="60768" y="4125"/>
                  </a:lnTo>
                  <a:lnTo>
                    <a:pt x="44366" y="17106"/>
                  </a:lnTo>
                  <a:lnTo>
                    <a:pt x="23944" y="61715"/>
                  </a:lnTo>
                  <a:lnTo>
                    <a:pt x="10691" y="105202"/>
                  </a:lnTo>
                  <a:lnTo>
                    <a:pt x="0" y="144053"/>
                  </a:lnTo>
                  <a:lnTo>
                    <a:pt x="5883" y="187475"/>
                  </a:lnTo>
                  <a:lnTo>
                    <a:pt x="14228" y="211603"/>
                  </a:lnTo>
                  <a:lnTo>
                    <a:pt x="31585" y="234293"/>
                  </a:lnTo>
                  <a:lnTo>
                    <a:pt x="39391" y="237246"/>
                  </a:lnTo>
                  <a:lnTo>
                    <a:pt x="80405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" name="SMARTInkShape-3738"/>
            <p:cNvSpPr/>
            <p:nvPr>
              <p:custDataLst>
                <p:tags r:id="rId191"/>
              </p:custDataLst>
            </p:nvPr>
          </p:nvSpPr>
          <p:spPr>
            <a:xfrm>
              <a:off x="10563225" y="990600"/>
              <a:ext cx="123826" cy="146758"/>
            </a:xfrm>
            <a:custGeom>
              <a:avLst/>
              <a:gdLst/>
              <a:ahLst/>
              <a:cxnLst/>
              <a:rect l="0" t="0" r="0" b="0"/>
              <a:pathLst>
                <a:path w="123826" h="146758">
                  <a:moveTo>
                    <a:pt x="0" y="95250"/>
                  </a:moveTo>
                  <a:lnTo>
                    <a:pt x="0" y="95250"/>
                  </a:lnTo>
                  <a:lnTo>
                    <a:pt x="0" y="81993"/>
                  </a:lnTo>
                  <a:lnTo>
                    <a:pt x="1058" y="80062"/>
                  </a:lnTo>
                  <a:lnTo>
                    <a:pt x="2824" y="78775"/>
                  </a:lnTo>
                  <a:lnTo>
                    <a:pt x="8202" y="76709"/>
                  </a:lnTo>
                  <a:lnTo>
                    <a:pt x="35923" y="102760"/>
                  </a:lnTo>
                  <a:lnTo>
                    <a:pt x="51860" y="126171"/>
                  </a:lnTo>
                  <a:lnTo>
                    <a:pt x="55583" y="138514"/>
                  </a:lnTo>
                  <a:lnTo>
                    <a:pt x="56453" y="145523"/>
                  </a:lnTo>
                  <a:lnTo>
                    <a:pt x="55627" y="146757"/>
                  </a:lnTo>
                  <a:lnTo>
                    <a:pt x="54018" y="146521"/>
                  </a:lnTo>
                  <a:lnTo>
                    <a:pt x="51886" y="145306"/>
                  </a:lnTo>
                  <a:lnTo>
                    <a:pt x="49519" y="138311"/>
                  </a:lnTo>
                  <a:lnTo>
                    <a:pt x="48888" y="133482"/>
                  </a:lnTo>
                  <a:lnTo>
                    <a:pt x="58151" y="94013"/>
                  </a:lnTo>
                  <a:lnTo>
                    <a:pt x="74216" y="54008"/>
                  </a:lnTo>
                  <a:lnTo>
                    <a:pt x="102174" y="1416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3739"/>
            <p:cNvSpPr/>
            <p:nvPr>
              <p:custDataLst>
                <p:tags r:id="rId192"/>
              </p:custDataLst>
            </p:nvPr>
          </p:nvSpPr>
          <p:spPr>
            <a:xfrm>
              <a:off x="10469587" y="1086427"/>
              <a:ext cx="74589" cy="62630"/>
            </a:xfrm>
            <a:custGeom>
              <a:avLst/>
              <a:gdLst/>
              <a:ahLst/>
              <a:cxnLst/>
              <a:rect l="0" t="0" r="0" b="0"/>
              <a:pathLst>
                <a:path w="74589" h="62630">
                  <a:moveTo>
                    <a:pt x="65063" y="37523"/>
                  </a:moveTo>
                  <a:lnTo>
                    <a:pt x="65063" y="37523"/>
                  </a:lnTo>
                  <a:lnTo>
                    <a:pt x="57525" y="19623"/>
                  </a:lnTo>
                  <a:lnTo>
                    <a:pt x="56861" y="16065"/>
                  </a:lnTo>
                  <a:lnTo>
                    <a:pt x="50482" y="9289"/>
                  </a:lnTo>
                  <a:lnTo>
                    <a:pt x="41650" y="3808"/>
                  </a:lnTo>
                  <a:lnTo>
                    <a:pt x="29667" y="722"/>
                  </a:lnTo>
                  <a:lnTo>
                    <a:pt x="18992" y="0"/>
                  </a:lnTo>
                  <a:lnTo>
                    <a:pt x="15299" y="1925"/>
                  </a:lnTo>
                  <a:lnTo>
                    <a:pt x="12837" y="5324"/>
                  </a:lnTo>
                  <a:lnTo>
                    <a:pt x="9044" y="13687"/>
                  </a:lnTo>
                  <a:lnTo>
                    <a:pt x="2015" y="25404"/>
                  </a:lnTo>
                  <a:lnTo>
                    <a:pt x="0" y="36017"/>
                  </a:lnTo>
                  <a:lnTo>
                    <a:pt x="1927" y="47790"/>
                  </a:lnTo>
                  <a:lnTo>
                    <a:pt x="6311" y="57961"/>
                  </a:lnTo>
                  <a:lnTo>
                    <a:pt x="8962" y="60673"/>
                  </a:lnTo>
                  <a:lnTo>
                    <a:pt x="11786" y="62482"/>
                  </a:lnTo>
                  <a:lnTo>
                    <a:pt x="14730" y="62629"/>
                  </a:lnTo>
                  <a:lnTo>
                    <a:pt x="20821" y="59970"/>
                  </a:lnTo>
                  <a:lnTo>
                    <a:pt x="33353" y="50698"/>
                  </a:lnTo>
                  <a:lnTo>
                    <a:pt x="39681" y="48670"/>
                  </a:lnTo>
                  <a:lnTo>
                    <a:pt x="41791" y="47071"/>
                  </a:lnTo>
                  <a:lnTo>
                    <a:pt x="45457" y="38989"/>
                  </a:lnTo>
                  <a:lnTo>
                    <a:pt x="48587" y="40997"/>
                  </a:lnTo>
                  <a:lnTo>
                    <a:pt x="62227" y="52797"/>
                  </a:lnTo>
                  <a:lnTo>
                    <a:pt x="74588" y="56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SMARTInkShape-3740"/>
            <p:cNvSpPr/>
            <p:nvPr>
              <p:custDataLst>
                <p:tags r:id="rId193"/>
              </p:custDataLst>
            </p:nvPr>
          </p:nvSpPr>
          <p:spPr>
            <a:xfrm>
              <a:off x="10267950" y="971550"/>
              <a:ext cx="142876" cy="185334"/>
            </a:xfrm>
            <a:custGeom>
              <a:avLst/>
              <a:gdLst/>
              <a:ahLst/>
              <a:cxnLst/>
              <a:rect l="0" t="0" r="0" b="0"/>
              <a:pathLst>
                <a:path w="142876" h="185334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5057" y="24499"/>
                  </a:lnTo>
                  <a:lnTo>
                    <a:pt x="35647" y="67990"/>
                  </a:lnTo>
                  <a:lnTo>
                    <a:pt x="58351" y="110522"/>
                  </a:lnTo>
                  <a:lnTo>
                    <a:pt x="66325" y="134465"/>
                  </a:lnTo>
                  <a:lnTo>
                    <a:pt x="97894" y="178874"/>
                  </a:lnTo>
                  <a:lnTo>
                    <a:pt x="106303" y="185333"/>
                  </a:lnTo>
                  <a:lnTo>
                    <a:pt x="110025" y="184938"/>
                  </a:lnTo>
                  <a:lnTo>
                    <a:pt x="113566" y="182559"/>
                  </a:lnTo>
                  <a:lnTo>
                    <a:pt x="116987" y="178856"/>
                  </a:lnTo>
                  <a:lnTo>
                    <a:pt x="123534" y="135950"/>
                  </a:lnTo>
                  <a:lnTo>
                    <a:pt x="129971" y="98255"/>
                  </a:lnTo>
                  <a:lnTo>
                    <a:pt x="135505" y="53236"/>
                  </a:lnTo>
                  <a:lnTo>
                    <a:pt x="142228" y="81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SMARTInkShape-3741"/>
            <p:cNvSpPr/>
            <p:nvPr>
              <p:custDataLst>
                <p:tags r:id="rId194"/>
              </p:custDataLst>
            </p:nvPr>
          </p:nvSpPr>
          <p:spPr>
            <a:xfrm>
              <a:off x="9993048" y="1171575"/>
              <a:ext cx="151078" cy="27952"/>
            </a:xfrm>
            <a:custGeom>
              <a:avLst/>
              <a:gdLst/>
              <a:ahLst/>
              <a:cxnLst/>
              <a:rect l="0" t="0" r="0" b="0"/>
              <a:pathLst>
                <a:path w="151078" h="27952">
                  <a:moveTo>
                    <a:pt x="8202" y="0"/>
                  </a:moveTo>
                  <a:lnTo>
                    <a:pt x="8202" y="0"/>
                  </a:lnTo>
                  <a:lnTo>
                    <a:pt x="664" y="17900"/>
                  </a:lnTo>
                  <a:lnTo>
                    <a:pt x="0" y="21458"/>
                  </a:lnTo>
                  <a:lnTo>
                    <a:pt x="618" y="23831"/>
                  </a:lnTo>
                  <a:lnTo>
                    <a:pt x="2088" y="25412"/>
                  </a:lnTo>
                  <a:lnTo>
                    <a:pt x="4126" y="26466"/>
                  </a:lnTo>
                  <a:lnTo>
                    <a:pt x="22164" y="27951"/>
                  </a:lnTo>
                  <a:lnTo>
                    <a:pt x="68737" y="20847"/>
                  </a:lnTo>
                  <a:lnTo>
                    <a:pt x="1510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SMARTInkShape-3742"/>
            <p:cNvSpPr/>
            <p:nvPr>
              <p:custDataLst>
                <p:tags r:id="rId195"/>
              </p:custDataLst>
            </p:nvPr>
          </p:nvSpPr>
          <p:spPr>
            <a:xfrm>
              <a:off x="9934575" y="1104900"/>
              <a:ext cx="142876" cy="8202"/>
            </a:xfrm>
            <a:custGeom>
              <a:avLst/>
              <a:gdLst/>
              <a:ahLst/>
              <a:cxnLst/>
              <a:rect l="0" t="0" r="0" b="0"/>
              <a:pathLst>
                <a:path w="14287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9772" y="1208"/>
                  </a:lnTo>
                  <a:lnTo>
                    <a:pt x="80960" y="23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3743"/>
            <p:cNvSpPr/>
            <p:nvPr>
              <p:custDataLst>
                <p:tags r:id="rId196"/>
              </p:custDataLst>
            </p:nvPr>
          </p:nvSpPr>
          <p:spPr>
            <a:xfrm>
              <a:off x="11363325" y="365987"/>
              <a:ext cx="66085" cy="272189"/>
            </a:xfrm>
            <a:custGeom>
              <a:avLst/>
              <a:gdLst/>
              <a:ahLst/>
              <a:cxnLst/>
              <a:rect l="0" t="0" r="0" b="0"/>
              <a:pathLst>
                <a:path w="66085" h="272189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2343"/>
                  </a:lnTo>
                  <a:lnTo>
                    <a:pt x="31645" y="49605"/>
                  </a:lnTo>
                  <a:lnTo>
                    <a:pt x="53125" y="95847"/>
                  </a:lnTo>
                  <a:lnTo>
                    <a:pt x="63684" y="142066"/>
                  </a:lnTo>
                  <a:lnTo>
                    <a:pt x="66084" y="182632"/>
                  </a:lnTo>
                  <a:lnTo>
                    <a:pt x="61444" y="213903"/>
                  </a:lnTo>
                  <a:lnTo>
                    <a:pt x="48309" y="238220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SMARTInkShape-3744"/>
            <p:cNvSpPr/>
            <p:nvPr>
              <p:custDataLst>
                <p:tags r:id="rId197"/>
              </p:custDataLst>
            </p:nvPr>
          </p:nvSpPr>
          <p:spPr>
            <a:xfrm>
              <a:off x="11183791" y="391033"/>
              <a:ext cx="103335" cy="218568"/>
            </a:xfrm>
            <a:custGeom>
              <a:avLst/>
              <a:gdLst/>
              <a:ahLst/>
              <a:cxnLst/>
              <a:rect l="0" t="0" r="0" b="0"/>
              <a:pathLst>
                <a:path w="103335" h="218568">
                  <a:moveTo>
                    <a:pt x="103334" y="18542"/>
                  </a:moveTo>
                  <a:lnTo>
                    <a:pt x="103334" y="18542"/>
                  </a:lnTo>
                  <a:lnTo>
                    <a:pt x="90077" y="5285"/>
                  </a:lnTo>
                  <a:lnTo>
                    <a:pt x="81214" y="2066"/>
                  </a:lnTo>
                  <a:lnTo>
                    <a:pt x="58279" y="0"/>
                  </a:lnTo>
                  <a:lnTo>
                    <a:pt x="48737" y="2540"/>
                  </a:lnTo>
                  <a:lnTo>
                    <a:pt x="33989" y="12794"/>
                  </a:lnTo>
                  <a:lnTo>
                    <a:pt x="24110" y="26952"/>
                  </a:lnTo>
                  <a:lnTo>
                    <a:pt x="19534" y="44552"/>
                  </a:lnTo>
                  <a:lnTo>
                    <a:pt x="17721" y="89486"/>
                  </a:lnTo>
                  <a:lnTo>
                    <a:pt x="14809" y="126982"/>
                  </a:lnTo>
                  <a:lnTo>
                    <a:pt x="7910" y="173149"/>
                  </a:lnTo>
                  <a:lnTo>
                    <a:pt x="0" y="208745"/>
                  </a:lnTo>
                  <a:lnTo>
                    <a:pt x="578" y="212019"/>
                  </a:lnTo>
                  <a:lnTo>
                    <a:pt x="8084" y="218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SMARTInkShape-3745"/>
            <p:cNvSpPr/>
            <p:nvPr>
              <p:custDataLst>
                <p:tags r:id="rId198"/>
              </p:custDataLst>
            </p:nvPr>
          </p:nvSpPr>
          <p:spPr>
            <a:xfrm>
              <a:off x="11058525" y="419492"/>
              <a:ext cx="114301" cy="47234"/>
            </a:xfrm>
            <a:custGeom>
              <a:avLst/>
              <a:gdLst/>
              <a:ahLst/>
              <a:cxnLst/>
              <a:rect l="0" t="0" r="0" b="0"/>
              <a:pathLst>
                <a:path w="114301" h="47234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2117" y="2587"/>
                  </a:lnTo>
                  <a:lnTo>
                    <a:pt x="20722" y="196"/>
                  </a:lnTo>
                  <a:lnTo>
                    <a:pt x="26514" y="0"/>
                  </a:lnTo>
                  <a:lnTo>
                    <a:pt x="38595" y="5427"/>
                  </a:lnTo>
                  <a:lnTo>
                    <a:pt x="54475" y="14738"/>
                  </a:lnTo>
                  <a:lnTo>
                    <a:pt x="58542" y="16044"/>
                  </a:lnTo>
                  <a:lnTo>
                    <a:pt x="103122" y="42336"/>
                  </a:lnTo>
                  <a:lnTo>
                    <a:pt x="114300" y="47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SMARTInkShape-3746"/>
            <p:cNvSpPr/>
            <p:nvPr>
              <p:custDataLst>
                <p:tags r:id="rId199"/>
              </p:custDataLst>
            </p:nvPr>
          </p:nvSpPr>
          <p:spPr>
            <a:xfrm>
              <a:off x="10878873" y="523875"/>
              <a:ext cx="122503" cy="28576"/>
            </a:xfrm>
            <a:custGeom>
              <a:avLst/>
              <a:gdLst/>
              <a:ahLst/>
              <a:cxnLst/>
              <a:rect l="0" t="0" r="0" b="0"/>
              <a:pathLst>
                <a:path w="122503" h="28576">
                  <a:moveTo>
                    <a:pt x="8202" y="28575"/>
                  </a:moveTo>
                  <a:lnTo>
                    <a:pt x="8202" y="28575"/>
                  </a:lnTo>
                  <a:lnTo>
                    <a:pt x="3145" y="28575"/>
                  </a:lnTo>
                  <a:lnTo>
                    <a:pt x="1656" y="27517"/>
                  </a:lnTo>
                  <a:lnTo>
                    <a:pt x="664" y="25753"/>
                  </a:lnTo>
                  <a:lnTo>
                    <a:pt x="0" y="23518"/>
                  </a:lnTo>
                  <a:lnTo>
                    <a:pt x="618" y="22029"/>
                  </a:lnTo>
                  <a:lnTo>
                    <a:pt x="2088" y="21036"/>
                  </a:lnTo>
                  <a:lnTo>
                    <a:pt x="32328" y="12766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8" name="SMARTInkShape-3747"/>
            <p:cNvSpPr/>
            <p:nvPr>
              <p:custDataLst>
                <p:tags r:id="rId200"/>
              </p:custDataLst>
            </p:nvPr>
          </p:nvSpPr>
          <p:spPr>
            <a:xfrm>
              <a:off x="10725150" y="412223"/>
              <a:ext cx="104776" cy="197378"/>
            </a:xfrm>
            <a:custGeom>
              <a:avLst/>
              <a:gdLst/>
              <a:ahLst/>
              <a:cxnLst/>
              <a:rect l="0" t="0" r="0" b="0"/>
              <a:pathLst>
                <a:path w="104776" h="197378">
                  <a:moveTo>
                    <a:pt x="104775" y="16402"/>
                  </a:moveTo>
                  <a:lnTo>
                    <a:pt x="104775" y="16402"/>
                  </a:lnTo>
                  <a:lnTo>
                    <a:pt x="96573" y="0"/>
                  </a:lnTo>
                  <a:lnTo>
                    <a:pt x="94015" y="176"/>
                  </a:lnTo>
                  <a:lnTo>
                    <a:pt x="85530" y="3193"/>
                  </a:lnTo>
                  <a:lnTo>
                    <a:pt x="77524" y="16529"/>
                  </a:lnTo>
                  <a:lnTo>
                    <a:pt x="58704" y="54527"/>
                  </a:lnTo>
                  <a:lnTo>
                    <a:pt x="41151" y="98095"/>
                  </a:lnTo>
                  <a:lnTo>
                    <a:pt x="21220" y="134923"/>
                  </a:lnTo>
                  <a:lnTo>
                    <a:pt x="0" y="197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SMARTInkShape-3748"/>
            <p:cNvSpPr/>
            <p:nvPr>
              <p:custDataLst>
                <p:tags r:id="rId201"/>
              </p:custDataLst>
            </p:nvPr>
          </p:nvSpPr>
          <p:spPr>
            <a:xfrm>
              <a:off x="10648950" y="438150"/>
              <a:ext cx="152401" cy="171451"/>
            </a:xfrm>
            <a:custGeom>
              <a:avLst/>
              <a:gdLst/>
              <a:ahLst/>
              <a:cxnLst/>
              <a:rect l="0" t="0" r="0" b="0"/>
              <a:pathLst>
                <a:path w="152401" h="1714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3184" y="7539"/>
                  </a:lnTo>
                  <a:lnTo>
                    <a:pt x="18314" y="8201"/>
                  </a:lnTo>
                  <a:lnTo>
                    <a:pt x="29658" y="14581"/>
                  </a:lnTo>
                  <a:lnTo>
                    <a:pt x="53922" y="36453"/>
                  </a:lnTo>
                  <a:lnTo>
                    <a:pt x="90717" y="83455"/>
                  </a:lnTo>
                  <a:lnTo>
                    <a:pt x="125344" y="125447"/>
                  </a:lnTo>
                  <a:lnTo>
                    <a:pt x="1524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SMARTInkShape-3749"/>
            <p:cNvSpPr/>
            <p:nvPr>
              <p:custDataLst>
                <p:tags r:id="rId202"/>
              </p:custDataLst>
            </p:nvPr>
          </p:nvSpPr>
          <p:spPr>
            <a:xfrm>
              <a:off x="10526778" y="402723"/>
              <a:ext cx="93598" cy="244978"/>
            </a:xfrm>
            <a:custGeom>
              <a:avLst/>
              <a:gdLst/>
              <a:ahLst/>
              <a:cxnLst/>
              <a:rect l="0" t="0" r="0" b="0"/>
              <a:pathLst>
                <a:path w="93598" h="244978">
                  <a:moveTo>
                    <a:pt x="93597" y="35427"/>
                  </a:moveTo>
                  <a:lnTo>
                    <a:pt x="93597" y="35427"/>
                  </a:lnTo>
                  <a:lnTo>
                    <a:pt x="93597" y="30370"/>
                  </a:lnTo>
                  <a:lnTo>
                    <a:pt x="90773" y="25066"/>
                  </a:lnTo>
                  <a:lnTo>
                    <a:pt x="75283" y="2924"/>
                  </a:lnTo>
                  <a:lnTo>
                    <a:pt x="69747" y="0"/>
                  </a:lnTo>
                  <a:lnTo>
                    <a:pt x="63939" y="167"/>
                  </a:lnTo>
                  <a:lnTo>
                    <a:pt x="51841" y="5998"/>
                  </a:lnTo>
                  <a:lnTo>
                    <a:pt x="39407" y="15644"/>
                  </a:lnTo>
                  <a:lnTo>
                    <a:pt x="20508" y="43089"/>
                  </a:lnTo>
                  <a:lnTo>
                    <a:pt x="6715" y="87615"/>
                  </a:lnTo>
                  <a:lnTo>
                    <a:pt x="0" y="134753"/>
                  </a:lnTo>
                  <a:lnTo>
                    <a:pt x="3893" y="172219"/>
                  </a:lnTo>
                  <a:lnTo>
                    <a:pt x="11748" y="189004"/>
                  </a:lnTo>
                  <a:lnTo>
                    <a:pt x="39095" y="218516"/>
                  </a:lnTo>
                  <a:lnTo>
                    <a:pt x="93597" y="244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3750"/>
            <p:cNvSpPr/>
            <p:nvPr>
              <p:custDataLst>
                <p:tags r:id="rId203"/>
              </p:custDataLst>
            </p:nvPr>
          </p:nvSpPr>
          <p:spPr>
            <a:xfrm>
              <a:off x="10325100" y="495300"/>
              <a:ext cx="104776" cy="173044"/>
            </a:xfrm>
            <a:custGeom>
              <a:avLst/>
              <a:gdLst/>
              <a:ahLst/>
              <a:cxnLst/>
              <a:rect l="0" t="0" r="0" b="0"/>
              <a:pathLst>
                <a:path w="104776" h="173044">
                  <a:moveTo>
                    <a:pt x="0" y="76200"/>
                  </a:moveTo>
                  <a:lnTo>
                    <a:pt x="0" y="76200"/>
                  </a:lnTo>
                  <a:lnTo>
                    <a:pt x="0" y="66087"/>
                  </a:lnTo>
                  <a:lnTo>
                    <a:pt x="1058" y="64166"/>
                  </a:lnTo>
                  <a:lnTo>
                    <a:pt x="2824" y="63944"/>
                  </a:lnTo>
                  <a:lnTo>
                    <a:pt x="7606" y="66520"/>
                  </a:lnTo>
                  <a:lnTo>
                    <a:pt x="13257" y="71192"/>
                  </a:lnTo>
                  <a:lnTo>
                    <a:pt x="36856" y="107332"/>
                  </a:lnTo>
                  <a:lnTo>
                    <a:pt x="44434" y="134108"/>
                  </a:lnTo>
                  <a:lnTo>
                    <a:pt x="47345" y="172253"/>
                  </a:lnTo>
                  <a:lnTo>
                    <a:pt x="46379" y="173043"/>
                  </a:lnTo>
                  <a:lnTo>
                    <a:pt x="42484" y="168278"/>
                  </a:lnTo>
                  <a:lnTo>
                    <a:pt x="39400" y="143581"/>
                  </a:lnTo>
                  <a:lnTo>
                    <a:pt x="45961" y="98368"/>
                  </a:lnTo>
                  <a:lnTo>
                    <a:pt x="55467" y="58149"/>
                  </a:lnTo>
                  <a:lnTo>
                    <a:pt x="78572" y="2794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SMARTInkShape-3751"/>
            <p:cNvSpPr/>
            <p:nvPr>
              <p:custDataLst>
                <p:tags r:id="rId204"/>
              </p:custDataLst>
            </p:nvPr>
          </p:nvSpPr>
          <p:spPr>
            <a:xfrm>
              <a:off x="10184559" y="586284"/>
              <a:ext cx="102442" cy="105183"/>
            </a:xfrm>
            <a:custGeom>
              <a:avLst/>
              <a:gdLst/>
              <a:ahLst/>
              <a:cxnLst/>
              <a:rect l="0" t="0" r="0" b="0"/>
              <a:pathLst>
                <a:path w="102442" h="105183">
                  <a:moveTo>
                    <a:pt x="54816" y="32841"/>
                  </a:moveTo>
                  <a:lnTo>
                    <a:pt x="54816" y="32841"/>
                  </a:lnTo>
                  <a:lnTo>
                    <a:pt x="54816" y="19584"/>
                  </a:lnTo>
                  <a:lnTo>
                    <a:pt x="51992" y="13543"/>
                  </a:lnTo>
                  <a:lnTo>
                    <a:pt x="49759" y="10451"/>
                  </a:lnTo>
                  <a:lnTo>
                    <a:pt x="36502" y="1042"/>
                  </a:lnTo>
                  <a:lnTo>
                    <a:pt x="32024" y="0"/>
                  </a:lnTo>
                  <a:lnTo>
                    <a:pt x="27980" y="364"/>
                  </a:lnTo>
                  <a:lnTo>
                    <a:pt x="24225" y="1664"/>
                  </a:lnTo>
                  <a:lnTo>
                    <a:pt x="17231" y="14399"/>
                  </a:lnTo>
                  <a:lnTo>
                    <a:pt x="1967" y="54950"/>
                  </a:lnTo>
                  <a:lnTo>
                    <a:pt x="0" y="80314"/>
                  </a:lnTo>
                  <a:lnTo>
                    <a:pt x="6035" y="104840"/>
                  </a:lnTo>
                  <a:lnTo>
                    <a:pt x="8537" y="105182"/>
                  </a:lnTo>
                  <a:lnTo>
                    <a:pt x="16961" y="102740"/>
                  </a:lnTo>
                  <a:lnTo>
                    <a:pt x="24939" y="92482"/>
                  </a:lnTo>
                  <a:lnTo>
                    <a:pt x="48389" y="45687"/>
                  </a:lnTo>
                  <a:lnTo>
                    <a:pt x="52912" y="31591"/>
                  </a:lnTo>
                  <a:lnTo>
                    <a:pt x="54604" y="29891"/>
                  </a:lnTo>
                  <a:lnTo>
                    <a:pt x="56792" y="29816"/>
                  </a:lnTo>
                  <a:lnTo>
                    <a:pt x="62044" y="32555"/>
                  </a:lnTo>
                  <a:lnTo>
                    <a:pt x="102441" y="6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3" name="SMARTInkShape-3752"/>
            <p:cNvSpPr/>
            <p:nvPr>
              <p:custDataLst>
                <p:tags r:id="rId205"/>
              </p:custDataLst>
            </p:nvPr>
          </p:nvSpPr>
          <p:spPr>
            <a:xfrm>
              <a:off x="9953625" y="405254"/>
              <a:ext cx="190501" cy="331449"/>
            </a:xfrm>
            <a:custGeom>
              <a:avLst/>
              <a:gdLst/>
              <a:ahLst/>
              <a:cxnLst/>
              <a:rect l="0" t="0" r="0" b="0"/>
              <a:pathLst>
                <a:path w="190501" h="331449">
                  <a:moveTo>
                    <a:pt x="0" y="42421"/>
                  </a:moveTo>
                  <a:lnTo>
                    <a:pt x="0" y="42421"/>
                  </a:lnTo>
                  <a:lnTo>
                    <a:pt x="5057" y="47478"/>
                  </a:lnTo>
                  <a:lnTo>
                    <a:pt x="25509" y="88391"/>
                  </a:lnTo>
                  <a:lnTo>
                    <a:pt x="41290" y="132187"/>
                  </a:lnTo>
                  <a:lnTo>
                    <a:pt x="50804" y="168031"/>
                  </a:lnTo>
                  <a:lnTo>
                    <a:pt x="60327" y="212166"/>
                  </a:lnTo>
                  <a:lnTo>
                    <a:pt x="74083" y="253790"/>
                  </a:lnTo>
                  <a:lnTo>
                    <a:pt x="93263" y="297760"/>
                  </a:lnTo>
                  <a:lnTo>
                    <a:pt x="102501" y="322164"/>
                  </a:lnTo>
                  <a:lnTo>
                    <a:pt x="109410" y="328323"/>
                  </a:lnTo>
                  <a:lnTo>
                    <a:pt x="114216" y="331448"/>
                  </a:lnTo>
                  <a:lnTo>
                    <a:pt x="118476" y="331414"/>
                  </a:lnTo>
                  <a:lnTo>
                    <a:pt x="122376" y="329275"/>
                  </a:lnTo>
                  <a:lnTo>
                    <a:pt x="126035" y="325732"/>
                  </a:lnTo>
                  <a:lnTo>
                    <a:pt x="130098" y="310506"/>
                  </a:lnTo>
                  <a:lnTo>
                    <a:pt x="133980" y="267166"/>
                  </a:lnTo>
                  <a:lnTo>
                    <a:pt x="140806" y="224830"/>
                  </a:lnTo>
                  <a:lnTo>
                    <a:pt x="145085" y="186779"/>
                  </a:lnTo>
                  <a:lnTo>
                    <a:pt x="150232" y="140933"/>
                  </a:lnTo>
                  <a:lnTo>
                    <a:pt x="154580" y="100538"/>
                  </a:lnTo>
                  <a:lnTo>
                    <a:pt x="162572" y="61757"/>
                  </a:lnTo>
                  <a:lnTo>
                    <a:pt x="169695" y="15784"/>
                  </a:lnTo>
                  <a:lnTo>
                    <a:pt x="173493" y="4124"/>
                  </a:lnTo>
                  <a:lnTo>
                    <a:pt x="175987" y="1015"/>
                  </a:lnTo>
                  <a:lnTo>
                    <a:pt x="177649" y="0"/>
                  </a:lnTo>
                  <a:lnTo>
                    <a:pt x="190500" y="23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4" name="SMARTInkShape-3753"/>
            <p:cNvSpPr/>
            <p:nvPr>
              <p:custDataLst>
                <p:tags r:id="rId206"/>
              </p:custDataLst>
            </p:nvPr>
          </p:nvSpPr>
          <p:spPr>
            <a:xfrm>
              <a:off x="9801616" y="165962"/>
              <a:ext cx="81214" cy="4225064"/>
            </a:xfrm>
            <a:custGeom>
              <a:avLst/>
              <a:gdLst/>
              <a:ahLst/>
              <a:cxnLst/>
              <a:rect l="0" t="0" r="0" b="0"/>
              <a:pathLst>
                <a:path w="81214" h="4225064">
                  <a:moveTo>
                    <a:pt x="18659" y="5488"/>
                  </a:moveTo>
                  <a:lnTo>
                    <a:pt x="18659" y="5488"/>
                  </a:lnTo>
                  <a:lnTo>
                    <a:pt x="18659" y="0"/>
                  </a:lnTo>
                  <a:lnTo>
                    <a:pt x="18659" y="41133"/>
                  </a:lnTo>
                  <a:lnTo>
                    <a:pt x="10457" y="86777"/>
                  </a:lnTo>
                  <a:lnTo>
                    <a:pt x="9308" y="132805"/>
                  </a:lnTo>
                  <a:lnTo>
                    <a:pt x="9186" y="168448"/>
                  </a:lnTo>
                  <a:lnTo>
                    <a:pt x="9150" y="208642"/>
                  </a:lnTo>
                  <a:lnTo>
                    <a:pt x="9138" y="254065"/>
                  </a:lnTo>
                  <a:lnTo>
                    <a:pt x="8077" y="286358"/>
                  </a:lnTo>
                  <a:lnTo>
                    <a:pt x="4078" y="321878"/>
                  </a:lnTo>
                  <a:lnTo>
                    <a:pt x="1596" y="358831"/>
                  </a:lnTo>
                  <a:lnTo>
                    <a:pt x="492" y="397479"/>
                  </a:lnTo>
                  <a:lnTo>
                    <a:pt x="0" y="439351"/>
                  </a:lnTo>
                  <a:lnTo>
                    <a:pt x="929" y="464063"/>
                  </a:lnTo>
                  <a:lnTo>
                    <a:pt x="2605" y="491121"/>
                  </a:lnTo>
                  <a:lnTo>
                    <a:pt x="4783" y="519744"/>
                  </a:lnTo>
                  <a:lnTo>
                    <a:pt x="6233" y="547292"/>
                  </a:lnTo>
                  <a:lnTo>
                    <a:pt x="7200" y="574124"/>
                  </a:lnTo>
                  <a:lnTo>
                    <a:pt x="7844" y="600479"/>
                  </a:lnTo>
                  <a:lnTo>
                    <a:pt x="8274" y="628632"/>
                  </a:lnTo>
                  <a:lnTo>
                    <a:pt x="8560" y="657984"/>
                  </a:lnTo>
                  <a:lnTo>
                    <a:pt x="8752" y="688135"/>
                  </a:lnTo>
                  <a:lnTo>
                    <a:pt x="8877" y="719878"/>
                  </a:lnTo>
                  <a:lnTo>
                    <a:pt x="8963" y="752681"/>
                  </a:lnTo>
                  <a:lnTo>
                    <a:pt x="9020" y="786192"/>
                  </a:lnTo>
                  <a:lnTo>
                    <a:pt x="9059" y="820174"/>
                  </a:lnTo>
                  <a:lnTo>
                    <a:pt x="9082" y="854470"/>
                  </a:lnTo>
                  <a:lnTo>
                    <a:pt x="9100" y="888976"/>
                  </a:lnTo>
                  <a:lnTo>
                    <a:pt x="9112" y="924680"/>
                  </a:lnTo>
                  <a:lnTo>
                    <a:pt x="9119" y="961183"/>
                  </a:lnTo>
                  <a:lnTo>
                    <a:pt x="9125" y="998218"/>
                  </a:lnTo>
                  <a:lnTo>
                    <a:pt x="10186" y="1036666"/>
                  </a:lnTo>
                  <a:lnTo>
                    <a:pt x="11952" y="1076057"/>
                  </a:lnTo>
                  <a:lnTo>
                    <a:pt x="14188" y="1116076"/>
                  </a:lnTo>
                  <a:lnTo>
                    <a:pt x="15679" y="1156513"/>
                  </a:lnTo>
                  <a:lnTo>
                    <a:pt x="16672" y="1197230"/>
                  </a:lnTo>
                  <a:lnTo>
                    <a:pt x="17335" y="1238133"/>
                  </a:lnTo>
                  <a:lnTo>
                    <a:pt x="17776" y="1279159"/>
                  </a:lnTo>
                  <a:lnTo>
                    <a:pt x="18071" y="1320269"/>
                  </a:lnTo>
                  <a:lnTo>
                    <a:pt x="18268" y="1361433"/>
                  </a:lnTo>
                  <a:lnTo>
                    <a:pt x="19457" y="1404752"/>
                  </a:lnTo>
                  <a:lnTo>
                    <a:pt x="21307" y="1449505"/>
                  </a:lnTo>
                  <a:lnTo>
                    <a:pt x="23599" y="1495216"/>
                  </a:lnTo>
                  <a:lnTo>
                    <a:pt x="25127" y="1541565"/>
                  </a:lnTo>
                  <a:lnTo>
                    <a:pt x="26146" y="1588339"/>
                  </a:lnTo>
                  <a:lnTo>
                    <a:pt x="26825" y="1635397"/>
                  </a:lnTo>
                  <a:lnTo>
                    <a:pt x="28336" y="1682644"/>
                  </a:lnTo>
                  <a:lnTo>
                    <a:pt x="30402" y="1730017"/>
                  </a:lnTo>
                  <a:lnTo>
                    <a:pt x="32837" y="1777474"/>
                  </a:lnTo>
                  <a:lnTo>
                    <a:pt x="34462" y="1826045"/>
                  </a:lnTo>
                  <a:lnTo>
                    <a:pt x="35544" y="1875360"/>
                  </a:lnTo>
                  <a:lnTo>
                    <a:pt x="36266" y="1925169"/>
                  </a:lnTo>
                  <a:lnTo>
                    <a:pt x="37804" y="1976367"/>
                  </a:lnTo>
                  <a:lnTo>
                    <a:pt x="39889" y="2028491"/>
                  </a:lnTo>
                  <a:lnTo>
                    <a:pt x="42338" y="2081231"/>
                  </a:lnTo>
                  <a:lnTo>
                    <a:pt x="43970" y="2132267"/>
                  </a:lnTo>
                  <a:lnTo>
                    <a:pt x="45058" y="2182165"/>
                  </a:lnTo>
                  <a:lnTo>
                    <a:pt x="45784" y="2231306"/>
                  </a:lnTo>
                  <a:lnTo>
                    <a:pt x="47326" y="2281000"/>
                  </a:lnTo>
                  <a:lnTo>
                    <a:pt x="49411" y="2331063"/>
                  </a:lnTo>
                  <a:lnTo>
                    <a:pt x="51860" y="2381371"/>
                  </a:lnTo>
                  <a:lnTo>
                    <a:pt x="53494" y="2431843"/>
                  </a:lnTo>
                  <a:lnTo>
                    <a:pt x="54582" y="2482425"/>
                  </a:lnTo>
                  <a:lnTo>
                    <a:pt x="55308" y="2533079"/>
                  </a:lnTo>
                  <a:lnTo>
                    <a:pt x="56850" y="2583782"/>
                  </a:lnTo>
                  <a:lnTo>
                    <a:pt x="58936" y="2634517"/>
                  </a:lnTo>
                  <a:lnTo>
                    <a:pt x="61385" y="2685274"/>
                  </a:lnTo>
                  <a:lnTo>
                    <a:pt x="63019" y="2736045"/>
                  </a:lnTo>
                  <a:lnTo>
                    <a:pt x="64107" y="2786826"/>
                  </a:lnTo>
                  <a:lnTo>
                    <a:pt x="64833" y="2837613"/>
                  </a:lnTo>
                  <a:lnTo>
                    <a:pt x="66375" y="2887347"/>
                  </a:lnTo>
                  <a:lnTo>
                    <a:pt x="68461" y="2936377"/>
                  </a:lnTo>
                  <a:lnTo>
                    <a:pt x="70910" y="2984939"/>
                  </a:lnTo>
                  <a:lnTo>
                    <a:pt x="72544" y="3032130"/>
                  </a:lnTo>
                  <a:lnTo>
                    <a:pt x="73632" y="3078408"/>
                  </a:lnTo>
                  <a:lnTo>
                    <a:pt x="74358" y="3124076"/>
                  </a:lnTo>
                  <a:lnTo>
                    <a:pt x="74842" y="3169339"/>
                  </a:lnTo>
                  <a:lnTo>
                    <a:pt x="75164" y="3214330"/>
                  </a:lnTo>
                  <a:lnTo>
                    <a:pt x="75379" y="3259141"/>
                  </a:lnTo>
                  <a:lnTo>
                    <a:pt x="76581" y="3303832"/>
                  </a:lnTo>
                  <a:lnTo>
                    <a:pt x="78441" y="3348442"/>
                  </a:lnTo>
                  <a:lnTo>
                    <a:pt x="80738" y="3392999"/>
                  </a:lnTo>
                  <a:lnTo>
                    <a:pt x="81213" y="3436462"/>
                  </a:lnTo>
                  <a:lnTo>
                    <a:pt x="80469" y="3479196"/>
                  </a:lnTo>
                  <a:lnTo>
                    <a:pt x="78916" y="3521443"/>
                  </a:lnTo>
                  <a:lnTo>
                    <a:pt x="77880" y="3563367"/>
                  </a:lnTo>
                  <a:lnTo>
                    <a:pt x="77190" y="3605074"/>
                  </a:lnTo>
                  <a:lnTo>
                    <a:pt x="76730" y="3646637"/>
                  </a:lnTo>
                  <a:lnTo>
                    <a:pt x="76423" y="3685987"/>
                  </a:lnTo>
                  <a:lnTo>
                    <a:pt x="76218" y="3723863"/>
                  </a:lnTo>
                  <a:lnTo>
                    <a:pt x="76082" y="3760755"/>
                  </a:lnTo>
                  <a:lnTo>
                    <a:pt x="75991" y="3795932"/>
                  </a:lnTo>
                  <a:lnTo>
                    <a:pt x="75930" y="3829968"/>
                  </a:lnTo>
                  <a:lnTo>
                    <a:pt x="75890" y="3863241"/>
                  </a:lnTo>
                  <a:lnTo>
                    <a:pt x="74804" y="3894949"/>
                  </a:lnTo>
                  <a:lnTo>
                    <a:pt x="73022" y="3925612"/>
                  </a:lnTo>
                  <a:lnTo>
                    <a:pt x="70777" y="3955579"/>
                  </a:lnTo>
                  <a:lnTo>
                    <a:pt x="69279" y="3984023"/>
                  </a:lnTo>
                  <a:lnTo>
                    <a:pt x="68281" y="4011453"/>
                  </a:lnTo>
                  <a:lnTo>
                    <a:pt x="67615" y="4038207"/>
                  </a:lnTo>
                  <a:lnTo>
                    <a:pt x="66875" y="4084866"/>
                  </a:lnTo>
                  <a:lnTo>
                    <a:pt x="66547" y="4125711"/>
                  </a:lnTo>
                  <a:lnTo>
                    <a:pt x="66399" y="4161504"/>
                  </a:lnTo>
                  <a:lnTo>
                    <a:pt x="71374" y="4201292"/>
                  </a:lnTo>
                  <a:lnTo>
                    <a:pt x="75809" y="4225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SMARTInkShape-3754"/>
            <p:cNvSpPr/>
            <p:nvPr>
              <p:custDataLst>
                <p:tags r:id="rId207"/>
              </p:custDataLst>
            </p:nvPr>
          </p:nvSpPr>
          <p:spPr>
            <a:xfrm>
              <a:off x="10500587" y="3057525"/>
              <a:ext cx="138839" cy="28576"/>
            </a:xfrm>
            <a:custGeom>
              <a:avLst/>
              <a:gdLst/>
              <a:ahLst/>
              <a:cxnLst/>
              <a:rect l="0" t="0" r="0" b="0"/>
              <a:pathLst>
                <a:path w="138839" h="28576">
                  <a:moveTo>
                    <a:pt x="5488" y="0"/>
                  </a:moveTo>
                  <a:lnTo>
                    <a:pt x="5488" y="0"/>
                  </a:lnTo>
                  <a:lnTo>
                    <a:pt x="431" y="10113"/>
                  </a:lnTo>
                  <a:lnTo>
                    <a:pt x="0" y="13092"/>
                  </a:lnTo>
                  <a:lnTo>
                    <a:pt x="771" y="15078"/>
                  </a:lnTo>
                  <a:lnTo>
                    <a:pt x="2343" y="16402"/>
                  </a:lnTo>
                  <a:lnTo>
                    <a:pt x="6912" y="17873"/>
                  </a:lnTo>
                  <a:lnTo>
                    <a:pt x="50102" y="26486"/>
                  </a:lnTo>
                  <a:lnTo>
                    <a:pt x="93088" y="28162"/>
                  </a:lnTo>
                  <a:lnTo>
                    <a:pt x="138838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3755"/>
            <p:cNvSpPr/>
            <p:nvPr>
              <p:custDataLst>
                <p:tags r:id="rId208"/>
              </p:custDataLst>
            </p:nvPr>
          </p:nvSpPr>
          <p:spPr>
            <a:xfrm>
              <a:off x="10516923" y="2994887"/>
              <a:ext cx="55828" cy="5489"/>
            </a:xfrm>
            <a:custGeom>
              <a:avLst/>
              <a:gdLst/>
              <a:ahLst/>
              <a:cxnLst/>
              <a:rect l="0" t="0" r="0" b="0"/>
              <a:pathLst>
                <a:path w="55828" h="5489">
                  <a:moveTo>
                    <a:pt x="8202" y="5488"/>
                  </a:moveTo>
                  <a:lnTo>
                    <a:pt x="8202" y="5488"/>
                  </a:lnTo>
                  <a:lnTo>
                    <a:pt x="0" y="5488"/>
                  </a:lnTo>
                  <a:lnTo>
                    <a:pt x="17117" y="4430"/>
                  </a:lnTo>
                  <a:lnTo>
                    <a:pt x="37302" y="0"/>
                  </a:lnTo>
                  <a:lnTo>
                    <a:pt x="55827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7" name="SMARTInkShape-3756"/>
            <p:cNvSpPr/>
            <p:nvPr>
              <p:custDataLst>
                <p:tags r:id="rId209"/>
              </p:custDataLst>
            </p:nvPr>
          </p:nvSpPr>
          <p:spPr>
            <a:xfrm>
              <a:off x="10301446" y="2849450"/>
              <a:ext cx="109007" cy="291703"/>
            </a:xfrm>
            <a:custGeom>
              <a:avLst/>
              <a:gdLst/>
              <a:ahLst/>
              <a:cxnLst/>
              <a:rect l="0" t="0" r="0" b="0"/>
              <a:pathLst>
                <a:path w="109007" h="291703">
                  <a:moveTo>
                    <a:pt x="14129" y="27100"/>
                  </a:moveTo>
                  <a:lnTo>
                    <a:pt x="14129" y="27100"/>
                  </a:lnTo>
                  <a:lnTo>
                    <a:pt x="872" y="13843"/>
                  </a:lnTo>
                  <a:lnTo>
                    <a:pt x="0" y="11912"/>
                  </a:lnTo>
                  <a:lnTo>
                    <a:pt x="476" y="10624"/>
                  </a:lnTo>
                  <a:lnTo>
                    <a:pt x="18957" y="3502"/>
                  </a:lnTo>
                  <a:lnTo>
                    <a:pt x="39079" y="0"/>
                  </a:lnTo>
                  <a:lnTo>
                    <a:pt x="82648" y="6855"/>
                  </a:lnTo>
                  <a:lnTo>
                    <a:pt x="95027" y="10341"/>
                  </a:lnTo>
                  <a:lnTo>
                    <a:pt x="99813" y="12753"/>
                  </a:lnTo>
                  <a:lnTo>
                    <a:pt x="103000" y="16477"/>
                  </a:lnTo>
                  <a:lnTo>
                    <a:pt x="106543" y="26259"/>
                  </a:lnTo>
                  <a:lnTo>
                    <a:pt x="109006" y="66343"/>
                  </a:lnTo>
                  <a:lnTo>
                    <a:pt x="106447" y="94114"/>
                  </a:lnTo>
                  <a:lnTo>
                    <a:pt x="100431" y="135877"/>
                  </a:lnTo>
                  <a:lnTo>
                    <a:pt x="99968" y="175822"/>
                  </a:lnTo>
                  <a:lnTo>
                    <a:pt x="98819" y="216873"/>
                  </a:lnTo>
                  <a:lnTo>
                    <a:pt x="86599" y="260072"/>
                  </a:lnTo>
                  <a:lnTo>
                    <a:pt x="77735" y="271049"/>
                  </a:lnTo>
                  <a:lnTo>
                    <a:pt x="56254" y="289079"/>
                  </a:lnTo>
                  <a:lnTo>
                    <a:pt x="49432" y="291702"/>
                  </a:lnTo>
                  <a:lnTo>
                    <a:pt x="46130" y="291343"/>
                  </a:lnTo>
                  <a:lnTo>
                    <a:pt x="39641" y="288122"/>
                  </a:lnTo>
                  <a:lnTo>
                    <a:pt x="37486" y="284723"/>
                  </a:lnTo>
                  <a:lnTo>
                    <a:pt x="33179" y="255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8" name="SMARTInkShape-3757"/>
            <p:cNvSpPr/>
            <p:nvPr>
              <p:custDataLst>
                <p:tags r:id="rId210"/>
              </p:custDataLst>
            </p:nvPr>
          </p:nvSpPr>
          <p:spPr>
            <a:xfrm>
              <a:off x="10166480" y="2952750"/>
              <a:ext cx="130046" cy="152401"/>
            </a:xfrm>
            <a:custGeom>
              <a:avLst/>
              <a:gdLst/>
              <a:ahLst/>
              <a:cxnLst/>
              <a:rect l="0" t="0" r="0" b="0"/>
              <a:pathLst>
                <a:path w="130046" h="152401">
                  <a:moveTo>
                    <a:pt x="130045" y="0"/>
                  </a:moveTo>
                  <a:lnTo>
                    <a:pt x="130045" y="0"/>
                  </a:lnTo>
                  <a:lnTo>
                    <a:pt x="124988" y="0"/>
                  </a:lnTo>
                  <a:lnTo>
                    <a:pt x="106195" y="15208"/>
                  </a:lnTo>
                  <a:lnTo>
                    <a:pt x="63275" y="62014"/>
                  </a:lnTo>
                  <a:lnTo>
                    <a:pt x="44292" y="80463"/>
                  </a:lnTo>
                  <a:lnTo>
                    <a:pt x="4278" y="127678"/>
                  </a:lnTo>
                  <a:lnTo>
                    <a:pt x="65" y="140001"/>
                  </a:lnTo>
                  <a:lnTo>
                    <a:pt x="0" y="144134"/>
                  </a:lnTo>
                  <a:lnTo>
                    <a:pt x="622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SMARTInkShape-3758"/>
            <p:cNvSpPr/>
            <p:nvPr>
              <p:custDataLst>
                <p:tags r:id="rId211"/>
              </p:custDataLst>
            </p:nvPr>
          </p:nvSpPr>
          <p:spPr>
            <a:xfrm>
              <a:off x="10182225" y="2924175"/>
              <a:ext cx="95251" cy="171451"/>
            </a:xfrm>
            <a:custGeom>
              <a:avLst/>
              <a:gdLst/>
              <a:ahLst/>
              <a:cxnLst/>
              <a:rect l="0" t="0" r="0" b="0"/>
              <a:pathLst>
                <a:path w="95251" h="171451">
                  <a:moveTo>
                    <a:pt x="0" y="0"/>
                  </a:moveTo>
                  <a:lnTo>
                    <a:pt x="0" y="0"/>
                  </a:lnTo>
                  <a:lnTo>
                    <a:pt x="25509" y="45533"/>
                  </a:lnTo>
                  <a:lnTo>
                    <a:pt x="45519" y="89357"/>
                  </a:lnTo>
                  <a:lnTo>
                    <a:pt x="75612" y="134712"/>
                  </a:lnTo>
                  <a:lnTo>
                    <a:pt x="952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0" name="SMARTInkShape-3759"/>
            <p:cNvSpPr/>
            <p:nvPr>
              <p:custDataLst>
                <p:tags r:id="rId212"/>
              </p:custDataLst>
            </p:nvPr>
          </p:nvSpPr>
          <p:spPr>
            <a:xfrm>
              <a:off x="10031302" y="2858940"/>
              <a:ext cx="169974" cy="274786"/>
            </a:xfrm>
            <a:custGeom>
              <a:avLst/>
              <a:gdLst/>
              <a:ahLst/>
              <a:cxnLst/>
              <a:rect l="0" t="0" r="0" b="0"/>
              <a:pathLst>
                <a:path w="169974" h="274786">
                  <a:moveTo>
                    <a:pt x="169973" y="17610"/>
                  </a:moveTo>
                  <a:lnTo>
                    <a:pt x="169973" y="17610"/>
                  </a:lnTo>
                  <a:lnTo>
                    <a:pt x="169973" y="12554"/>
                  </a:lnTo>
                  <a:lnTo>
                    <a:pt x="167856" y="11064"/>
                  </a:lnTo>
                  <a:lnTo>
                    <a:pt x="125194" y="0"/>
                  </a:lnTo>
                  <a:lnTo>
                    <a:pt x="84249" y="6887"/>
                  </a:lnTo>
                  <a:lnTo>
                    <a:pt x="62374" y="17843"/>
                  </a:lnTo>
                  <a:lnTo>
                    <a:pt x="45900" y="34495"/>
                  </a:lnTo>
                  <a:lnTo>
                    <a:pt x="34314" y="62947"/>
                  </a:lnTo>
                  <a:lnTo>
                    <a:pt x="28522" y="110487"/>
                  </a:lnTo>
                  <a:lnTo>
                    <a:pt x="24558" y="157821"/>
                  </a:lnTo>
                  <a:lnTo>
                    <a:pt x="13896" y="198059"/>
                  </a:lnTo>
                  <a:lnTo>
                    <a:pt x="1845" y="240340"/>
                  </a:lnTo>
                  <a:lnTo>
                    <a:pt x="0" y="252773"/>
                  </a:lnTo>
                  <a:lnTo>
                    <a:pt x="566" y="256936"/>
                  </a:lnTo>
                  <a:lnTo>
                    <a:pt x="2002" y="259711"/>
                  </a:lnTo>
                  <a:lnTo>
                    <a:pt x="11909" y="269220"/>
                  </a:lnTo>
                  <a:lnTo>
                    <a:pt x="36121" y="273136"/>
                  </a:lnTo>
                  <a:lnTo>
                    <a:pt x="75682" y="274459"/>
                  </a:lnTo>
                  <a:lnTo>
                    <a:pt x="131873" y="274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1" name="SMARTInkShape-3760"/>
            <p:cNvSpPr/>
            <p:nvPr>
              <p:custDataLst>
                <p:tags r:id="rId213"/>
              </p:custDataLst>
            </p:nvPr>
          </p:nvSpPr>
          <p:spPr>
            <a:xfrm>
              <a:off x="9880466" y="3000375"/>
              <a:ext cx="149360" cy="47626"/>
            </a:xfrm>
            <a:custGeom>
              <a:avLst/>
              <a:gdLst/>
              <a:ahLst/>
              <a:cxnLst/>
              <a:rect l="0" t="0" r="0" b="0"/>
              <a:pathLst>
                <a:path w="149360" h="47626">
                  <a:moveTo>
                    <a:pt x="25534" y="47625"/>
                  </a:moveTo>
                  <a:lnTo>
                    <a:pt x="25534" y="47625"/>
                  </a:lnTo>
                  <a:lnTo>
                    <a:pt x="20477" y="42569"/>
                  </a:lnTo>
                  <a:lnTo>
                    <a:pt x="12350" y="40086"/>
                  </a:lnTo>
                  <a:lnTo>
                    <a:pt x="0" y="38492"/>
                  </a:lnTo>
                  <a:lnTo>
                    <a:pt x="1101" y="37303"/>
                  </a:lnTo>
                  <a:lnTo>
                    <a:pt x="11709" y="31631"/>
                  </a:lnTo>
                  <a:lnTo>
                    <a:pt x="52896" y="21215"/>
                  </a:lnTo>
                  <a:lnTo>
                    <a:pt x="89382" y="14421"/>
                  </a:lnTo>
                  <a:lnTo>
                    <a:pt x="133121" y="3946"/>
                  </a:lnTo>
                  <a:lnTo>
                    <a:pt x="1493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2" name="SMARTInkShape-3761"/>
            <p:cNvSpPr/>
            <p:nvPr>
              <p:custDataLst>
                <p:tags r:id="rId214"/>
              </p:custDataLst>
            </p:nvPr>
          </p:nvSpPr>
          <p:spPr>
            <a:xfrm>
              <a:off x="9896692" y="2895635"/>
              <a:ext cx="129097" cy="256366"/>
            </a:xfrm>
            <a:custGeom>
              <a:avLst/>
              <a:gdLst/>
              <a:ahLst/>
              <a:cxnLst/>
              <a:rect l="0" t="0" r="0" b="0"/>
              <a:pathLst>
                <a:path w="129097" h="256366">
                  <a:moveTo>
                    <a:pt x="123608" y="9490"/>
                  </a:moveTo>
                  <a:lnTo>
                    <a:pt x="123608" y="9490"/>
                  </a:lnTo>
                  <a:lnTo>
                    <a:pt x="123608" y="4434"/>
                  </a:lnTo>
                  <a:lnTo>
                    <a:pt x="124666" y="2944"/>
                  </a:lnTo>
                  <a:lnTo>
                    <a:pt x="126432" y="1951"/>
                  </a:lnTo>
                  <a:lnTo>
                    <a:pt x="128665" y="1289"/>
                  </a:lnTo>
                  <a:lnTo>
                    <a:pt x="129096" y="848"/>
                  </a:lnTo>
                  <a:lnTo>
                    <a:pt x="128325" y="554"/>
                  </a:lnTo>
                  <a:lnTo>
                    <a:pt x="110627" y="0"/>
                  </a:lnTo>
                  <a:lnTo>
                    <a:pt x="91186" y="5032"/>
                  </a:lnTo>
                  <a:lnTo>
                    <a:pt x="45519" y="32834"/>
                  </a:lnTo>
                  <a:lnTo>
                    <a:pt x="21634" y="54788"/>
                  </a:lnTo>
                  <a:lnTo>
                    <a:pt x="14787" y="72661"/>
                  </a:lnTo>
                  <a:lnTo>
                    <a:pt x="5334" y="113573"/>
                  </a:lnTo>
                  <a:lnTo>
                    <a:pt x="880" y="158774"/>
                  </a:lnTo>
                  <a:lnTo>
                    <a:pt x="0" y="199375"/>
                  </a:lnTo>
                  <a:lnTo>
                    <a:pt x="937" y="217708"/>
                  </a:lnTo>
                  <a:lnTo>
                    <a:pt x="7414" y="238871"/>
                  </a:lnTo>
                  <a:lnTo>
                    <a:pt x="13054" y="248315"/>
                  </a:lnTo>
                  <a:lnTo>
                    <a:pt x="18155" y="251257"/>
                  </a:lnTo>
                  <a:lnTo>
                    <a:pt x="47985" y="256365"/>
                  </a:lnTo>
                  <a:lnTo>
                    <a:pt x="80749" y="248871"/>
                  </a:lnTo>
                  <a:lnTo>
                    <a:pt x="98719" y="240259"/>
                  </a:lnTo>
                  <a:lnTo>
                    <a:pt x="114083" y="22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3" name="SMARTInkShape-3762"/>
            <p:cNvSpPr/>
            <p:nvPr>
              <p:custDataLst>
                <p:tags r:id="rId215"/>
              </p:custDataLst>
            </p:nvPr>
          </p:nvSpPr>
          <p:spPr>
            <a:xfrm>
              <a:off x="11972925" y="2400300"/>
              <a:ext cx="93928" cy="228601"/>
            </a:xfrm>
            <a:custGeom>
              <a:avLst/>
              <a:gdLst/>
              <a:ahLst/>
              <a:cxnLst/>
              <a:rect l="0" t="0" r="0" b="0"/>
              <a:pathLst>
                <a:path w="93928" h="228601">
                  <a:moveTo>
                    <a:pt x="85725" y="0"/>
                  </a:moveTo>
                  <a:lnTo>
                    <a:pt x="85725" y="0"/>
                  </a:lnTo>
                  <a:lnTo>
                    <a:pt x="88549" y="47559"/>
                  </a:lnTo>
                  <a:lnTo>
                    <a:pt x="93927" y="80655"/>
                  </a:lnTo>
                  <a:lnTo>
                    <a:pt x="87384" y="114122"/>
                  </a:lnTo>
                  <a:lnTo>
                    <a:pt x="76810" y="137648"/>
                  </a:lnTo>
                  <a:lnTo>
                    <a:pt x="48685" y="179629"/>
                  </a:lnTo>
                  <a:lnTo>
                    <a:pt x="26067" y="20632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4" name="SMARTInkShape-3763"/>
            <p:cNvSpPr/>
            <p:nvPr>
              <p:custDataLst>
                <p:tags r:id="rId216"/>
              </p:custDataLst>
            </p:nvPr>
          </p:nvSpPr>
          <p:spPr>
            <a:xfrm>
              <a:off x="11908100" y="2422768"/>
              <a:ext cx="93401" cy="145188"/>
            </a:xfrm>
            <a:custGeom>
              <a:avLst/>
              <a:gdLst/>
              <a:ahLst/>
              <a:cxnLst/>
              <a:rect l="0" t="0" r="0" b="0"/>
              <a:pathLst>
                <a:path w="93401" h="145188">
                  <a:moveTo>
                    <a:pt x="55300" y="53732"/>
                  </a:moveTo>
                  <a:lnTo>
                    <a:pt x="55300" y="53732"/>
                  </a:lnTo>
                  <a:lnTo>
                    <a:pt x="31469" y="28843"/>
                  </a:lnTo>
                  <a:lnTo>
                    <a:pt x="28831" y="22209"/>
                  </a:lnTo>
                  <a:lnTo>
                    <a:pt x="27072" y="21075"/>
                  </a:lnTo>
                  <a:lnTo>
                    <a:pt x="24840" y="21377"/>
                  </a:lnTo>
                  <a:lnTo>
                    <a:pt x="22293" y="22637"/>
                  </a:lnTo>
                  <a:lnTo>
                    <a:pt x="13653" y="34523"/>
                  </a:lnTo>
                  <a:lnTo>
                    <a:pt x="4391" y="51451"/>
                  </a:lnTo>
                  <a:lnTo>
                    <a:pt x="0" y="85041"/>
                  </a:lnTo>
                  <a:lnTo>
                    <a:pt x="3754" y="113338"/>
                  </a:lnTo>
                  <a:lnTo>
                    <a:pt x="16626" y="135129"/>
                  </a:lnTo>
                  <a:lnTo>
                    <a:pt x="25059" y="142825"/>
                  </a:lnTo>
                  <a:lnTo>
                    <a:pt x="28789" y="144878"/>
                  </a:lnTo>
                  <a:lnTo>
                    <a:pt x="32334" y="145187"/>
                  </a:lnTo>
                  <a:lnTo>
                    <a:pt x="39096" y="142709"/>
                  </a:lnTo>
                  <a:lnTo>
                    <a:pt x="48853" y="130308"/>
                  </a:lnTo>
                  <a:lnTo>
                    <a:pt x="67117" y="93004"/>
                  </a:lnTo>
                  <a:lnTo>
                    <a:pt x="71135" y="73303"/>
                  </a:lnTo>
                  <a:lnTo>
                    <a:pt x="68342" y="44361"/>
                  </a:lnTo>
                  <a:lnTo>
                    <a:pt x="51877" y="8529"/>
                  </a:lnTo>
                  <a:lnTo>
                    <a:pt x="47726" y="4547"/>
                  </a:lnTo>
                  <a:lnTo>
                    <a:pt x="37471" y="122"/>
                  </a:lnTo>
                  <a:lnTo>
                    <a:pt x="32830" y="0"/>
                  </a:lnTo>
                  <a:lnTo>
                    <a:pt x="24852" y="2688"/>
                  </a:lnTo>
                  <a:lnTo>
                    <a:pt x="22301" y="5944"/>
                  </a:lnTo>
                  <a:lnTo>
                    <a:pt x="18711" y="19582"/>
                  </a:lnTo>
                  <a:lnTo>
                    <a:pt x="17872" y="27265"/>
                  </a:lnTo>
                  <a:lnTo>
                    <a:pt x="23144" y="37030"/>
                  </a:lnTo>
                  <a:lnTo>
                    <a:pt x="31484" y="46309"/>
                  </a:lnTo>
                  <a:lnTo>
                    <a:pt x="48741" y="57811"/>
                  </a:lnTo>
                  <a:lnTo>
                    <a:pt x="93400" y="63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5" name="SMARTInkShape-3764"/>
            <p:cNvSpPr/>
            <p:nvPr>
              <p:custDataLst>
                <p:tags r:id="rId217"/>
              </p:custDataLst>
            </p:nvPr>
          </p:nvSpPr>
          <p:spPr>
            <a:xfrm>
              <a:off x="11811000" y="24860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8202" y="10849"/>
                  </a:lnTo>
                  <a:lnTo>
                    <a:pt x="19245" y="4861"/>
                  </a:lnTo>
                  <a:lnTo>
                    <a:pt x="41941" y="96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6" name="SMARTInkShape-3765"/>
            <p:cNvSpPr/>
            <p:nvPr>
              <p:custDataLst>
                <p:tags r:id="rId218"/>
              </p:custDataLst>
            </p:nvPr>
          </p:nvSpPr>
          <p:spPr>
            <a:xfrm>
              <a:off x="11753850" y="2450965"/>
              <a:ext cx="19051" cy="120786"/>
            </a:xfrm>
            <a:custGeom>
              <a:avLst/>
              <a:gdLst/>
              <a:ahLst/>
              <a:cxnLst/>
              <a:rect l="0" t="0" r="0" b="0"/>
              <a:pathLst>
                <a:path w="19051" h="120786">
                  <a:moveTo>
                    <a:pt x="0" y="25535"/>
                  </a:moveTo>
                  <a:lnTo>
                    <a:pt x="0" y="25535"/>
                  </a:lnTo>
                  <a:lnTo>
                    <a:pt x="0" y="20479"/>
                  </a:lnTo>
                  <a:lnTo>
                    <a:pt x="8202" y="0"/>
                  </a:lnTo>
                  <a:lnTo>
                    <a:pt x="8642" y="1104"/>
                  </a:lnTo>
                  <a:lnTo>
                    <a:pt x="9448" y="38294"/>
                  </a:lnTo>
                  <a:lnTo>
                    <a:pt x="9510" y="78306"/>
                  </a:lnTo>
                  <a:lnTo>
                    <a:pt x="10577" y="93439"/>
                  </a:lnTo>
                  <a:lnTo>
                    <a:pt x="19050" y="120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SMARTInkShape-3766"/>
            <p:cNvSpPr/>
            <p:nvPr>
              <p:custDataLst>
                <p:tags r:id="rId219"/>
              </p:custDataLst>
            </p:nvPr>
          </p:nvSpPr>
          <p:spPr>
            <a:xfrm>
              <a:off x="11656356" y="2381758"/>
              <a:ext cx="78445" cy="189993"/>
            </a:xfrm>
            <a:custGeom>
              <a:avLst/>
              <a:gdLst/>
              <a:ahLst/>
              <a:cxnLst/>
              <a:rect l="0" t="0" r="0" b="0"/>
              <a:pathLst>
                <a:path w="78445" h="189993">
                  <a:moveTo>
                    <a:pt x="78444" y="18542"/>
                  </a:moveTo>
                  <a:lnTo>
                    <a:pt x="78444" y="18542"/>
                  </a:lnTo>
                  <a:lnTo>
                    <a:pt x="78444" y="1208"/>
                  </a:lnTo>
                  <a:lnTo>
                    <a:pt x="77386" y="636"/>
                  </a:lnTo>
                  <a:lnTo>
                    <a:pt x="73386" y="0"/>
                  </a:lnTo>
                  <a:lnTo>
                    <a:pt x="60130" y="9756"/>
                  </a:lnTo>
                  <a:lnTo>
                    <a:pt x="30499" y="48469"/>
                  </a:lnTo>
                  <a:lnTo>
                    <a:pt x="20093" y="65709"/>
                  </a:lnTo>
                  <a:lnTo>
                    <a:pt x="2750" y="110726"/>
                  </a:lnTo>
                  <a:lnTo>
                    <a:pt x="0" y="134302"/>
                  </a:lnTo>
                  <a:lnTo>
                    <a:pt x="3363" y="156774"/>
                  </a:lnTo>
                  <a:lnTo>
                    <a:pt x="11914" y="173817"/>
                  </a:lnTo>
                  <a:lnTo>
                    <a:pt x="30819" y="189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SMARTInkShape-3767"/>
            <p:cNvSpPr/>
            <p:nvPr>
              <p:custDataLst>
                <p:tags r:id="rId220"/>
              </p:custDataLst>
            </p:nvPr>
          </p:nvSpPr>
          <p:spPr>
            <a:xfrm>
              <a:off x="11410950" y="2495550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9" name="SMARTInkShape-3768"/>
            <p:cNvSpPr/>
            <p:nvPr>
              <p:custDataLst>
                <p:tags r:id="rId221"/>
              </p:custDataLst>
            </p:nvPr>
          </p:nvSpPr>
          <p:spPr>
            <a:xfrm>
              <a:off x="11296650" y="2401645"/>
              <a:ext cx="92013" cy="250925"/>
            </a:xfrm>
            <a:custGeom>
              <a:avLst/>
              <a:gdLst/>
              <a:ahLst/>
              <a:cxnLst/>
              <a:rect l="0" t="0" r="0" b="0"/>
              <a:pathLst>
                <a:path w="92013" h="250925">
                  <a:moveTo>
                    <a:pt x="38100" y="103430"/>
                  </a:moveTo>
                  <a:lnTo>
                    <a:pt x="38100" y="103430"/>
                  </a:lnTo>
                  <a:lnTo>
                    <a:pt x="24843" y="140058"/>
                  </a:lnTo>
                  <a:lnTo>
                    <a:pt x="20194" y="185885"/>
                  </a:lnTo>
                  <a:lnTo>
                    <a:pt x="19276" y="226609"/>
                  </a:lnTo>
                  <a:lnTo>
                    <a:pt x="18092" y="242843"/>
                  </a:lnTo>
                  <a:lnTo>
                    <a:pt x="16294" y="247172"/>
                  </a:lnTo>
                  <a:lnTo>
                    <a:pt x="14037" y="250058"/>
                  </a:lnTo>
                  <a:lnTo>
                    <a:pt x="12535" y="250924"/>
                  </a:lnTo>
                  <a:lnTo>
                    <a:pt x="11530" y="250443"/>
                  </a:lnTo>
                  <a:lnTo>
                    <a:pt x="10862" y="249063"/>
                  </a:lnTo>
                  <a:lnTo>
                    <a:pt x="9643" y="209919"/>
                  </a:lnTo>
                  <a:lnTo>
                    <a:pt x="16094" y="168327"/>
                  </a:lnTo>
                  <a:lnTo>
                    <a:pt x="18175" y="129597"/>
                  </a:lnTo>
                  <a:lnTo>
                    <a:pt x="21700" y="87471"/>
                  </a:lnTo>
                  <a:lnTo>
                    <a:pt x="29360" y="50018"/>
                  </a:lnTo>
                  <a:lnTo>
                    <a:pt x="36333" y="29950"/>
                  </a:lnTo>
                  <a:lnTo>
                    <a:pt x="51100" y="8868"/>
                  </a:lnTo>
                  <a:lnTo>
                    <a:pt x="59047" y="3194"/>
                  </a:lnTo>
                  <a:lnTo>
                    <a:pt x="69472" y="0"/>
                  </a:lnTo>
                  <a:lnTo>
                    <a:pt x="78853" y="4897"/>
                  </a:lnTo>
                  <a:lnTo>
                    <a:pt x="84320" y="9167"/>
                  </a:lnTo>
                  <a:lnTo>
                    <a:pt x="90392" y="19555"/>
                  </a:lnTo>
                  <a:lnTo>
                    <a:pt x="92012" y="25288"/>
                  </a:lnTo>
                  <a:lnTo>
                    <a:pt x="89234" y="48527"/>
                  </a:lnTo>
                  <a:lnTo>
                    <a:pt x="76650" y="75521"/>
                  </a:lnTo>
                  <a:lnTo>
                    <a:pt x="65465" y="88556"/>
                  </a:lnTo>
                  <a:lnTo>
                    <a:pt x="52378" y="97878"/>
                  </a:lnTo>
                  <a:lnTo>
                    <a:pt x="23753" y="109663"/>
                  </a:lnTo>
                  <a:lnTo>
                    <a:pt x="0" y="112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0" name="SMARTInkShape-3769"/>
            <p:cNvSpPr/>
            <p:nvPr>
              <p:custDataLst>
                <p:tags r:id="rId222"/>
              </p:custDataLst>
            </p:nvPr>
          </p:nvSpPr>
          <p:spPr>
            <a:xfrm>
              <a:off x="11258550" y="2524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1" name="SMARTInkShape-3770"/>
            <p:cNvSpPr/>
            <p:nvPr>
              <p:custDataLst>
                <p:tags r:id="rId223"/>
              </p:custDataLst>
            </p:nvPr>
          </p:nvSpPr>
          <p:spPr>
            <a:xfrm>
              <a:off x="11039527" y="2428875"/>
              <a:ext cx="112817" cy="121754"/>
            </a:xfrm>
            <a:custGeom>
              <a:avLst/>
              <a:gdLst/>
              <a:ahLst/>
              <a:cxnLst/>
              <a:rect l="0" t="0" r="0" b="0"/>
              <a:pathLst>
                <a:path w="112817" h="121754">
                  <a:moveTo>
                    <a:pt x="9473" y="47625"/>
                  </a:moveTo>
                  <a:lnTo>
                    <a:pt x="9473" y="47625"/>
                  </a:lnTo>
                  <a:lnTo>
                    <a:pt x="9473" y="42569"/>
                  </a:lnTo>
                  <a:lnTo>
                    <a:pt x="8415" y="41079"/>
                  </a:lnTo>
                  <a:lnTo>
                    <a:pt x="6649" y="40086"/>
                  </a:lnTo>
                  <a:lnTo>
                    <a:pt x="1271" y="38492"/>
                  </a:lnTo>
                  <a:lnTo>
                    <a:pt x="0" y="84250"/>
                  </a:lnTo>
                  <a:lnTo>
                    <a:pt x="1029" y="96711"/>
                  </a:lnTo>
                  <a:lnTo>
                    <a:pt x="5014" y="105777"/>
                  </a:lnTo>
                  <a:lnTo>
                    <a:pt x="17283" y="121753"/>
                  </a:lnTo>
                  <a:lnTo>
                    <a:pt x="18914" y="120327"/>
                  </a:lnTo>
                  <a:lnTo>
                    <a:pt x="26263" y="110324"/>
                  </a:lnTo>
                  <a:lnTo>
                    <a:pt x="47626" y="97561"/>
                  </a:lnTo>
                  <a:lnTo>
                    <a:pt x="50783" y="96790"/>
                  </a:lnTo>
                  <a:lnTo>
                    <a:pt x="52890" y="97335"/>
                  </a:lnTo>
                  <a:lnTo>
                    <a:pt x="54292" y="98757"/>
                  </a:lnTo>
                  <a:lnTo>
                    <a:pt x="55228" y="100763"/>
                  </a:lnTo>
                  <a:lnTo>
                    <a:pt x="66657" y="108642"/>
                  </a:lnTo>
                  <a:lnTo>
                    <a:pt x="78392" y="112624"/>
                  </a:lnTo>
                  <a:lnTo>
                    <a:pt x="88572" y="113803"/>
                  </a:lnTo>
                  <a:lnTo>
                    <a:pt x="95075" y="111257"/>
                  </a:lnTo>
                  <a:lnTo>
                    <a:pt x="107873" y="100999"/>
                  </a:lnTo>
                  <a:lnTo>
                    <a:pt x="111416" y="89339"/>
                  </a:lnTo>
                  <a:lnTo>
                    <a:pt x="112816" y="46846"/>
                  </a:lnTo>
                  <a:lnTo>
                    <a:pt x="1047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SMARTInkShape-3771"/>
            <p:cNvSpPr/>
            <p:nvPr>
              <p:custDataLst>
                <p:tags r:id="rId224"/>
              </p:custDataLst>
            </p:nvPr>
          </p:nvSpPr>
          <p:spPr>
            <a:xfrm>
              <a:off x="10707423" y="2400300"/>
              <a:ext cx="151078" cy="170089"/>
            </a:xfrm>
            <a:custGeom>
              <a:avLst/>
              <a:gdLst/>
              <a:ahLst/>
              <a:cxnLst/>
              <a:rect l="0" t="0" r="0" b="0"/>
              <a:pathLst>
                <a:path w="151078" h="170089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4906" y="0"/>
                  </a:lnTo>
                  <a:lnTo>
                    <a:pt x="60145" y="0"/>
                  </a:lnTo>
                  <a:lnTo>
                    <a:pt x="73975" y="5644"/>
                  </a:lnTo>
                  <a:lnTo>
                    <a:pt x="85060" y="14150"/>
                  </a:lnTo>
                  <a:lnTo>
                    <a:pt x="89985" y="21459"/>
                  </a:lnTo>
                  <a:lnTo>
                    <a:pt x="92759" y="36579"/>
                  </a:lnTo>
                  <a:lnTo>
                    <a:pt x="88523" y="59522"/>
                  </a:lnTo>
                  <a:lnTo>
                    <a:pt x="80567" y="76315"/>
                  </a:lnTo>
                  <a:lnTo>
                    <a:pt x="38445" y="122060"/>
                  </a:lnTo>
                  <a:lnTo>
                    <a:pt x="16371" y="145270"/>
                  </a:lnTo>
                  <a:lnTo>
                    <a:pt x="9278" y="159523"/>
                  </a:lnTo>
                  <a:lnTo>
                    <a:pt x="23689" y="166270"/>
                  </a:lnTo>
                  <a:lnTo>
                    <a:pt x="37956" y="169915"/>
                  </a:lnTo>
                  <a:lnTo>
                    <a:pt x="77187" y="170088"/>
                  </a:lnTo>
                  <a:lnTo>
                    <a:pt x="151077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SMARTInkShape-3772"/>
            <p:cNvSpPr/>
            <p:nvPr>
              <p:custDataLst>
                <p:tags r:id="rId225"/>
              </p:custDataLst>
            </p:nvPr>
          </p:nvSpPr>
          <p:spPr>
            <a:xfrm>
              <a:off x="11622322" y="1958091"/>
              <a:ext cx="160104" cy="167785"/>
            </a:xfrm>
            <a:custGeom>
              <a:avLst/>
              <a:gdLst/>
              <a:ahLst/>
              <a:cxnLst/>
              <a:rect l="0" t="0" r="0" b="0"/>
              <a:pathLst>
                <a:path w="160104" h="167785">
                  <a:moveTo>
                    <a:pt x="112478" y="80259"/>
                  </a:moveTo>
                  <a:lnTo>
                    <a:pt x="112478" y="80259"/>
                  </a:lnTo>
                  <a:lnTo>
                    <a:pt x="104872" y="71596"/>
                  </a:lnTo>
                  <a:lnTo>
                    <a:pt x="90088" y="49668"/>
                  </a:lnTo>
                  <a:lnTo>
                    <a:pt x="75622" y="39327"/>
                  </a:lnTo>
                  <a:lnTo>
                    <a:pt x="61173" y="38431"/>
                  </a:lnTo>
                  <a:lnTo>
                    <a:pt x="31084" y="46479"/>
                  </a:lnTo>
                  <a:lnTo>
                    <a:pt x="17742" y="60660"/>
                  </a:lnTo>
                  <a:lnTo>
                    <a:pt x="6873" y="78957"/>
                  </a:lnTo>
                  <a:lnTo>
                    <a:pt x="755" y="102216"/>
                  </a:lnTo>
                  <a:lnTo>
                    <a:pt x="0" y="128745"/>
                  </a:lnTo>
                  <a:lnTo>
                    <a:pt x="3574" y="147317"/>
                  </a:lnTo>
                  <a:lnTo>
                    <a:pt x="11513" y="160510"/>
                  </a:lnTo>
                  <a:lnTo>
                    <a:pt x="16593" y="165509"/>
                  </a:lnTo>
                  <a:lnTo>
                    <a:pt x="23154" y="167784"/>
                  </a:lnTo>
                  <a:lnTo>
                    <a:pt x="38913" y="167490"/>
                  </a:lnTo>
                  <a:lnTo>
                    <a:pt x="65634" y="156317"/>
                  </a:lnTo>
                  <a:lnTo>
                    <a:pt x="88601" y="134545"/>
                  </a:lnTo>
                  <a:lnTo>
                    <a:pt x="96575" y="114264"/>
                  </a:lnTo>
                  <a:lnTo>
                    <a:pt x="107601" y="67412"/>
                  </a:lnTo>
                  <a:lnTo>
                    <a:pt x="105726" y="45621"/>
                  </a:lnTo>
                  <a:lnTo>
                    <a:pt x="93661" y="14610"/>
                  </a:lnTo>
                  <a:lnTo>
                    <a:pt x="87234" y="7918"/>
                  </a:lnTo>
                  <a:lnTo>
                    <a:pt x="71625" y="482"/>
                  </a:lnTo>
                  <a:lnTo>
                    <a:pt x="56927" y="0"/>
                  </a:lnTo>
                  <a:lnTo>
                    <a:pt x="50045" y="1353"/>
                  </a:lnTo>
                  <a:lnTo>
                    <a:pt x="30244" y="13370"/>
                  </a:lnTo>
                  <a:lnTo>
                    <a:pt x="23014" y="21603"/>
                  </a:lnTo>
                  <a:lnTo>
                    <a:pt x="21085" y="25280"/>
                  </a:lnTo>
                  <a:lnTo>
                    <a:pt x="18372" y="45625"/>
                  </a:lnTo>
                  <a:lnTo>
                    <a:pt x="21165" y="52936"/>
                  </a:lnTo>
                  <a:lnTo>
                    <a:pt x="32736" y="66704"/>
                  </a:lnTo>
                  <a:lnTo>
                    <a:pt x="57099" y="81299"/>
                  </a:lnTo>
                  <a:lnTo>
                    <a:pt x="79372" y="87270"/>
                  </a:lnTo>
                  <a:lnTo>
                    <a:pt x="122660" y="92275"/>
                  </a:lnTo>
                  <a:lnTo>
                    <a:pt x="139229" y="95124"/>
                  </a:lnTo>
                  <a:lnTo>
                    <a:pt x="160103" y="89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SMARTInkShape-3773"/>
            <p:cNvSpPr/>
            <p:nvPr>
              <p:custDataLst>
                <p:tags r:id="rId226"/>
              </p:custDataLst>
            </p:nvPr>
          </p:nvSpPr>
          <p:spPr>
            <a:xfrm>
              <a:off x="11401425" y="20669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" name="SMARTInkShape-3774"/>
            <p:cNvSpPr/>
            <p:nvPr>
              <p:custDataLst>
                <p:tags r:id="rId227"/>
              </p:custDataLst>
            </p:nvPr>
          </p:nvSpPr>
          <p:spPr>
            <a:xfrm>
              <a:off x="11268202" y="1993420"/>
              <a:ext cx="70396" cy="260843"/>
            </a:xfrm>
            <a:custGeom>
              <a:avLst/>
              <a:gdLst/>
              <a:ahLst/>
              <a:cxnLst/>
              <a:rect l="0" t="0" r="0" b="0"/>
              <a:pathLst>
                <a:path w="70396" h="260843">
                  <a:moveTo>
                    <a:pt x="18923" y="63980"/>
                  </a:moveTo>
                  <a:lnTo>
                    <a:pt x="18923" y="63980"/>
                  </a:lnTo>
                  <a:lnTo>
                    <a:pt x="18923" y="106795"/>
                  </a:lnTo>
                  <a:lnTo>
                    <a:pt x="18923" y="146756"/>
                  </a:lnTo>
                  <a:lnTo>
                    <a:pt x="18923" y="184109"/>
                  </a:lnTo>
                  <a:lnTo>
                    <a:pt x="13866" y="225175"/>
                  </a:lnTo>
                  <a:lnTo>
                    <a:pt x="1314" y="260842"/>
                  </a:lnTo>
                  <a:lnTo>
                    <a:pt x="0" y="213842"/>
                  </a:lnTo>
                  <a:lnTo>
                    <a:pt x="4967" y="170237"/>
                  </a:lnTo>
                  <a:lnTo>
                    <a:pt x="9581" y="128792"/>
                  </a:lnTo>
                  <a:lnTo>
                    <a:pt x="16765" y="87679"/>
                  </a:lnTo>
                  <a:lnTo>
                    <a:pt x="23553" y="48435"/>
                  </a:lnTo>
                  <a:lnTo>
                    <a:pt x="26998" y="22450"/>
                  </a:lnTo>
                  <a:lnTo>
                    <a:pt x="29598" y="16185"/>
                  </a:lnTo>
                  <a:lnTo>
                    <a:pt x="38131" y="6402"/>
                  </a:lnTo>
                  <a:lnTo>
                    <a:pt x="46158" y="1348"/>
                  </a:lnTo>
                  <a:lnTo>
                    <a:pt x="49779" y="0"/>
                  </a:lnTo>
                  <a:lnTo>
                    <a:pt x="53253" y="160"/>
                  </a:lnTo>
                  <a:lnTo>
                    <a:pt x="59934" y="3160"/>
                  </a:lnTo>
                  <a:lnTo>
                    <a:pt x="69645" y="20912"/>
                  </a:lnTo>
                  <a:lnTo>
                    <a:pt x="70395" y="34608"/>
                  </a:lnTo>
                  <a:lnTo>
                    <a:pt x="66139" y="48809"/>
                  </a:lnTo>
                  <a:lnTo>
                    <a:pt x="46162" y="80974"/>
                  </a:lnTo>
                  <a:lnTo>
                    <a:pt x="18923" y="111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" name="SMARTInkShape-3775"/>
            <p:cNvSpPr/>
            <p:nvPr>
              <p:custDataLst>
                <p:tags r:id="rId228"/>
              </p:custDataLst>
            </p:nvPr>
          </p:nvSpPr>
          <p:spPr>
            <a:xfrm>
              <a:off x="11191875" y="2057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1058" y="15809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SMARTInkShape-3776"/>
            <p:cNvSpPr/>
            <p:nvPr>
              <p:custDataLst>
                <p:tags r:id="rId229"/>
              </p:custDataLst>
            </p:nvPr>
          </p:nvSpPr>
          <p:spPr>
            <a:xfrm>
              <a:off x="11043512" y="2038350"/>
              <a:ext cx="98742" cy="74518"/>
            </a:xfrm>
            <a:custGeom>
              <a:avLst/>
              <a:gdLst/>
              <a:ahLst/>
              <a:cxnLst/>
              <a:rect l="0" t="0" r="0" b="0"/>
              <a:pathLst>
                <a:path w="98742" h="74518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4"/>
                  </a:lnTo>
                  <a:lnTo>
                    <a:pt x="2664" y="8689"/>
                  </a:lnTo>
                  <a:lnTo>
                    <a:pt x="431" y="5792"/>
                  </a:lnTo>
                  <a:lnTo>
                    <a:pt x="0" y="3862"/>
                  </a:lnTo>
                  <a:lnTo>
                    <a:pt x="771" y="2574"/>
                  </a:lnTo>
                  <a:lnTo>
                    <a:pt x="2343" y="1716"/>
                  </a:lnTo>
                  <a:lnTo>
                    <a:pt x="9612" y="508"/>
                  </a:lnTo>
                  <a:lnTo>
                    <a:pt x="11413" y="1397"/>
                  </a:lnTo>
                  <a:lnTo>
                    <a:pt x="12612" y="3048"/>
                  </a:lnTo>
                  <a:lnTo>
                    <a:pt x="13946" y="8763"/>
                  </a:lnTo>
                  <a:lnTo>
                    <a:pt x="15978" y="40707"/>
                  </a:lnTo>
                  <a:lnTo>
                    <a:pt x="24705" y="62113"/>
                  </a:lnTo>
                  <a:lnTo>
                    <a:pt x="26767" y="63634"/>
                  </a:lnTo>
                  <a:lnTo>
                    <a:pt x="32621" y="66074"/>
                  </a:lnTo>
                  <a:lnTo>
                    <a:pt x="33104" y="65216"/>
                  </a:lnTo>
                  <a:lnTo>
                    <a:pt x="33936" y="58421"/>
                  </a:lnTo>
                  <a:lnTo>
                    <a:pt x="39082" y="62583"/>
                  </a:lnTo>
                  <a:lnTo>
                    <a:pt x="50302" y="72413"/>
                  </a:lnTo>
                  <a:lnTo>
                    <a:pt x="56450" y="74517"/>
                  </a:lnTo>
                  <a:lnTo>
                    <a:pt x="65533" y="72629"/>
                  </a:lnTo>
                  <a:lnTo>
                    <a:pt x="70917" y="70645"/>
                  </a:lnTo>
                  <a:lnTo>
                    <a:pt x="79723" y="62795"/>
                  </a:lnTo>
                  <a:lnTo>
                    <a:pt x="94000" y="40509"/>
                  </a:lnTo>
                  <a:lnTo>
                    <a:pt x="98741" y="27054"/>
                  </a:lnTo>
                  <a:lnTo>
                    <a:pt x="98348" y="23328"/>
                  </a:lnTo>
                  <a:lnTo>
                    <a:pt x="95091" y="16365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9" name="SMARTInkShape-3777"/>
          <p:cNvSpPr/>
          <p:nvPr>
            <p:custDataLst>
              <p:tags r:id="rId12"/>
            </p:custDataLst>
          </p:nvPr>
        </p:nvSpPr>
        <p:spPr>
          <a:xfrm>
            <a:off x="3381375" y="2924175"/>
            <a:ext cx="2295526" cy="688256"/>
          </a:xfrm>
          <a:custGeom>
            <a:avLst/>
            <a:gdLst/>
            <a:ahLst/>
            <a:cxnLst/>
            <a:rect l="0" t="0" r="0" b="0"/>
            <a:pathLst>
              <a:path w="2295526" h="688256">
                <a:moveTo>
                  <a:pt x="0" y="581025"/>
                </a:moveTo>
                <a:lnTo>
                  <a:pt x="0" y="581025"/>
                </a:lnTo>
                <a:lnTo>
                  <a:pt x="0" y="571617"/>
                </a:lnTo>
                <a:lnTo>
                  <a:pt x="5057" y="571534"/>
                </a:lnTo>
                <a:lnTo>
                  <a:pt x="10361" y="579982"/>
                </a:lnTo>
                <a:lnTo>
                  <a:pt x="17305" y="593261"/>
                </a:lnTo>
                <a:lnTo>
                  <a:pt x="30998" y="612637"/>
                </a:lnTo>
                <a:lnTo>
                  <a:pt x="38112" y="631785"/>
                </a:lnTo>
                <a:lnTo>
                  <a:pt x="69350" y="675409"/>
                </a:lnTo>
                <a:lnTo>
                  <a:pt x="77742" y="685768"/>
                </a:lnTo>
                <a:lnTo>
                  <a:pt x="81461" y="687896"/>
                </a:lnTo>
                <a:lnTo>
                  <a:pt x="84999" y="688255"/>
                </a:lnTo>
                <a:lnTo>
                  <a:pt x="88416" y="687437"/>
                </a:lnTo>
                <a:lnTo>
                  <a:pt x="90694" y="684775"/>
                </a:lnTo>
                <a:lnTo>
                  <a:pt x="93225" y="676172"/>
                </a:lnTo>
                <a:lnTo>
                  <a:pt x="94983" y="634085"/>
                </a:lnTo>
                <a:lnTo>
                  <a:pt x="95197" y="591624"/>
                </a:lnTo>
                <a:lnTo>
                  <a:pt x="88694" y="551604"/>
                </a:lnTo>
                <a:lnTo>
                  <a:pt x="86311" y="506853"/>
                </a:lnTo>
                <a:lnTo>
                  <a:pt x="85841" y="462069"/>
                </a:lnTo>
                <a:lnTo>
                  <a:pt x="79202" y="419003"/>
                </a:lnTo>
                <a:lnTo>
                  <a:pt x="77089" y="382147"/>
                </a:lnTo>
                <a:lnTo>
                  <a:pt x="75405" y="339242"/>
                </a:lnTo>
                <a:lnTo>
                  <a:pt x="68674" y="300306"/>
                </a:lnTo>
                <a:lnTo>
                  <a:pt x="58877" y="258426"/>
                </a:lnTo>
                <a:lnTo>
                  <a:pt x="49101" y="213880"/>
                </a:lnTo>
                <a:lnTo>
                  <a:pt x="47664" y="173919"/>
                </a:lnTo>
                <a:lnTo>
                  <a:pt x="55829" y="163465"/>
                </a:lnTo>
                <a:lnTo>
                  <a:pt x="98229" y="162015"/>
                </a:lnTo>
                <a:lnTo>
                  <a:pt x="141268" y="159121"/>
                </a:lnTo>
                <a:lnTo>
                  <a:pt x="179441" y="154391"/>
                </a:lnTo>
                <a:lnTo>
                  <a:pt x="225323" y="150168"/>
                </a:lnTo>
                <a:lnTo>
                  <a:pt x="268551" y="142214"/>
                </a:lnTo>
                <a:lnTo>
                  <a:pt x="314873" y="133154"/>
                </a:lnTo>
                <a:lnTo>
                  <a:pt x="362112" y="123767"/>
                </a:lnTo>
                <a:lnTo>
                  <a:pt x="394831" y="117449"/>
                </a:lnTo>
                <a:lnTo>
                  <a:pt x="430538" y="111114"/>
                </a:lnTo>
                <a:lnTo>
                  <a:pt x="467575" y="107592"/>
                </a:lnTo>
                <a:lnTo>
                  <a:pt x="507320" y="103911"/>
                </a:lnTo>
                <a:lnTo>
                  <a:pt x="553206" y="95218"/>
                </a:lnTo>
                <a:lnTo>
                  <a:pt x="599000" y="87122"/>
                </a:lnTo>
                <a:lnTo>
                  <a:pt x="646164" y="79996"/>
                </a:lnTo>
                <a:lnTo>
                  <a:pt x="672076" y="76614"/>
                </a:lnTo>
                <a:lnTo>
                  <a:pt x="698876" y="73301"/>
                </a:lnTo>
                <a:lnTo>
                  <a:pt x="725209" y="70034"/>
                </a:lnTo>
                <a:lnTo>
                  <a:pt x="751231" y="66797"/>
                </a:lnTo>
                <a:lnTo>
                  <a:pt x="777045" y="63582"/>
                </a:lnTo>
                <a:lnTo>
                  <a:pt x="803780" y="60379"/>
                </a:lnTo>
                <a:lnTo>
                  <a:pt x="831129" y="57186"/>
                </a:lnTo>
                <a:lnTo>
                  <a:pt x="858886" y="53999"/>
                </a:lnTo>
                <a:lnTo>
                  <a:pt x="886916" y="50816"/>
                </a:lnTo>
                <a:lnTo>
                  <a:pt x="915127" y="47635"/>
                </a:lnTo>
                <a:lnTo>
                  <a:pt x="943460" y="44457"/>
                </a:lnTo>
                <a:lnTo>
                  <a:pt x="971874" y="42338"/>
                </a:lnTo>
                <a:lnTo>
                  <a:pt x="1000340" y="40925"/>
                </a:lnTo>
                <a:lnTo>
                  <a:pt x="1028844" y="39984"/>
                </a:lnTo>
                <a:lnTo>
                  <a:pt x="1057371" y="38298"/>
                </a:lnTo>
                <a:lnTo>
                  <a:pt x="1085914" y="36115"/>
                </a:lnTo>
                <a:lnTo>
                  <a:pt x="1114467" y="33602"/>
                </a:lnTo>
                <a:lnTo>
                  <a:pt x="1143028" y="30868"/>
                </a:lnTo>
                <a:lnTo>
                  <a:pt x="1171594" y="27987"/>
                </a:lnTo>
                <a:lnTo>
                  <a:pt x="1200164" y="25008"/>
                </a:lnTo>
                <a:lnTo>
                  <a:pt x="1229792" y="23022"/>
                </a:lnTo>
                <a:lnTo>
                  <a:pt x="1260128" y="21698"/>
                </a:lnTo>
                <a:lnTo>
                  <a:pt x="1290935" y="20815"/>
                </a:lnTo>
                <a:lnTo>
                  <a:pt x="1320998" y="20227"/>
                </a:lnTo>
                <a:lnTo>
                  <a:pt x="1350566" y="19834"/>
                </a:lnTo>
                <a:lnTo>
                  <a:pt x="1379802" y="19573"/>
                </a:lnTo>
                <a:lnTo>
                  <a:pt x="1409876" y="18341"/>
                </a:lnTo>
                <a:lnTo>
                  <a:pt x="1440509" y="16460"/>
                </a:lnTo>
                <a:lnTo>
                  <a:pt x="1471514" y="14148"/>
                </a:lnTo>
                <a:lnTo>
                  <a:pt x="1501710" y="12607"/>
                </a:lnTo>
                <a:lnTo>
                  <a:pt x="1531365" y="11580"/>
                </a:lnTo>
                <a:lnTo>
                  <a:pt x="1560660" y="10895"/>
                </a:lnTo>
                <a:lnTo>
                  <a:pt x="1589715" y="10438"/>
                </a:lnTo>
                <a:lnTo>
                  <a:pt x="1618610" y="10134"/>
                </a:lnTo>
                <a:lnTo>
                  <a:pt x="1647398" y="9931"/>
                </a:lnTo>
                <a:lnTo>
                  <a:pt x="1676115" y="9796"/>
                </a:lnTo>
                <a:lnTo>
                  <a:pt x="1704785" y="9705"/>
                </a:lnTo>
                <a:lnTo>
                  <a:pt x="1733424" y="9645"/>
                </a:lnTo>
                <a:lnTo>
                  <a:pt x="1760982" y="9605"/>
                </a:lnTo>
                <a:lnTo>
                  <a:pt x="1787821" y="9578"/>
                </a:lnTo>
                <a:lnTo>
                  <a:pt x="1814181" y="9560"/>
                </a:lnTo>
                <a:lnTo>
                  <a:pt x="1839162" y="9548"/>
                </a:lnTo>
                <a:lnTo>
                  <a:pt x="1886675" y="9536"/>
                </a:lnTo>
                <a:lnTo>
                  <a:pt x="1910775" y="8474"/>
                </a:lnTo>
                <a:lnTo>
                  <a:pt x="1935307" y="6708"/>
                </a:lnTo>
                <a:lnTo>
                  <a:pt x="1960130" y="4472"/>
                </a:lnTo>
                <a:lnTo>
                  <a:pt x="2004644" y="1987"/>
                </a:lnTo>
                <a:lnTo>
                  <a:pt x="2045595" y="883"/>
                </a:lnTo>
                <a:lnTo>
                  <a:pt x="2084961" y="393"/>
                </a:lnTo>
                <a:lnTo>
                  <a:pt x="2120802" y="2997"/>
                </a:lnTo>
                <a:lnTo>
                  <a:pt x="2167907" y="7591"/>
                </a:lnTo>
                <a:lnTo>
                  <a:pt x="2208676" y="8952"/>
                </a:lnTo>
                <a:lnTo>
                  <a:pt x="2255322" y="4355"/>
                </a:lnTo>
                <a:lnTo>
                  <a:pt x="2295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2" name="SMARTInkShape-Group668"/>
          <p:cNvGrpSpPr/>
          <p:nvPr/>
        </p:nvGrpSpPr>
        <p:grpSpPr>
          <a:xfrm>
            <a:off x="2801527" y="3314700"/>
            <a:ext cx="151224" cy="152401"/>
            <a:chOff x="2801527" y="3314700"/>
            <a:chExt cx="151224" cy="152401"/>
          </a:xfrm>
        </p:grpSpPr>
        <p:sp>
          <p:nvSpPr>
            <p:cNvPr id="1850" name="SMARTInkShape-3778"/>
            <p:cNvSpPr/>
            <p:nvPr>
              <p:custDataLst>
                <p:tags r:id="rId155"/>
              </p:custDataLst>
            </p:nvPr>
          </p:nvSpPr>
          <p:spPr>
            <a:xfrm>
              <a:off x="2836048" y="3419475"/>
              <a:ext cx="107178" cy="47626"/>
            </a:xfrm>
            <a:custGeom>
              <a:avLst/>
              <a:gdLst/>
              <a:ahLst/>
              <a:cxnLst/>
              <a:rect l="0" t="0" r="0" b="0"/>
              <a:pathLst>
                <a:path w="107178" h="47626">
                  <a:moveTo>
                    <a:pt x="30977" y="0"/>
                  </a:moveTo>
                  <a:lnTo>
                    <a:pt x="30977" y="0"/>
                  </a:lnTo>
                  <a:lnTo>
                    <a:pt x="22314" y="7605"/>
                  </a:lnTo>
                  <a:lnTo>
                    <a:pt x="8184" y="17305"/>
                  </a:lnTo>
                  <a:lnTo>
                    <a:pt x="386" y="27446"/>
                  </a:lnTo>
                  <a:lnTo>
                    <a:pt x="0" y="30998"/>
                  </a:lnTo>
                  <a:lnTo>
                    <a:pt x="1859" y="33365"/>
                  </a:lnTo>
                  <a:lnTo>
                    <a:pt x="5215" y="34944"/>
                  </a:lnTo>
                  <a:lnTo>
                    <a:pt x="51110" y="42879"/>
                  </a:lnTo>
                  <a:lnTo>
                    <a:pt x="107177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SMARTInkShape-3779"/>
            <p:cNvSpPr/>
            <p:nvPr>
              <p:custDataLst>
                <p:tags r:id="rId156"/>
              </p:custDataLst>
            </p:nvPr>
          </p:nvSpPr>
          <p:spPr>
            <a:xfrm>
              <a:off x="2801527" y="3314700"/>
              <a:ext cx="151224" cy="28033"/>
            </a:xfrm>
            <a:custGeom>
              <a:avLst/>
              <a:gdLst/>
              <a:ahLst/>
              <a:cxnLst/>
              <a:rect l="0" t="0" r="0" b="0"/>
              <a:pathLst>
                <a:path w="151224" h="28033">
                  <a:moveTo>
                    <a:pt x="27398" y="0"/>
                  </a:moveTo>
                  <a:lnTo>
                    <a:pt x="27398" y="0"/>
                  </a:lnTo>
                  <a:lnTo>
                    <a:pt x="27398" y="5057"/>
                  </a:lnTo>
                  <a:lnTo>
                    <a:pt x="18931" y="10361"/>
                  </a:lnTo>
                  <a:lnTo>
                    <a:pt x="7760" y="16247"/>
                  </a:lnTo>
                  <a:lnTo>
                    <a:pt x="0" y="26743"/>
                  </a:lnTo>
                  <a:lnTo>
                    <a:pt x="666" y="27353"/>
                  </a:lnTo>
                  <a:lnTo>
                    <a:pt x="4228" y="28032"/>
                  </a:lnTo>
                  <a:lnTo>
                    <a:pt x="49250" y="25681"/>
                  </a:lnTo>
                  <a:lnTo>
                    <a:pt x="85378" y="21015"/>
                  </a:lnTo>
                  <a:lnTo>
                    <a:pt x="15122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9" name="SMARTInkShape-Group669"/>
          <p:cNvGrpSpPr/>
          <p:nvPr/>
        </p:nvGrpSpPr>
        <p:grpSpPr>
          <a:xfrm>
            <a:off x="6905625" y="1766594"/>
            <a:ext cx="2037901" cy="731767"/>
            <a:chOff x="6905625" y="1766594"/>
            <a:chExt cx="2037901" cy="731767"/>
          </a:xfrm>
        </p:grpSpPr>
        <p:sp>
          <p:nvSpPr>
            <p:cNvPr id="1853" name="SMARTInkShape-3780"/>
            <p:cNvSpPr/>
            <p:nvPr>
              <p:custDataLst>
                <p:tags r:id="rId139"/>
              </p:custDataLst>
            </p:nvPr>
          </p:nvSpPr>
          <p:spPr>
            <a:xfrm>
              <a:off x="8724900" y="20383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237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SMARTInkShape-3781"/>
            <p:cNvSpPr/>
            <p:nvPr>
              <p:custDataLst>
                <p:tags r:id="rId140"/>
              </p:custDataLst>
            </p:nvPr>
          </p:nvSpPr>
          <p:spPr>
            <a:xfrm>
              <a:off x="8585323" y="1944816"/>
              <a:ext cx="139578" cy="150685"/>
            </a:xfrm>
            <a:custGeom>
              <a:avLst/>
              <a:gdLst/>
              <a:ahLst/>
              <a:cxnLst/>
              <a:rect l="0" t="0" r="0" b="0"/>
              <a:pathLst>
                <a:path w="139578" h="150685">
                  <a:moveTo>
                    <a:pt x="139577" y="17334"/>
                  </a:moveTo>
                  <a:lnTo>
                    <a:pt x="139577" y="17334"/>
                  </a:lnTo>
                  <a:lnTo>
                    <a:pt x="139577" y="12278"/>
                  </a:lnTo>
                  <a:lnTo>
                    <a:pt x="136755" y="6973"/>
                  </a:lnTo>
                  <a:lnTo>
                    <a:pt x="134520" y="4076"/>
                  </a:lnTo>
                  <a:lnTo>
                    <a:pt x="129216" y="858"/>
                  </a:lnTo>
                  <a:lnTo>
                    <a:pt x="126320" y="0"/>
                  </a:lnTo>
                  <a:lnTo>
                    <a:pt x="123331" y="487"/>
                  </a:lnTo>
                  <a:lnTo>
                    <a:pt x="97015" y="15690"/>
                  </a:lnTo>
                  <a:lnTo>
                    <a:pt x="49761" y="54126"/>
                  </a:lnTo>
                  <a:lnTo>
                    <a:pt x="8042" y="100971"/>
                  </a:lnTo>
                  <a:lnTo>
                    <a:pt x="1742" y="115890"/>
                  </a:lnTo>
                  <a:lnTo>
                    <a:pt x="0" y="130986"/>
                  </a:lnTo>
                  <a:lnTo>
                    <a:pt x="6227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SMARTInkShape-3782"/>
            <p:cNvSpPr/>
            <p:nvPr>
              <p:custDataLst>
                <p:tags r:id="rId141"/>
              </p:custDataLst>
            </p:nvPr>
          </p:nvSpPr>
          <p:spPr>
            <a:xfrm>
              <a:off x="8601075" y="1963474"/>
              <a:ext cx="95251" cy="122502"/>
            </a:xfrm>
            <a:custGeom>
              <a:avLst/>
              <a:gdLst/>
              <a:ahLst/>
              <a:cxnLst/>
              <a:rect l="0" t="0" r="0" b="0"/>
              <a:pathLst>
                <a:path w="95251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5645" y="9212"/>
                  </a:lnTo>
                  <a:lnTo>
                    <a:pt x="14151" y="16058"/>
                  </a:lnTo>
                  <a:lnTo>
                    <a:pt x="53047" y="62102"/>
                  </a:lnTo>
                  <a:lnTo>
                    <a:pt x="9525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3783"/>
            <p:cNvSpPr/>
            <p:nvPr>
              <p:custDataLst>
                <p:tags r:id="rId142"/>
              </p:custDataLst>
            </p:nvPr>
          </p:nvSpPr>
          <p:spPr>
            <a:xfrm>
              <a:off x="8397505" y="1952741"/>
              <a:ext cx="165471" cy="161251"/>
            </a:xfrm>
            <a:custGeom>
              <a:avLst/>
              <a:gdLst/>
              <a:ahLst/>
              <a:cxnLst/>
              <a:rect l="0" t="0" r="0" b="0"/>
              <a:pathLst>
                <a:path w="165471" h="161251">
                  <a:moveTo>
                    <a:pt x="127370" y="9409"/>
                  </a:moveTo>
                  <a:lnTo>
                    <a:pt x="127370" y="9409"/>
                  </a:lnTo>
                  <a:lnTo>
                    <a:pt x="136779" y="0"/>
                  </a:lnTo>
                  <a:lnTo>
                    <a:pt x="131805" y="4975"/>
                  </a:lnTo>
                  <a:lnTo>
                    <a:pt x="126519" y="7438"/>
                  </a:lnTo>
                  <a:lnTo>
                    <a:pt x="123627" y="8095"/>
                  </a:lnTo>
                  <a:lnTo>
                    <a:pt x="103778" y="22241"/>
                  </a:lnTo>
                  <a:lnTo>
                    <a:pt x="60379" y="42063"/>
                  </a:lnTo>
                  <a:lnTo>
                    <a:pt x="40375" y="54245"/>
                  </a:lnTo>
                  <a:lnTo>
                    <a:pt x="25146" y="72790"/>
                  </a:lnTo>
                  <a:lnTo>
                    <a:pt x="26413" y="74946"/>
                  </a:lnTo>
                  <a:lnTo>
                    <a:pt x="33463" y="80164"/>
                  </a:lnTo>
                  <a:lnTo>
                    <a:pt x="49334" y="83996"/>
                  </a:lnTo>
                  <a:lnTo>
                    <a:pt x="91269" y="85467"/>
                  </a:lnTo>
                  <a:lnTo>
                    <a:pt x="108324" y="85567"/>
                  </a:lnTo>
                  <a:lnTo>
                    <a:pt x="110440" y="86639"/>
                  </a:lnTo>
                  <a:lnTo>
                    <a:pt x="110791" y="88413"/>
                  </a:lnTo>
                  <a:lnTo>
                    <a:pt x="109967" y="90653"/>
                  </a:lnTo>
                  <a:lnTo>
                    <a:pt x="93638" y="98863"/>
                  </a:lnTo>
                  <a:lnTo>
                    <a:pt x="49103" y="118470"/>
                  </a:lnTo>
                  <a:lnTo>
                    <a:pt x="13385" y="136137"/>
                  </a:lnTo>
                  <a:lnTo>
                    <a:pt x="1405" y="145854"/>
                  </a:lnTo>
                  <a:lnTo>
                    <a:pt x="0" y="149055"/>
                  </a:lnTo>
                  <a:lnTo>
                    <a:pt x="124" y="152248"/>
                  </a:lnTo>
                  <a:lnTo>
                    <a:pt x="1265" y="155435"/>
                  </a:lnTo>
                  <a:lnTo>
                    <a:pt x="5200" y="157559"/>
                  </a:lnTo>
                  <a:lnTo>
                    <a:pt x="48174" y="161250"/>
                  </a:lnTo>
                  <a:lnTo>
                    <a:pt x="95224" y="154094"/>
                  </a:lnTo>
                  <a:lnTo>
                    <a:pt x="141482" y="142835"/>
                  </a:lnTo>
                  <a:lnTo>
                    <a:pt x="165470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SMARTInkShape-3784"/>
            <p:cNvSpPr/>
            <p:nvPr>
              <p:custDataLst>
                <p:tags r:id="rId143"/>
              </p:custDataLst>
            </p:nvPr>
          </p:nvSpPr>
          <p:spPr>
            <a:xfrm>
              <a:off x="8153400" y="21336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3043"/>
                  </a:lnTo>
                  <a:lnTo>
                    <a:pt x="52982" y="23911"/>
                  </a:lnTo>
                  <a:lnTo>
                    <a:pt x="92270" y="1895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SMARTInkShape-3785"/>
            <p:cNvSpPr/>
            <p:nvPr>
              <p:custDataLst>
                <p:tags r:id="rId144"/>
              </p:custDataLst>
            </p:nvPr>
          </p:nvSpPr>
          <p:spPr>
            <a:xfrm>
              <a:off x="7963586" y="2059267"/>
              <a:ext cx="123140" cy="252975"/>
            </a:xfrm>
            <a:custGeom>
              <a:avLst/>
              <a:gdLst/>
              <a:ahLst/>
              <a:cxnLst/>
              <a:rect l="0" t="0" r="0" b="0"/>
              <a:pathLst>
                <a:path w="123140" h="252975">
                  <a:moveTo>
                    <a:pt x="18364" y="36233"/>
                  </a:moveTo>
                  <a:lnTo>
                    <a:pt x="18364" y="36233"/>
                  </a:lnTo>
                  <a:lnTo>
                    <a:pt x="18364" y="22975"/>
                  </a:lnTo>
                  <a:lnTo>
                    <a:pt x="20481" y="19986"/>
                  </a:lnTo>
                  <a:lnTo>
                    <a:pt x="39822" y="4434"/>
                  </a:lnTo>
                  <a:lnTo>
                    <a:pt x="49420" y="934"/>
                  </a:lnTo>
                  <a:lnTo>
                    <a:pt x="54943" y="0"/>
                  </a:lnTo>
                  <a:lnTo>
                    <a:pt x="60742" y="1494"/>
                  </a:lnTo>
                  <a:lnTo>
                    <a:pt x="72829" y="8799"/>
                  </a:lnTo>
                  <a:lnTo>
                    <a:pt x="82435" y="21923"/>
                  </a:lnTo>
                  <a:lnTo>
                    <a:pt x="89173" y="38340"/>
                  </a:lnTo>
                  <a:lnTo>
                    <a:pt x="92168" y="56219"/>
                  </a:lnTo>
                  <a:lnTo>
                    <a:pt x="88798" y="84136"/>
                  </a:lnTo>
                  <a:lnTo>
                    <a:pt x="77119" y="115467"/>
                  </a:lnTo>
                  <a:lnTo>
                    <a:pt x="49490" y="155401"/>
                  </a:lnTo>
                  <a:lnTo>
                    <a:pt x="25821" y="195977"/>
                  </a:lnTo>
                  <a:lnTo>
                    <a:pt x="4529" y="223075"/>
                  </a:lnTo>
                  <a:lnTo>
                    <a:pt x="0" y="247431"/>
                  </a:lnTo>
                  <a:lnTo>
                    <a:pt x="2946" y="250057"/>
                  </a:lnTo>
                  <a:lnTo>
                    <a:pt x="14687" y="252974"/>
                  </a:lnTo>
                  <a:lnTo>
                    <a:pt x="27667" y="251449"/>
                  </a:lnTo>
                  <a:lnTo>
                    <a:pt x="67213" y="237867"/>
                  </a:lnTo>
                  <a:lnTo>
                    <a:pt x="123139" y="207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9" name="SMARTInkShape-3786"/>
            <p:cNvSpPr/>
            <p:nvPr>
              <p:custDataLst>
                <p:tags r:id="rId145"/>
              </p:custDataLst>
            </p:nvPr>
          </p:nvSpPr>
          <p:spPr>
            <a:xfrm>
              <a:off x="7803286" y="1981200"/>
              <a:ext cx="121515" cy="371476"/>
            </a:xfrm>
            <a:custGeom>
              <a:avLst/>
              <a:gdLst/>
              <a:ahLst/>
              <a:cxnLst/>
              <a:rect l="0" t="0" r="0" b="0"/>
              <a:pathLst>
                <a:path w="121515" h="371476">
                  <a:moveTo>
                    <a:pt x="121514" y="0"/>
                  </a:moveTo>
                  <a:lnTo>
                    <a:pt x="121514" y="0"/>
                  </a:lnTo>
                  <a:lnTo>
                    <a:pt x="103200" y="0"/>
                  </a:lnTo>
                  <a:lnTo>
                    <a:pt x="94678" y="2822"/>
                  </a:lnTo>
                  <a:lnTo>
                    <a:pt x="75526" y="18314"/>
                  </a:lnTo>
                  <a:lnTo>
                    <a:pt x="52651" y="53591"/>
                  </a:lnTo>
                  <a:lnTo>
                    <a:pt x="34063" y="94547"/>
                  </a:lnTo>
                  <a:lnTo>
                    <a:pt x="18461" y="133730"/>
                  </a:lnTo>
                  <a:lnTo>
                    <a:pt x="5490" y="178853"/>
                  </a:lnTo>
                  <a:lnTo>
                    <a:pt x="0" y="215624"/>
                  </a:lnTo>
                  <a:lnTo>
                    <a:pt x="3430" y="251684"/>
                  </a:lnTo>
                  <a:lnTo>
                    <a:pt x="11149" y="289180"/>
                  </a:lnTo>
                  <a:lnTo>
                    <a:pt x="20140" y="316988"/>
                  </a:lnTo>
                  <a:lnTo>
                    <a:pt x="32009" y="331736"/>
                  </a:lnTo>
                  <a:lnTo>
                    <a:pt x="73889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0" name="SMARTInkShape-3787"/>
            <p:cNvSpPr/>
            <p:nvPr>
              <p:custDataLst>
                <p:tags r:id="rId146"/>
              </p:custDataLst>
            </p:nvPr>
          </p:nvSpPr>
          <p:spPr>
            <a:xfrm>
              <a:off x="7515225" y="2105025"/>
              <a:ext cx="133351" cy="182297"/>
            </a:xfrm>
            <a:custGeom>
              <a:avLst/>
              <a:gdLst/>
              <a:ahLst/>
              <a:cxnLst/>
              <a:rect l="0" t="0" r="0" b="0"/>
              <a:pathLst>
                <a:path w="133351" h="182297">
                  <a:moveTo>
                    <a:pt x="0" y="57150"/>
                  </a:moveTo>
                  <a:lnTo>
                    <a:pt x="0" y="57150"/>
                  </a:lnTo>
                  <a:lnTo>
                    <a:pt x="0" y="34760"/>
                  </a:lnTo>
                  <a:lnTo>
                    <a:pt x="1058" y="33756"/>
                  </a:lnTo>
                  <a:lnTo>
                    <a:pt x="2822" y="34146"/>
                  </a:lnTo>
                  <a:lnTo>
                    <a:pt x="5056" y="35464"/>
                  </a:lnTo>
                  <a:lnTo>
                    <a:pt x="30997" y="70439"/>
                  </a:lnTo>
                  <a:lnTo>
                    <a:pt x="50568" y="116664"/>
                  </a:lnTo>
                  <a:lnTo>
                    <a:pt x="55850" y="157375"/>
                  </a:lnTo>
                  <a:lnTo>
                    <a:pt x="55514" y="171544"/>
                  </a:lnTo>
                  <a:lnTo>
                    <a:pt x="51836" y="181370"/>
                  </a:lnTo>
                  <a:lnTo>
                    <a:pt x="49375" y="182296"/>
                  </a:lnTo>
                  <a:lnTo>
                    <a:pt x="46675" y="180798"/>
                  </a:lnTo>
                  <a:lnTo>
                    <a:pt x="43816" y="177682"/>
                  </a:lnTo>
                  <a:lnTo>
                    <a:pt x="34737" y="158127"/>
                  </a:lnTo>
                  <a:lnTo>
                    <a:pt x="35458" y="127168"/>
                  </a:lnTo>
                  <a:lnTo>
                    <a:pt x="51728" y="80898"/>
                  </a:lnTo>
                  <a:lnTo>
                    <a:pt x="69053" y="49180"/>
                  </a:lnTo>
                  <a:lnTo>
                    <a:pt x="86430" y="3185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SMARTInkShape-3788"/>
            <p:cNvSpPr/>
            <p:nvPr>
              <p:custDataLst>
                <p:tags r:id="rId147"/>
              </p:custDataLst>
            </p:nvPr>
          </p:nvSpPr>
          <p:spPr>
            <a:xfrm>
              <a:off x="7365330" y="2155992"/>
              <a:ext cx="111796" cy="119512"/>
            </a:xfrm>
            <a:custGeom>
              <a:avLst/>
              <a:gdLst/>
              <a:ahLst/>
              <a:cxnLst/>
              <a:rect l="0" t="0" r="0" b="0"/>
              <a:pathLst>
                <a:path w="111796" h="119512">
                  <a:moveTo>
                    <a:pt x="92745" y="63333"/>
                  </a:moveTo>
                  <a:lnTo>
                    <a:pt x="92745" y="63333"/>
                  </a:lnTo>
                  <a:lnTo>
                    <a:pt x="86200" y="48125"/>
                  </a:lnTo>
                  <a:lnTo>
                    <a:pt x="83044" y="31898"/>
                  </a:lnTo>
                  <a:lnTo>
                    <a:pt x="70079" y="7936"/>
                  </a:lnTo>
                  <a:lnTo>
                    <a:pt x="63974" y="1670"/>
                  </a:lnTo>
                  <a:lnTo>
                    <a:pt x="60864" y="0"/>
                  </a:lnTo>
                  <a:lnTo>
                    <a:pt x="48942" y="3788"/>
                  </a:lnTo>
                  <a:lnTo>
                    <a:pt x="41318" y="7761"/>
                  </a:lnTo>
                  <a:lnTo>
                    <a:pt x="20475" y="33579"/>
                  </a:lnTo>
                  <a:lnTo>
                    <a:pt x="5951" y="57927"/>
                  </a:lnTo>
                  <a:lnTo>
                    <a:pt x="0" y="88660"/>
                  </a:lnTo>
                  <a:lnTo>
                    <a:pt x="1282" y="97151"/>
                  </a:lnTo>
                  <a:lnTo>
                    <a:pt x="8349" y="109408"/>
                  </a:lnTo>
                  <a:lnTo>
                    <a:pt x="15725" y="115561"/>
                  </a:lnTo>
                  <a:lnTo>
                    <a:pt x="23589" y="118295"/>
                  </a:lnTo>
                  <a:lnTo>
                    <a:pt x="34140" y="119511"/>
                  </a:lnTo>
                  <a:lnTo>
                    <a:pt x="45884" y="114406"/>
                  </a:lnTo>
                  <a:lnTo>
                    <a:pt x="81187" y="84325"/>
                  </a:lnTo>
                  <a:lnTo>
                    <a:pt x="82923" y="85794"/>
                  </a:lnTo>
                  <a:lnTo>
                    <a:pt x="96299" y="104012"/>
                  </a:lnTo>
                  <a:lnTo>
                    <a:pt x="111795" y="110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SMARTInkShape-3789"/>
            <p:cNvSpPr/>
            <p:nvPr>
              <p:custDataLst>
                <p:tags r:id="rId148"/>
              </p:custDataLst>
            </p:nvPr>
          </p:nvSpPr>
          <p:spPr>
            <a:xfrm>
              <a:off x="7173650" y="2025949"/>
              <a:ext cx="198701" cy="310355"/>
            </a:xfrm>
            <a:custGeom>
              <a:avLst/>
              <a:gdLst/>
              <a:ahLst/>
              <a:cxnLst/>
              <a:rect l="0" t="0" r="0" b="0"/>
              <a:pathLst>
                <a:path w="198701" h="310355">
                  <a:moveTo>
                    <a:pt x="8200" y="40976"/>
                  </a:moveTo>
                  <a:lnTo>
                    <a:pt x="8200" y="40976"/>
                  </a:lnTo>
                  <a:lnTo>
                    <a:pt x="0" y="32775"/>
                  </a:lnTo>
                  <a:lnTo>
                    <a:pt x="616" y="32334"/>
                  </a:lnTo>
                  <a:lnTo>
                    <a:pt x="4124" y="31843"/>
                  </a:lnTo>
                  <a:lnTo>
                    <a:pt x="9211" y="37270"/>
                  </a:lnTo>
                  <a:lnTo>
                    <a:pt x="30754" y="79176"/>
                  </a:lnTo>
                  <a:lnTo>
                    <a:pt x="45738" y="124526"/>
                  </a:lnTo>
                  <a:lnTo>
                    <a:pt x="58889" y="164371"/>
                  </a:lnTo>
                  <a:lnTo>
                    <a:pt x="67321" y="204830"/>
                  </a:lnTo>
                  <a:lnTo>
                    <a:pt x="81485" y="245292"/>
                  </a:lnTo>
                  <a:lnTo>
                    <a:pt x="97135" y="292196"/>
                  </a:lnTo>
                  <a:lnTo>
                    <a:pt x="101579" y="308146"/>
                  </a:lnTo>
                  <a:lnTo>
                    <a:pt x="103260" y="310106"/>
                  </a:lnTo>
                  <a:lnTo>
                    <a:pt x="105441" y="310354"/>
                  </a:lnTo>
                  <a:lnTo>
                    <a:pt x="107952" y="309462"/>
                  </a:lnTo>
                  <a:lnTo>
                    <a:pt x="116543" y="287979"/>
                  </a:lnTo>
                  <a:lnTo>
                    <a:pt x="120735" y="244690"/>
                  </a:lnTo>
                  <a:lnTo>
                    <a:pt x="127034" y="206816"/>
                  </a:lnTo>
                  <a:lnTo>
                    <a:pt x="130547" y="170430"/>
                  </a:lnTo>
                  <a:lnTo>
                    <a:pt x="139337" y="127813"/>
                  </a:lnTo>
                  <a:lnTo>
                    <a:pt x="151265" y="88821"/>
                  </a:lnTo>
                  <a:lnTo>
                    <a:pt x="163812" y="45488"/>
                  </a:lnTo>
                  <a:lnTo>
                    <a:pt x="168255" y="23851"/>
                  </a:lnTo>
                  <a:lnTo>
                    <a:pt x="170995" y="18976"/>
                  </a:lnTo>
                  <a:lnTo>
                    <a:pt x="184956" y="3547"/>
                  </a:lnTo>
                  <a:lnTo>
                    <a:pt x="186362" y="149"/>
                  </a:lnTo>
                  <a:lnTo>
                    <a:pt x="188358" y="0"/>
                  </a:lnTo>
                  <a:lnTo>
                    <a:pt x="198700" y="21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3" name="SMARTInkShape-3790"/>
            <p:cNvSpPr/>
            <p:nvPr>
              <p:custDataLst>
                <p:tags r:id="rId149"/>
              </p:custDataLst>
            </p:nvPr>
          </p:nvSpPr>
          <p:spPr>
            <a:xfrm>
              <a:off x="6905625" y="1766594"/>
              <a:ext cx="1828801" cy="731767"/>
            </a:xfrm>
            <a:custGeom>
              <a:avLst/>
              <a:gdLst/>
              <a:ahLst/>
              <a:cxnLst/>
              <a:rect l="0" t="0" r="0" b="0"/>
              <a:pathLst>
                <a:path w="1828801" h="731767">
                  <a:moveTo>
                    <a:pt x="0" y="605131"/>
                  </a:moveTo>
                  <a:lnTo>
                    <a:pt x="0" y="605131"/>
                  </a:lnTo>
                  <a:lnTo>
                    <a:pt x="0" y="599643"/>
                  </a:lnTo>
                  <a:lnTo>
                    <a:pt x="0" y="601986"/>
                  </a:lnTo>
                  <a:lnTo>
                    <a:pt x="2822" y="606555"/>
                  </a:lnTo>
                  <a:lnTo>
                    <a:pt x="16246" y="623310"/>
                  </a:lnTo>
                  <a:lnTo>
                    <a:pt x="31799" y="663421"/>
                  </a:lnTo>
                  <a:lnTo>
                    <a:pt x="47632" y="707234"/>
                  </a:lnTo>
                  <a:lnTo>
                    <a:pt x="55270" y="729721"/>
                  </a:lnTo>
                  <a:lnTo>
                    <a:pt x="56955" y="731583"/>
                  </a:lnTo>
                  <a:lnTo>
                    <a:pt x="59137" y="731766"/>
                  </a:lnTo>
                  <a:lnTo>
                    <a:pt x="61649" y="730829"/>
                  </a:lnTo>
                  <a:lnTo>
                    <a:pt x="70243" y="714341"/>
                  </a:lnTo>
                  <a:lnTo>
                    <a:pt x="74435" y="679235"/>
                  </a:lnTo>
                  <a:lnTo>
                    <a:pt x="75677" y="635319"/>
                  </a:lnTo>
                  <a:lnTo>
                    <a:pt x="76045" y="593850"/>
                  </a:lnTo>
                  <a:lnTo>
                    <a:pt x="76154" y="554751"/>
                  </a:lnTo>
                  <a:lnTo>
                    <a:pt x="76186" y="516356"/>
                  </a:lnTo>
                  <a:lnTo>
                    <a:pt x="76196" y="478168"/>
                  </a:lnTo>
                  <a:lnTo>
                    <a:pt x="76199" y="440042"/>
                  </a:lnTo>
                  <a:lnTo>
                    <a:pt x="76200" y="401934"/>
                  </a:lnTo>
                  <a:lnTo>
                    <a:pt x="76200" y="363832"/>
                  </a:lnTo>
                  <a:lnTo>
                    <a:pt x="76200" y="325732"/>
                  </a:lnTo>
                  <a:lnTo>
                    <a:pt x="76200" y="294687"/>
                  </a:lnTo>
                  <a:lnTo>
                    <a:pt x="76200" y="249975"/>
                  </a:lnTo>
                  <a:lnTo>
                    <a:pt x="76200" y="210975"/>
                  </a:lnTo>
                  <a:lnTo>
                    <a:pt x="76200" y="165558"/>
                  </a:lnTo>
                  <a:lnTo>
                    <a:pt x="69655" y="122054"/>
                  </a:lnTo>
                  <a:lnTo>
                    <a:pt x="67068" y="77143"/>
                  </a:lnTo>
                  <a:lnTo>
                    <a:pt x="66709" y="50260"/>
                  </a:lnTo>
                  <a:lnTo>
                    <a:pt x="68814" y="47892"/>
                  </a:lnTo>
                  <a:lnTo>
                    <a:pt x="76798" y="45261"/>
                  </a:lnTo>
                  <a:lnTo>
                    <a:pt x="121569" y="43341"/>
                  </a:lnTo>
                  <a:lnTo>
                    <a:pt x="168025" y="42134"/>
                  </a:lnTo>
                  <a:lnTo>
                    <a:pt x="214518" y="35624"/>
                  </a:lnTo>
                  <a:lnTo>
                    <a:pt x="261470" y="34222"/>
                  </a:lnTo>
                  <a:lnTo>
                    <a:pt x="296125" y="33894"/>
                  </a:lnTo>
                  <a:lnTo>
                    <a:pt x="329167" y="33747"/>
                  </a:lnTo>
                  <a:lnTo>
                    <a:pt x="367135" y="30861"/>
                  </a:lnTo>
                  <a:lnTo>
                    <a:pt x="408705" y="27108"/>
                  </a:lnTo>
                  <a:lnTo>
                    <a:pt x="451874" y="25440"/>
                  </a:lnTo>
                  <a:lnTo>
                    <a:pt x="498577" y="24699"/>
                  </a:lnTo>
                  <a:lnTo>
                    <a:pt x="522885" y="24501"/>
                  </a:lnTo>
                  <a:lnTo>
                    <a:pt x="547557" y="23311"/>
                  </a:lnTo>
                  <a:lnTo>
                    <a:pt x="572471" y="21460"/>
                  </a:lnTo>
                  <a:lnTo>
                    <a:pt x="597548" y="19167"/>
                  </a:lnTo>
                  <a:lnTo>
                    <a:pt x="623790" y="17638"/>
                  </a:lnTo>
                  <a:lnTo>
                    <a:pt x="650810" y="16619"/>
                  </a:lnTo>
                  <a:lnTo>
                    <a:pt x="678349" y="15940"/>
                  </a:lnTo>
                  <a:lnTo>
                    <a:pt x="706232" y="15487"/>
                  </a:lnTo>
                  <a:lnTo>
                    <a:pt x="734347" y="15185"/>
                  </a:lnTo>
                  <a:lnTo>
                    <a:pt x="762615" y="14983"/>
                  </a:lnTo>
                  <a:lnTo>
                    <a:pt x="790985" y="14849"/>
                  </a:lnTo>
                  <a:lnTo>
                    <a:pt x="819424" y="14760"/>
                  </a:lnTo>
                  <a:lnTo>
                    <a:pt x="847907" y="14700"/>
                  </a:lnTo>
                  <a:lnTo>
                    <a:pt x="876422" y="13602"/>
                  </a:lnTo>
                  <a:lnTo>
                    <a:pt x="904956" y="11812"/>
                  </a:lnTo>
                  <a:lnTo>
                    <a:pt x="933503" y="9560"/>
                  </a:lnTo>
                  <a:lnTo>
                    <a:pt x="963119" y="8059"/>
                  </a:lnTo>
                  <a:lnTo>
                    <a:pt x="993446" y="7058"/>
                  </a:lnTo>
                  <a:lnTo>
                    <a:pt x="1024248" y="6391"/>
                  </a:lnTo>
                  <a:lnTo>
                    <a:pt x="1054307" y="5946"/>
                  </a:lnTo>
                  <a:lnTo>
                    <a:pt x="1083871" y="5649"/>
                  </a:lnTo>
                  <a:lnTo>
                    <a:pt x="1113106" y="5452"/>
                  </a:lnTo>
                  <a:lnTo>
                    <a:pt x="1142121" y="5320"/>
                  </a:lnTo>
                  <a:lnTo>
                    <a:pt x="1170989" y="5232"/>
                  </a:lnTo>
                  <a:lnTo>
                    <a:pt x="1199759" y="5173"/>
                  </a:lnTo>
                  <a:lnTo>
                    <a:pt x="1228464" y="5134"/>
                  </a:lnTo>
                  <a:lnTo>
                    <a:pt x="1257126" y="5108"/>
                  </a:lnTo>
                  <a:lnTo>
                    <a:pt x="1285760" y="5091"/>
                  </a:lnTo>
                  <a:lnTo>
                    <a:pt x="1313314" y="5079"/>
                  </a:lnTo>
                  <a:lnTo>
                    <a:pt x="1340152" y="5072"/>
                  </a:lnTo>
                  <a:lnTo>
                    <a:pt x="1366510" y="5066"/>
                  </a:lnTo>
                  <a:lnTo>
                    <a:pt x="1392548" y="5063"/>
                  </a:lnTo>
                  <a:lnTo>
                    <a:pt x="1418374" y="5061"/>
                  </a:lnTo>
                  <a:lnTo>
                    <a:pt x="1444057" y="5059"/>
                  </a:lnTo>
                  <a:lnTo>
                    <a:pt x="1468589" y="4000"/>
                  </a:lnTo>
                  <a:lnTo>
                    <a:pt x="1515600" y="0"/>
                  </a:lnTo>
                  <a:lnTo>
                    <a:pt x="1561188" y="340"/>
                  </a:lnTo>
                  <a:lnTo>
                    <a:pt x="1604028" y="2960"/>
                  </a:lnTo>
                  <a:lnTo>
                    <a:pt x="1640708" y="4124"/>
                  </a:lnTo>
                  <a:lnTo>
                    <a:pt x="1674647" y="4642"/>
                  </a:lnTo>
                  <a:lnTo>
                    <a:pt x="1720683" y="4933"/>
                  </a:lnTo>
                  <a:lnTo>
                    <a:pt x="1761135" y="5020"/>
                  </a:lnTo>
                  <a:lnTo>
                    <a:pt x="18288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SMARTInkShape-3791"/>
            <p:cNvSpPr/>
            <p:nvPr>
              <p:custDataLst>
                <p:tags r:id="rId150"/>
              </p:custDataLst>
            </p:nvPr>
          </p:nvSpPr>
          <p:spPr>
            <a:xfrm>
              <a:off x="7000875" y="24574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SMARTInkShape-3792"/>
            <p:cNvSpPr/>
            <p:nvPr>
              <p:custDataLst>
                <p:tags r:id="rId151"/>
              </p:custDataLst>
            </p:nvPr>
          </p:nvSpPr>
          <p:spPr>
            <a:xfrm>
              <a:off x="8810625" y="1982524"/>
              <a:ext cx="132901" cy="513027"/>
            </a:xfrm>
            <a:custGeom>
              <a:avLst/>
              <a:gdLst/>
              <a:ahLst/>
              <a:cxnLst/>
              <a:rect l="0" t="0" r="0" b="0"/>
              <a:pathLst>
                <a:path w="132901" h="513027">
                  <a:moveTo>
                    <a:pt x="95250" y="8201"/>
                  </a:moveTo>
                  <a:lnTo>
                    <a:pt x="95250" y="8201"/>
                  </a:lnTo>
                  <a:lnTo>
                    <a:pt x="87049" y="0"/>
                  </a:lnTo>
                  <a:lnTo>
                    <a:pt x="108595" y="46455"/>
                  </a:lnTo>
                  <a:lnTo>
                    <a:pt x="120503" y="91762"/>
                  </a:lnTo>
                  <a:lnTo>
                    <a:pt x="128226" y="136655"/>
                  </a:lnTo>
                  <a:lnTo>
                    <a:pt x="131831" y="173732"/>
                  </a:lnTo>
                  <a:lnTo>
                    <a:pt x="132900" y="211529"/>
                  </a:lnTo>
                  <a:lnTo>
                    <a:pt x="128160" y="254595"/>
                  </a:lnTo>
                  <a:lnTo>
                    <a:pt x="125109" y="290757"/>
                  </a:lnTo>
                  <a:lnTo>
                    <a:pt x="114092" y="336749"/>
                  </a:lnTo>
                  <a:lnTo>
                    <a:pt x="103272" y="369417"/>
                  </a:lnTo>
                  <a:lnTo>
                    <a:pt x="89291" y="401575"/>
                  </a:lnTo>
                  <a:lnTo>
                    <a:pt x="68966" y="433506"/>
                  </a:lnTo>
                  <a:lnTo>
                    <a:pt x="0" y="513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3793"/>
            <p:cNvSpPr/>
            <p:nvPr>
              <p:custDataLst>
                <p:tags r:id="rId152"/>
              </p:custDataLst>
            </p:nvPr>
          </p:nvSpPr>
          <p:spPr>
            <a:xfrm>
              <a:off x="8515350" y="2321980"/>
              <a:ext cx="152401" cy="85044"/>
            </a:xfrm>
            <a:custGeom>
              <a:avLst/>
              <a:gdLst/>
              <a:ahLst/>
              <a:cxnLst/>
              <a:rect l="0" t="0" r="0" b="0"/>
              <a:pathLst>
                <a:path w="152401" h="85044">
                  <a:moveTo>
                    <a:pt x="0" y="21170"/>
                  </a:moveTo>
                  <a:lnTo>
                    <a:pt x="0" y="21170"/>
                  </a:lnTo>
                  <a:lnTo>
                    <a:pt x="0" y="12037"/>
                  </a:lnTo>
                  <a:lnTo>
                    <a:pt x="5056" y="11761"/>
                  </a:lnTo>
                  <a:lnTo>
                    <a:pt x="6545" y="13839"/>
                  </a:lnTo>
                  <a:lnTo>
                    <a:pt x="8937" y="32383"/>
                  </a:lnTo>
                  <a:lnTo>
                    <a:pt x="9491" y="78388"/>
                  </a:lnTo>
                  <a:lnTo>
                    <a:pt x="9515" y="85043"/>
                  </a:lnTo>
                  <a:lnTo>
                    <a:pt x="12343" y="80955"/>
                  </a:lnTo>
                  <a:lnTo>
                    <a:pt x="36094" y="35718"/>
                  </a:lnTo>
                  <a:lnTo>
                    <a:pt x="52087" y="12428"/>
                  </a:lnTo>
                  <a:lnTo>
                    <a:pt x="64071" y="2115"/>
                  </a:lnTo>
                  <a:lnTo>
                    <a:pt x="71289" y="0"/>
                  </a:lnTo>
                  <a:lnTo>
                    <a:pt x="104794" y="1632"/>
                  </a:lnTo>
                  <a:lnTo>
                    <a:pt x="115719" y="7547"/>
                  </a:lnTo>
                  <a:lnTo>
                    <a:pt x="126573" y="15115"/>
                  </a:lnTo>
                  <a:lnTo>
                    <a:pt x="134924" y="18479"/>
                  </a:lnTo>
                  <a:lnTo>
                    <a:pt x="142163" y="25618"/>
                  </a:lnTo>
                  <a:lnTo>
                    <a:pt x="145576" y="30486"/>
                  </a:lnTo>
                  <a:lnTo>
                    <a:pt x="150378" y="52505"/>
                  </a:lnTo>
                  <a:lnTo>
                    <a:pt x="152400" y="7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3794"/>
            <p:cNvSpPr/>
            <p:nvPr>
              <p:custDataLst>
                <p:tags r:id="rId153"/>
              </p:custDataLst>
            </p:nvPr>
          </p:nvSpPr>
          <p:spPr>
            <a:xfrm>
              <a:off x="8334375" y="2228850"/>
              <a:ext cx="447676" cy="24107"/>
            </a:xfrm>
            <a:custGeom>
              <a:avLst/>
              <a:gdLst/>
              <a:ahLst/>
              <a:cxnLst/>
              <a:rect l="0" t="0" r="0" b="0"/>
              <a:pathLst>
                <a:path w="447676" h="24107">
                  <a:moveTo>
                    <a:pt x="0" y="19050"/>
                  </a:moveTo>
                  <a:lnTo>
                    <a:pt x="0" y="19050"/>
                  </a:lnTo>
                  <a:lnTo>
                    <a:pt x="5056" y="24106"/>
                  </a:lnTo>
                  <a:lnTo>
                    <a:pt x="16005" y="23767"/>
                  </a:lnTo>
                  <a:lnTo>
                    <a:pt x="48487" y="20448"/>
                  </a:lnTo>
                  <a:lnTo>
                    <a:pt x="89861" y="19464"/>
                  </a:lnTo>
                  <a:lnTo>
                    <a:pt x="127873" y="19172"/>
                  </a:lnTo>
                  <a:lnTo>
                    <a:pt x="169827" y="19086"/>
                  </a:lnTo>
                  <a:lnTo>
                    <a:pt x="211892" y="19060"/>
                  </a:lnTo>
                  <a:lnTo>
                    <a:pt x="257869" y="16231"/>
                  </a:lnTo>
                  <a:lnTo>
                    <a:pt x="302184" y="11512"/>
                  </a:lnTo>
                  <a:lnTo>
                    <a:pt x="342125" y="10114"/>
                  </a:lnTo>
                  <a:lnTo>
                    <a:pt x="388490" y="4585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SMARTInkShape-3795"/>
            <p:cNvSpPr/>
            <p:nvPr>
              <p:custDataLst>
                <p:tags r:id="rId154"/>
              </p:custDataLst>
            </p:nvPr>
          </p:nvSpPr>
          <p:spPr>
            <a:xfrm>
              <a:off x="8734425" y="1954446"/>
              <a:ext cx="28576" cy="25315"/>
            </a:xfrm>
            <a:custGeom>
              <a:avLst/>
              <a:gdLst/>
              <a:ahLst/>
              <a:cxnLst/>
              <a:rect l="0" t="0" r="0" b="0"/>
              <a:pathLst>
                <a:path w="28576" h="25315">
                  <a:moveTo>
                    <a:pt x="28575" y="7704"/>
                  </a:moveTo>
                  <a:lnTo>
                    <a:pt x="28575" y="7704"/>
                  </a:lnTo>
                  <a:lnTo>
                    <a:pt x="15318" y="7704"/>
                  </a:lnTo>
                  <a:lnTo>
                    <a:pt x="13388" y="8762"/>
                  </a:lnTo>
                  <a:lnTo>
                    <a:pt x="12099" y="10526"/>
                  </a:lnTo>
                  <a:lnTo>
                    <a:pt x="10033" y="15905"/>
                  </a:lnTo>
                  <a:lnTo>
                    <a:pt x="14732" y="21893"/>
                  </a:lnTo>
                  <a:lnTo>
                    <a:pt x="19952" y="24594"/>
                  </a:lnTo>
                  <a:lnTo>
                    <a:pt x="22827" y="25314"/>
                  </a:lnTo>
                  <a:lnTo>
                    <a:pt x="24742" y="24736"/>
                  </a:lnTo>
                  <a:lnTo>
                    <a:pt x="26020" y="23292"/>
                  </a:lnTo>
                  <a:lnTo>
                    <a:pt x="27438" y="18865"/>
                  </a:lnTo>
                  <a:lnTo>
                    <a:pt x="28424" y="4326"/>
                  </a:lnTo>
                  <a:lnTo>
                    <a:pt x="26359" y="2277"/>
                  </a:lnTo>
                  <a:lnTo>
                    <a:pt x="18418" y="0"/>
                  </a:lnTo>
                  <a:lnTo>
                    <a:pt x="14396" y="452"/>
                  </a:lnTo>
                  <a:lnTo>
                    <a:pt x="0" y="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3" name="SMARTInkShape-Group670"/>
          <p:cNvGrpSpPr/>
          <p:nvPr/>
        </p:nvGrpSpPr>
        <p:grpSpPr>
          <a:xfrm>
            <a:off x="372842" y="51172"/>
            <a:ext cx="5635538" cy="1986084"/>
            <a:chOff x="372842" y="51172"/>
            <a:chExt cx="5635538" cy="1986084"/>
          </a:xfrm>
        </p:grpSpPr>
        <p:sp>
          <p:nvSpPr>
            <p:cNvPr id="1870" name="SMARTInkShape-3796"/>
            <p:cNvSpPr/>
            <p:nvPr>
              <p:custDataLst>
                <p:tags r:id="rId136"/>
              </p:custDataLst>
            </p:nvPr>
          </p:nvSpPr>
          <p:spPr>
            <a:xfrm>
              <a:off x="5735536" y="1851197"/>
              <a:ext cx="179490" cy="186059"/>
            </a:xfrm>
            <a:custGeom>
              <a:avLst/>
              <a:gdLst/>
              <a:ahLst/>
              <a:cxnLst/>
              <a:rect l="0" t="0" r="0" b="0"/>
              <a:pathLst>
                <a:path w="179490" h="186059">
                  <a:moveTo>
                    <a:pt x="65189" y="34753"/>
                  </a:moveTo>
                  <a:lnTo>
                    <a:pt x="65189" y="34753"/>
                  </a:lnTo>
                  <a:lnTo>
                    <a:pt x="48942" y="4377"/>
                  </a:lnTo>
                  <a:lnTo>
                    <a:pt x="42799" y="86"/>
                  </a:lnTo>
                  <a:lnTo>
                    <a:pt x="40737" y="0"/>
                  </a:lnTo>
                  <a:lnTo>
                    <a:pt x="39363" y="1001"/>
                  </a:lnTo>
                  <a:lnTo>
                    <a:pt x="20474" y="40586"/>
                  </a:lnTo>
                  <a:lnTo>
                    <a:pt x="10809" y="81335"/>
                  </a:lnTo>
                  <a:lnTo>
                    <a:pt x="1858" y="127749"/>
                  </a:lnTo>
                  <a:lnTo>
                    <a:pt x="0" y="138879"/>
                  </a:lnTo>
                  <a:lnTo>
                    <a:pt x="4011" y="156151"/>
                  </a:lnTo>
                  <a:lnTo>
                    <a:pt x="16958" y="174675"/>
                  </a:lnTo>
                  <a:lnTo>
                    <a:pt x="33875" y="181607"/>
                  </a:lnTo>
                  <a:lnTo>
                    <a:pt x="79230" y="186058"/>
                  </a:lnTo>
                  <a:lnTo>
                    <a:pt x="117978" y="179332"/>
                  </a:lnTo>
                  <a:lnTo>
                    <a:pt x="179489" y="168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SMARTInkShape-3797"/>
            <p:cNvSpPr/>
            <p:nvPr>
              <p:custDataLst>
                <p:tags r:id="rId137"/>
              </p:custDataLst>
            </p:nvPr>
          </p:nvSpPr>
          <p:spPr>
            <a:xfrm>
              <a:off x="4476750" y="876563"/>
              <a:ext cx="1531630" cy="1157371"/>
            </a:xfrm>
            <a:custGeom>
              <a:avLst/>
              <a:gdLst/>
              <a:ahLst/>
              <a:cxnLst/>
              <a:rect l="0" t="0" r="0" b="0"/>
              <a:pathLst>
                <a:path w="1531630" h="1157371">
                  <a:moveTo>
                    <a:pt x="0" y="18787"/>
                  </a:moveTo>
                  <a:lnTo>
                    <a:pt x="0" y="18787"/>
                  </a:lnTo>
                  <a:lnTo>
                    <a:pt x="0" y="13730"/>
                  </a:lnTo>
                  <a:lnTo>
                    <a:pt x="1058" y="13299"/>
                  </a:lnTo>
                  <a:lnTo>
                    <a:pt x="5057" y="15642"/>
                  </a:lnTo>
                  <a:lnTo>
                    <a:pt x="16005" y="14567"/>
                  </a:lnTo>
                  <a:lnTo>
                    <a:pt x="54988" y="9728"/>
                  </a:lnTo>
                  <a:lnTo>
                    <a:pt x="97944" y="8265"/>
                  </a:lnTo>
                  <a:lnTo>
                    <a:pt x="143230" y="1069"/>
                  </a:lnTo>
                  <a:lnTo>
                    <a:pt x="187592" y="0"/>
                  </a:lnTo>
                  <a:lnTo>
                    <a:pt x="230848" y="2611"/>
                  </a:lnTo>
                  <a:lnTo>
                    <a:pt x="267365" y="7291"/>
                  </a:lnTo>
                  <a:lnTo>
                    <a:pt x="304997" y="8678"/>
                  </a:lnTo>
                  <a:lnTo>
                    <a:pt x="345781" y="9089"/>
                  </a:lnTo>
                  <a:lnTo>
                    <a:pt x="391379" y="9211"/>
                  </a:lnTo>
                  <a:lnTo>
                    <a:pt x="438403" y="12069"/>
                  </a:lnTo>
                  <a:lnTo>
                    <a:pt x="485851" y="19619"/>
                  </a:lnTo>
                  <a:lnTo>
                    <a:pt x="533422" y="28558"/>
                  </a:lnTo>
                  <a:lnTo>
                    <a:pt x="566218" y="33713"/>
                  </a:lnTo>
                  <a:lnTo>
                    <a:pt x="601961" y="36004"/>
                  </a:lnTo>
                  <a:lnTo>
                    <a:pt x="636192" y="39845"/>
                  </a:lnTo>
                  <a:lnTo>
                    <a:pt x="669043" y="46138"/>
                  </a:lnTo>
                  <a:lnTo>
                    <a:pt x="701283" y="55990"/>
                  </a:lnTo>
                  <a:lnTo>
                    <a:pt x="736074" y="64602"/>
                  </a:lnTo>
                  <a:lnTo>
                    <a:pt x="771644" y="71958"/>
                  </a:lnTo>
                  <a:lnTo>
                    <a:pt x="805092" y="78754"/>
                  </a:lnTo>
                  <a:lnTo>
                    <a:pt x="837597" y="88125"/>
                  </a:lnTo>
                  <a:lnTo>
                    <a:pt x="869682" y="99346"/>
                  </a:lnTo>
                  <a:lnTo>
                    <a:pt x="901581" y="111388"/>
                  </a:lnTo>
                  <a:lnTo>
                    <a:pt x="933396" y="123796"/>
                  </a:lnTo>
                  <a:lnTo>
                    <a:pt x="965177" y="136366"/>
                  </a:lnTo>
                  <a:lnTo>
                    <a:pt x="1011760" y="155343"/>
                  </a:lnTo>
                  <a:lnTo>
                    <a:pt x="1053902" y="175429"/>
                  </a:lnTo>
                  <a:lnTo>
                    <a:pt x="1099432" y="199961"/>
                  </a:lnTo>
                  <a:lnTo>
                    <a:pt x="1145378" y="222163"/>
                  </a:lnTo>
                  <a:lnTo>
                    <a:pt x="1186273" y="248380"/>
                  </a:lnTo>
                  <a:lnTo>
                    <a:pt x="1226260" y="276256"/>
                  </a:lnTo>
                  <a:lnTo>
                    <a:pt x="1269034" y="304624"/>
                  </a:lnTo>
                  <a:lnTo>
                    <a:pt x="1315827" y="342654"/>
                  </a:lnTo>
                  <a:lnTo>
                    <a:pt x="1360465" y="380740"/>
                  </a:lnTo>
                  <a:lnTo>
                    <a:pt x="1405345" y="418838"/>
                  </a:lnTo>
                  <a:lnTo>
                    <a:pt x="1443633" y="466462"/>
                  </a:lnTo>
                  <a:lnTo>
                    <a:pt x="1476245" y="509370"/>
                  </a:lnTo>
                  <a:lnTo>
                    <a:pt x="1496693" y="551255"/>
                  </a:lnTo>
                  <a:lnTo>
                    <a:pt x="1510923" y="590103"/>
                  </a:lnTo>
                  <a:lnTo>
                    <a:pt x="1523924" y="636817"/>
                  </a:lnTo>
                  <a:lnTo>
                    <a:pt x="1529259" y="669175"/>
                  </a:lnTo>
                  <a:lnTo>
                    <a:pt x="1531629" y="701196"/>
                  </a:lnTo>
                  <a:lnTo>
                    <a:pt x="1529860" y="735888"/>
                  </a:lnTo>
                  <a:lnTo>
                    <a:pt x="1525736" y="782653"/>
                  </a:lnTo>
                  <a:lnTo>
                    <a:pt x="1521692" y="822262"/>
                  </a:lnTo>
                  <a:lnTo>
                    <a:pt x="1510969" y="867512"/>
                  </a:lnTo>
                  <a:lnTo>
                    <a:pt x="1493439" y="915040"/>
                  </a:lnTo>
                  <a:lnTo>
                    <a:pt x="1472180" y="957903"/>
                  </a:lnTo>
                  <a:lnTo>
                    <a:pt x="1440498" y="1003478"/>
                  </a:lnTo>
                  <a:lnTo>
                    <a:pt x="1404160" y="1049725"/>
                  </a:lnTo>
                  <a:lnTo>
                    <a:pt x="1368218" y="1087622"/>
                  </a:lnTo>
                  <a:lnTo>
                    <a:pt x="1322673" y="1125370"/>
                  </a:lnTo>
                  <a:lnTo>
                    <a:pt x="1309529" y="1139267"/>
                  </a:lnTo>
                  <a:lnTo>
                    <a:pt x="1306971" y="1145781"/>
                  </a:lnTo>
                  <a:lnTo>
                    <a:pt x="1305231" y="1147941"/>
                  </a:lnTo>
                  <a:lnTo>
                    <a:pt x="1298784" y="1152040"/>
                  </a:lnTo>
                  <a:lnTo>
                    <a:pt x="1296403" y="1157370"/>
                  </a:lnTo>
                  <a:lnTo>
                    <a:pt x="1295400" y="1152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3798"/>
            <p:cNvSpPr/>
            <p:nvPr>
              <p:custDataLst>
                <p:tags r:id="rId138"/>
              </p:custDataLst>
            </p:nvPr>
          </p:nvSpPr>
          <p:spPr>
            <a:xfrm>
              <a:off x="372842" y="51172"/>
              <a:ext cx="4218012" cy="1520454"/>
            </a:xfrm>
            <a:custGeom>
              <a:avLst/>
              <a:gdLst/>
              <a:ahLst/>
              <a:cxnLst/>
              <a:rect l="0" t="0" r="0" b="0"/>
              <a:pathLst>
                <a:path w="4218012" h="1520454">
                  <a:moveTo>
                    <a:pt x="3532408" y="196478"/>
                  </a:moveTo>
                  <a:lnTo>
                    <a:pt x="3532408" y="196478"/>
                  </a:lnTo>
                  <a:lnTo>
                    <a:pt x="3527351" y="191421"/>
                  </a:lnTo>
                  <a:lnTo>
                    <a:pt x="3480256" y="186777"/>
                  </a:lnTo>
                  <a:lnTo>
                    <a:pt x="3440873" y="180669"/>
                  </a:lnTo>
                  <a:lnTo>
                    <a:pt x="3401335" y="177330"/>
                  </a:lnTo>
                  <a:lnTo>
                    <a:pt x="3355518" y="170108"/>
                  </a:lnTo>
                  <a:lnTo>
                    <a:pt x="3320440" y="164297"/>
                  </a:lnTo>
                  <a:lnTo>
                    <a:pt x="3280861" y="158186"/>
                  </a:lnTo>
                  <a:lnTo>
                    <a:pt x="3240693" y="153001"/>
                  </a:lnTo>
                  <a:lnTo>
                    <a:pt x="3205201" y="150697"/>
                  </a:lnTo>
                  <a:lnTo>
                    <a:pt x="3171788" y="146850"/>
                  </a:lnTo>
                  <a:lnTo>
                    <a:pt x="3138241" y="141613"/>
                  </a:lnTo>
                  <a:lnTo>
                    <a:pt x="3102164" y="135757"/>
                  </a:lnTo>
                  <a:lnTo>
                    <a:pt x="3064964" y="129627"/>
                  </a:lnTo>
                  <a:lnTo>
                    <a:pt x="3028322" y="123375"/>
                  </a:lnTo>
                  <a:lnTo>
                    <a:pt x="2994397" y="117068"/>
                  </a:lnTo>
                  <a:lnTo>
                    <a:pt x="2958859" y="110738"/>
                  </a:lnTo>
                  <a:lnTo>
                    <a:pt x="2921897" y="104396"/>
                  </a:lnTo>
                  <a:lnTo>
                    <a:pt x="2884303" y="98050"/>
                  </a:lnTo>
                  <a:lnTo>
                    <a:pt x="2849250" y="88879"/>
                  </a:lnTo>
                  <a:lnTo>
                    <a:pt x="2814974" y="78806"/>
                  </a:lnTo>
                  <a:lnTo>
                    <a:pt x="2778573" y="70802"/>
                  </a:lnTo>
                  <a:lnTo>
                    <a:pt x="2737550" y="60345"/>
                  </a:lnTo>
                  <a:lnTo>
                    <a:pt x="2700230" y="55601"/>
                  </a:lnTo>
                  <a:lnTo>
                    <a:pt x="2656239" y="47452"/>
                  </a:lnTo>
                  <a:lnTo>
                    <a:pt x="2610704" y="41922"/>
                  </a:lnTo>
                  <a:lnTo>
                    <a:pt x="2574922" y="36736"/>
                  </a:lnTo>
                  <a:lnTo>
                    <a:pt x="2533628" y="32378"/>
                  </a:lnTo>
                  <a:lnTo>
                    <a:pt x="2491759" y="27206"/>
                  </a:lnTo>
                  <a:lnTo>
                    <a:pt x="2445840" y="22851"/>
                  </a:lnTo>
                  <a:lnTo>
                    <a:pt x="2398720" y="17680"/>
                  </a:lnTo>
                  <a:lnTo>
                    <a:pt x="2366030" y="16471"/>
                  </a:lnTo>
                  <a:lnTo>
                    <a:pt x="2330335" y="15933"/>
                  </a:lnTo>
                  <a:lnTo>
                    <a:pt x="2293303" y="12872"/>
                  </a:lnTo>
                  <a:lnTo>
                    <a:pt x="2256736" y="9042"/>
                  </a:lnTo>
                  <a:lnTo>
                    <a:pt x="2222846" y="7340"/>
                  </a:lnTo>
                  <a:lnTo>
                    <a:pt x="2184500" y="6583"/>
                  </a:lnTo>
                  <a:lnTo>
                    <a:pt x="2142763" y="5189"/>
                  </a:lnTo>
                  <a:lnTo>
                    <a:pt x="2099519" y="1041"/>
                  </a:lnTo>
                  <a:lnTo>
                    <a:pt x="2055604" y="1314"/>
                  </a:lnTo>
                  <a:lnTo>
                    <a:pt x="2011392" y="2847"/>
                  </a:lnTo>
                  <a:lnTo>
                    <a:pt x="1967048" y="0"/>
                  </a:lnTo>
                  <a:lnTo>
                    <a:pt x="1928290" y="852"/>
                  </a:lnTo>
                  <a:lnTo>
                    <a:pt x="1891308" y="3700"/>
                  </a:lnTo>
                  <a:lnTo>
                    <a:pt x="1850178" y="4965"/>
                  </a:lnTo>
                  <a:lnTo>
                    <a:pt x="1826721" y="5303"/>
                  </a:lnTo>
                  <a:lnTo>
                    <a:pt x="1801558" y="5528"/>
                  </a:lnTo>
                  <a:lnTo>
                    <a:pt x="1775258" y="5678"/>
                  </a:lnTo>
                  <a:lnTo>
                    <a:pt x="1741850" y="6836"/>
                  </a:lnTo>
                  <a:lnTo>
                    <a:pt x="1703703" y="8667"/>
                  </a:lnTo>
                  <a:lnTo>
                    <a:pt x="1662396" y="10946"/>
                  </a:lnTo>
                  <a:lnTo>
                    <a:pt x="1618983" y="13523"/>
                  </a:lnTo>
                  <a:lnTo>
                    <a:pt x="1574166" y="16300"/>
                  </a:lnTo>
                  <a:lnTo>
                    <a:pt x="1528414" y="19209"/>
                  </a:lnTo>
                  <a:lnTo>
                    <a:pt x="1483095" y="22207"/>
                  </a:lnTo>
                  <a:lnTo>
                    <a:pt x="1438066" y="25264"/>
                  </a:lnTo>
                  <a:lnTo>
                    <a:pt x="1393230" y="28360"/>
                  </a:lnTo>
                  <a:lnTo>
                    <a:pt x="1350639" y="31483"/>
                  </a:lnTo>
                  <a:lnTo>
                    <a:pt x="1309546" y="34623"/>
                  </a:lnTo>
                  <a:lnTo>
                    <a:pt x="1269450" y="37775"/>
                  </a:lnTo>
                  <a:lnTo>
                    <a:pt x="1230019" y="41992"/>
                  </a:lnTo>
                  <a:lnTo>
                    <a:pt x="1191032" y="46921"/>
                  </a:lnTo>
                  <a:lnTo>
                    <a:pt x="1152341" y="52323"/>
                  </a:lnTo>
                  <a:lnTo>
                    <a:pt x="1114905" y="58042"/>
                  </a:lnTo>
                  <a:lnTo>
                    <a:pt x="1078306" y="63970"/>
                  </a:lnTo>
                  <a:lnTo>
                    <a:pt x="1042265" y="70040"/>
                  </a:lnTo>
                  <a:lnTo>
                    <a:pt x="1009771" y="76202"/>
                  </a:lnTo>
                  <a:lnTo>
                    <a:pt x="979642" y="82428"/>
                  </a:lnTo>
                  <a:lnTo>
                    <a:pt x="951089" y="88694"/>
                  </a:lnTo>
                  <a:lnTo>
                    <a:pt x="924645" y="93931"/>
                  </a:lnTo>
                  <a:lnTo>
                    <a:pt x="899608" y="98480"/>
                  </a:lnTo>
                  <a:lnTo>
                    <a:pt x="852033" y="107415"/>
                  </a:lnTo>
                  <a:lnTo>
                    <a:pt x="806194" y="118442"/>
                  </a:lnTo>
                  <a:lnTo>
                    <a:pt x="761127" y="130398"/>
                  </a:lnTo>
                  <a:lnTo>
                    <a:pt x="717461" y="142767"/>
                  </a:lnTo>
                  <a:lnTo>
                    <a:pt x="676887" y="155321"/>
                  </a:lnTo>
                  <a:lnTo>
                    <a:pt x="640510" y="167955"/>
                  </a:lnTo>
                  <a:lnTo>
                    <a:pt x="605645" y="181684"/>
                  </a:lnTo>
                  <a:lnTo>
                    <a:pt x="568983" y="198370"/>
                  </a:lnTo>
                  <a:lnTo>
                    <a:pt x="534344" y="213547"/>
                  </a:lnTo>
                  <a:lnTo>
                    <a:pt x="501310" y="228406"/>
                  </a:lnTo>
                  <a:lnTo>
                    <a:pt x="468989" y="245593"/>
                  </a:lnTo>
                  <a:lnTo>
                    <a:pt x="434164" y="263815"/>
                  </a:lnTo>
                  <a:lnTo>
                    <a:pt x="398577" y="282497"/>
                  </a:lnTo>
                  <a:lnTo>
                    <a:pt x="365122" y="301384"/>
                  </a:lnTo>
                  <a:lnTo>
                    <a:pt x="321594" y="329867"/>
                  </a:lnTo>
                  <a:lnTo>
                    <a:pt x="276829" y="358415"/>
                  </a:lnTo>
                  <a:lnTo>
                    <a:pt x="230051" y="386981"/>
                  </a:lnTo>
                  <a:lnTo>
                    <a:pt x="187734" y="415554"/>
                  </a:lnTo>
                  <a:lnTo>
                    <a:pt x="143113" y="460199"/>
                  </a:lnTo>
                  <a:lnTo>
                    <a:pt x="103725" y="500690"/>
                  </a:lnTo>
                  <a:lnTo>
                    <a:pt x="70427" y="539262"/>
                  </a:lnTo>
                  <a:lnTo>
                    <a:pt x="43467" y="584001"/>
                  </a:lnTo>
                  <a:lnTo>
                    <a:pt x="20581" y="624510"/>
                  </a:lnTo>
                  <a:lnTo>
                    <a:pt x="5555" y="663086"/>
                  </a:lnTo>
                  <a:lnTo>
                    <a:pt x="0" y="707826"/>
                  </a:lnTo>
                  <a:lnTo>
                    <a:pt x="96" y="741688"/>
                  </a:lnTo>
                  <a:lnTo>
                    <a:pt x="5299" y="788411"/>
                  </a:lnTo>
                  <a:lnTo>
                    <a:pt x="8369" y="828948"/>
                  </a:lnTo>
                  <a:lnTo>
                    <a:pt x="16570" y="861538"/>
                  </a:lnTo>
                  <a:lnTo>
                    <a:pt x="34945" y="903816"/>
                  </a:lnTo>
                  <a:lnTo>
                    <a:pt x="54136" y="947563"/>
                  </a:lnTo>
                  <a:lnTo>
                    <a:pt x="79368" y="993324"/>
                  </a:lnTo>
                  <a:lnTo>
                    <a:pt x="111007" y="1034035"/>
                  </a:lnTo>
                  <a:lnTo>
                    <a:pt x="143009" y="1072651"/>
                  </a:lnTo>
                  <a:lnTo>
                    <a:pt x="180963" y="1116341"/>
                  </a:lnTo>
                  <a:lnTo>
                    <a:pt x="225306" y="1153193"/>
                  </a:lnTo>
                  <a:lnTo>
                    <a:pt x="258059" y="1182682"/>
                  </a:lnTo>
                  <a:lnTo>
                    <a:pt x="297397" y="1207648"/>
                  </a:lnTo>
                  <a:lnTo>
                    <a:pt x="339745" y="1232331"/>
                  </a:lnTo>
                  <a:lnTo>
                    <a:pt x="381925" y="1255872"/>
                  </a:lnTo>
                  <a:lnTo>
                    <a:pt x="427937" y="1280134"/>
                  </a:lnTo>
                  <a:lnTo>
                    <a:pt x="475084" y="1300728"/>
                  </a:lnTo>
                  <a:lnTo>
                    <a:pt x="522568" y="1317413"/>
                  </a:lnTo>
                  <a:lnTo>
                    <a:pt x="555343" y="1326496"/>
                  </a:lnTo>
                  <a:lnTo>
                    <a:pt x="591076" y="1337589"/>
                  </a:lnTo>
                  <a:lnTo>
                    <a:pt x="625302" y="1349575"/>
                  </a:lnTo>
                  <a:lnTo>
                    <a:pt x="659211" y="1361957"/>
                  </a:lnTo>
                  <a:lnTo>
                    <a:pt x="695448" y="1374516"/>
                  </a:lnTo>
                  <a:lnTo>
                    <a:pt x="735543" y="1384331"/>
                  </a:lnTo>
                  <a:lnTo>
                    <a:pt x="778057" y="1393279"/>
                  </a:lnTo>
                  <a:lnTo>
                    <a:pt x="821646" y="1404312"/>
                  </a:lnTo>
                  <a:lnTo>
                    <a:pt x="865714" y="1413449"/>
                  </a:lnTo>
                  <a:lnTo>
                    <a:pt x="909994" y="1421037"/>
                  </a:lnTo>
                  <a:lnTo>
                    <a:pt x="954368" y="1427938"/>
                  </a:lnTo>
                  <a:lnTo>
                    <a:pt x="998785" y="1434532"/>
                  </a:lnTo>
                  <a:lnTo>
                    <a:pt x="1044278" y="1442049"/>
                  </a:lnTo>
                  <a:lnTo>
                    <a:pt x="1068263" y="1447017"/>
                  </a:lnTo>
                  <a:lnTo>
                    <a:pt x="1092720" y="1452446"/>
                  </a:lnTo>
                  <a:lnTo>
                    <a:pt x="1139649" y="1461300"/>
                  </a:lnTo>
                  <a:lnTo>
                    <a:pt x="1186260" y="1467704"/>
                  </a:lnTo>
                  <a:lnTo>
                    <a:pt x="1210543" y="1469412"/>
                  </a:lnTo>
                  <a:lnTo>
                    <a:pt x="1235198" y="1470551"/>
                  </a:lnTo>
                  <a:lnTo>
                    <a:pt x="1282348" y="1474638"/>
                  </a:lnTo>
                  <a:lnTo>
                    <a:pt x="1329056" y="1479983"/>
                  </a:lnTo>
                  <a:lnTo>
                    <a:pt x="1353365" y="1482889"/>
                  </a:lnTo>
                  <a:lnTo>
                    <a:pt x="1378038" y="1485886"/>
                  </a:lnTo>
                  <a:lnTo>
                    <a:pt x="1402953" y="1488941"/>
                  </a:lnTo>
                  <a:lnTo>
                    <a:pt x="1428030" y="1492037"/>
                  </a:lnTo>
                  <a:lnTo>
                    <a:pt x="1453214" y="1495159"/>
                  </a:lnTo>
                  <a:lnTo>
                    <a:pt x="1478470" y="1497240"/>
                  </a:lnTo>
                  <a:lnTo>
                    <a:pt x="1503775" y="1498628"/>
                  </a:lnTo>
                  <a:lnTo>
                    <a:pt x="1529111" y="1499553"/>
                  </a:lnTo>
                  <a:lnTo>
                    <a:pt x="1555527" y="1501228"/>
                  </a:lnTo>
                  <a:lnTo>
                    <a:pt x="1582662" y="1503403"/>
                  </a:lnTo>
                  <a:lnTo>
                    <a:pt x="1610277" y="1505911"/>
                  </a:lnTo>
                  <a:lnTo>
                    <a:pt x="1637154" y="1508642"/>
                  </a:lnTo>
                  <a:lnTo>
                    <a:pt x="1663539" y="1511521"/>
                  </a:lnTo>
                  <a:lnTo>
                    <a:pt x="1689595" y="1514498"/>
                  </a:lnTo>
                  <a:lnTo>
                    <a:pt x="1716491" y="1516483"/>
                  </a:lnTo>
                  <a:lnTo>
                    <a:pt x="1743947" y="1517806"/>
                  </a:lnTo>
                  <a:lnTo>
                    <a:pt x="1771775" y="1518688"/>
                  </a:lnTo>
                  <a:lnTo>
                    <a:pt x="1799853" y="1519277"/>
                  </a:lnTo>
                  <a:lnTo>
                    <a:pt x="1828096" y="1519669"/>
                  </a:lnTo>
                  <a:lnTo>
                    <a:pt x="1856450" y="1519930"/>
                  </a:lnTo>
                  <a:lnTo>
                    <a:pt x="1883819" y="1520104"/>
                  </a:lnTo>
                  <a:lnTo>
                    <a:pt x="1910532" y="1520221"/>
                  </a:lnTo>
                  <a:lnTo>
                    <a:pt x="1936808" y="1520298"/>
                  </a:lnTo>
                  <a:lnTo>
                    <a:pt x="1963849" y="1520350"/>
                  </a:lnTo>
                  <a:lnTo>
                    <a:pt x="1991402" y="1520384"/>
                  </a:lnTo>
                  <a:lnTo>
                    <a:pt x="2019296" y="1520407"/>
                  </a:lnTo>
                  <a:lnTo>
                    <a:pt x="2047416" y="1520422"/>
                  </a:lnTo>
                  <a:lnTo>
                    <a:pt x="2075689" y="1520433"/>
                  </a:lnTo>
                  <a:lnTo>
                    <a:pt x="2104062" y="1520439"/>
                  </a:lnTo>
                  <a:lnTo>
                    <a:pt x="2132502" y="1520444"/>
                  </a:lnTo>
                  <a:lnTo>
                    <a:pt x="2160988" y="1520447"/>
                  </a:lnTo>
                  <a:lnTo>
                    <a:pt x="2189503" y="1520449"/>
                  </a:lnTo>
                  <a:lnTo>
                    <a:pt x="2219096" y="1520450"/>
                  </a:lnTo>
                  <a:lnTo>
                    <a:pt x="2249408" y="1520451"/>
                  </a:lnTo>
                  <a:lnTo>
                    <a:pt x="2280200" y="1520452"/>
                  </a:lnTo>
                  <a:lnTo>
                    <a:pt x="2310253" y="1520452"/>
                  </a:lnTo>
                  <a:lnTo>
                    <a:pt x="2339813" y="1520453"/>
                  </a:lnTo>
                  <a:lnTo>
                    <a:pt x="2369044" y="1520453"/>
                  </a:lnTo>
                  <a:lnTo>
                    <a:pt x="2396999" y="1519395"/>
                  </a:lnTo>
                  <a:lnTo>
                    <a:pt x="2424102" y="1517630"/>
                  </a:lnTo>
                  <a:lnTo>
                    <a:pt x="2450637" y="1515396"/>
                  </a:lnTo>
                  <a:lnTo>
                    <a:pt x="2477853" y="1513907"/>
                  </a:lnTo>
                  <a:lnTo>
                    <a:pt x="2505521" y="1512914"/>
                  </a:lnTo>
                  <a:lnTo>
                    <a:pt x="2533492" y="1512252"/>
                  </a:lnTo>
                  <a:lnTo>
                    <a:pt x="2561664" y="1511811"/>
                  </a:lnTo>
                  <a:lnTo>
                    <a:pt x="2589970" y="1511516"/>
                  </a:lnTo>
                  <a:lnTo>
                    <a:pt x="2618366" y="1511321"/>
                  </a:lnTo>
                  <a:lnTo>
                    <a:pt x="2646822" y="1511190"/>
                  </a:lnTo>
                  <a:lnTo>
                    <a:pt x="2675317" y="1511102"/>
                  </a:lnTo>
                  <a:lnTo>
                    <a:pt x="2703839" y="1511044"/>
                  </a:lnTo>
                  <a:lnTo>
                    <a:pt x="2731320" y="1509947"/>
                  </a:lnTo>
                  <a:lnTo>
                    <a:pt x="2758108" y="1508158"/>
                  </a:lnTo>
                  <a:lnTo>
                    <a:pt x="2784433" y="1505906"/>
                  </a:lnTo>
                  <a:lnTo>
                    <a:pt x="2811508" y="1504405"/>
                  </a:lnTo>
                  <a:lnTo>
                    <a:pt x="2839083" y="1503404"/>
                  </a:lnTo>
                  <a:lnTo>
                    <a:pt x="2866991" y="1502737"/>
                  </a:lnTo>
                  <a:lnTo>
                    <a:pt x="2893005" y="1501234"/>
                  </a:lnTo>
                  <a:lnTo>
                    <a:pt x="2917756" y="1499174"/>
                  </a:lnTo>
                  <a:lnTo>
                    <a:pt x="2941665" y="1496742"/>
                  </a:lnTo>
                  <a:lnTo>
                    <a:pt x="2967129" y="1494062"/>
                  </a:lnTo>
                  <a:lnTo>
                    <a:pt x="2993630" y="1491217"/>
                  </a:lnTo>
                  <a:lnTo>
                    <a:pt x="3020823" y="1488263"/>
                  </a:lnTo>
                  <a:lnTo>
                    <a:pt x="3047418" y="1485235"/>
                  </a:lnTo>
                  <a:lnTo>
                    <a:pt x="3073615" y="1482157"/>
                  </a:lnTo>
                  <a:lnTo>
                    <a:pt x="3099546" y="1479047"/>
                  </a:lnTo>
                  <a:lnTo>
                    <a:pt x="3125300" y="1475916"/>
                  </a:lnTo>
                  <a:lnTo>
                    <a:pt x="3150936" y="1472770"/>
                  </a:lnTo>
                  <a:lnTo>
                    <a:pt x="3176493" y="1469614"/>
                  </a:lnTo>
                  <a:lnTo>
                    <a:pt x="3201998" y="1466452"/>
                  </a:lnTo>
                  <a:lnTo>
                    <a:pt x="3227468" y="1463286"/>
                  </a:lnTo>
                  <a:lnTo>
                    <a:pt x="3252915" y="1460117"/>
                  </a:lnTo>
                  <a:lnTo>
                    <a:pt x="3278346" y="1455887"/>
                  </a:lnTo>
                  <a:lnTo>
                    <a:pt x="3303767" y="1450951"/>
                  </a:lnTo>
                  <a:lnTo>
                    <a:pt x="3329180" y="1445543"/>
                  </a:lnTo>
                  <a:lnTo>
                    <a:pt x="3353531" y="1439821"/>
                  </a:lnTo>
                  <a:lnTo>
                    <a:pt x="3400344" y="1427820"/>
                  </a:lnTo>
                  <a:lnTo>
                    <a:pt x="3424256" y="1421656"/>
                  </a:lnTo>
                  <a:lnTo>
                    <a:pt x="3448665" y="1415430"/>
                  </a:lnTo>
                  <a:lnTo>
                    <a:pt x="3496247" y="1402868"/>
                  </a:lnTo>
                  <a:lnTo>
                    <a:pt x="3538562" y="1390229"/>
                  </a:lnTo>
                  <a:lnTo>
                    <a:pt x="3581357" y="1377556"/>
                  </a:lnTo>
                  <a:lnTo>
                    <a:pt x="3624013" y="1364868"/>
                  </a:lnTo>
                  <a:lnTo>
                    <a:pt x="3664138" y="1352174"/>
                  </a:lnTo>
                  <a:lnTo>
                    <a:pt x="3703138" y="1339476"/>
                  </a:lnTo>
                  <a:lnTo>
                    <a:pt x="3740580" y="1325719"/>
                  </a:lnTo>
                  <a:lnTo>
                    <a:pt x="3774859" y="1309021"/>
                  </a:lnTo>
                  <a:lnTo>
                    <a:pt x="3807733" y="1293839"/>
                  </a:lnTo>
                  <a:lnTo>
                    <a:pt x="3839983" y="1278977"/>
                  </a:lnTo>
                  <a:lnTo>
                    <a:pt x="3886831" y="1252760"/>
                  </a:lnTo>
                  <a:lnTo>
                    <a:pt x="3927994" y="1224884"/>
                  </a:lnTo>
                  <a:lnTo>
                    <a:pt x="3967000" y="1196516"/>
                  </a:lnTo>
                  <a:lnTo>
                    <a:pt x="4004312" y="1168002"/>
                  </a:lnTo>
                  <a:lnTo>
                    <a:pt x="4048722" y="1127101"/>
                  </a:lnTo>
                  <a:lnTo>
                    <a:pt x="4079795" y="1090990"/>
                  </a:lnTo>
                  <a:lnTo>
                    <a:pt x="4105230" y="1053480"/>
                  </a:lnTo>
                  <a:lnTo>
                    <a:pt x="4130053" y="1015554"/>
                  </a:lnTo>
                  <a:lnTo>
                    <a:pt x="4150813" y="977506"/>
                  </a:lnTo>
                  <a:lnTo>
                    <a:pt x="4170369" y="939422"/>
                  </a:lnTo>
                  <a:lnTo>
                    <a:pt x="4186748" y="898504"/>
                  </a:lnTo>
                  <a:lnTo>
                    <a:pt x="4201125" y="855688"/>
                  </a:lnTo>
                  <a:lnTo>
                    <a:pt x="4210616" y="828127"/>
                  </a:lnTo>
                  <a:lnTo>
                    <a:pt x="4215959" y="783918"/>
                  </a:lnTo>
                  <a:lnTo>
                    <a:pt x="4217541" y="743538"/>
                  </a:lnTo>
                  <a:lnTo>
                    <a:pt x="4218011" y="704763"/>
                  </a:lnTo>
                  <a:lnTo>
                    <a:pt x="4217091" y="666462"/>
                  </a:lnTo>
                  <a:lnTo>
                    <a:pt x="4210587" y="628303"/>
                  </a:lnTo>
                  <a:lnTo>
                    <a:pt x="4201956" y="590185"/>
                  </a:lnTo>
                  <a:lnTo>
                    <a:pt x="4192696" y="553139"/>
                  </a:lnTo>
                  <a:lnTo>
                    <a:pt x="4177264" y="508817"/>
                  </a:lnTo>
                  <a:lnTo>
                    <a:pt x="4154146" y="464667"/>
                  </a:lnTo>
                  <a:lnTo>
                    <a:pt x="4122651" y="425372"/>
                  </a:lnTo>
                  <a:lnTo>
                    <a:pt x="4092127" y="387036"/>
                  </a:lnTo>
                  <a:lnTo>
                    <a:pt x="4045403" y="340419"/>
                  </a:lnTo>
                  <a:lnTo>
                    <a:pt x="3998238" y="311616"/>
                  </a:lnTo>
                  <a:lnTo>
                    <a:pt x="3960768" y="291976"/>
                  </a:lnTo>
                  <a:lnTo>
                    <a:pt x="3920032" y="272752"/>
                  </a:lnTo>
                  <a:lnTo>
                    <a:pt x="3874449" y="256472"/>
                  </a:lnTo>
                  <a:lnTo>
                    <a:pt x="3827428" y="244946"/>
                  </a:lnTo>
                  <a:lnTo>
                    <a:pt x="3794762" y="238127"/>
                  </a:lnTo>
                  <a:lnTo>
                    <a:pt x="3759076" y="231569"/>
                  </a:lnTo>
                  <a:lnTo>
                    <a:pt x="3713399" y="221927"/>
                  </a:lnTo>
                  <a:lnTo>
                    <a:pt x="3667997" y="212368"/>
                  </a:lnTo>
                  <a:lnTo>
                    <a:pt x="3626087" y="207889"/>
                  </a:lnTo>
                  <a:lnTo>
                    <a:pt x="3586859" y="201505"/>
                  </a:lnTo>
                  <a:lnTo>
                    <a:pt x="3543367" y="192911"/>
                  </a:lnTo>
                  <a:lnTo>
                    <a:pt x="3484783" y="186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4" name="SMARTInkShape-3799"/>
          <p:cNvSpPr/>
          <p:nvPr>
            <p:custDataLst>
              <p:tags r:id="rId13"/>
            </p:custDataLst>
          </p:nvPr>
        </p:nvSpPr>
        <p:spPr>
          <a:xfrm>
            <a:off x="4934684" y="2495550"/>
            <a:ext cx="583766" cy="57151"/>
          </a:xfrm>
          <a:custGeom>
            <a:avLst/>
            <a:gdLst/>
            <a:ahLst/>
            <a:cxnLst/>
            <a:rect l="0" t="0" r="0" b="0"/>
            <a:pathLst>
              <a:path w="583766" h="57151">
                <a:moveTo>
                  <a:pt x="84991" y="0"/>
                </a:moveTo>
                <a:lnTo>
                  <a:pt x="84991" y="0"/>
                </a:lnTo>
                <a:lnTo>
                  <a:pt x="42074" y="8201"/>
                </a:lnTo>
                <a:lnTo>
                  <a:pt x="1745" y="9490"/>
                </a:lnTo>
                <a:lnTo>
                  <a:pt x="920" y="10560"/>
                </a:lnTo>
                <a:lnTo>
                  <a:pt x="0" y="14571"/>
                </a:lnTo>
                <a:lnTo>
                  <a:pt x="8058" y="19882"/>
                </a:lnTo>
                <a:lnTo>
                  <a:pt x="23283" y="24712"/>
                </a:lnTo>
                <a:lnTo>
                  <a:pt x="70372" y="27812"/>
                </a:lnTo>
                <a:lnTo>
                  <a:pt x="112057" y="28349"/>
                </a:lnTo>
                <a:lnTo>
                  <a:pt x="142530" y="28474"/>
                </a:lnTo>
                <a:lnTo>
                  <a:pt x="184293" y="28530"/>
                </a:lnTo>
                <a:lnTo>
                  <a:pt x="219790" y="28555"/>
                </a:lnTo>
                <a:lnTo>
                  <a:pt x="263574" y="28569"/>
                </a:lnTo>
                <a:lnTo>
                  <a:pt x="306179" y="28573"/>
                </a:lnTo>
                <a:lnTo>
                  <a:pt x="349495" y="28574"/>
                </a:lnTo>
                <a:lnTo>
                  <a:pt x="389140" y="28575"/>
                </a:lnTo>
                <a:lnTo>
                  <a:pt x="427698" y="28575"/>
                </a:lnTo>
                <a:lnTo>
                  <a:pt x="473596" y="23519"/>
                </a:lnTo>
                <a:lnTo>
                  <a:pt x="514295" y="19933"/>
                </a:lnTo>
                <a:lnTo>
                  <a:pt x="559180" y="19225"/>
                </a:lnTo>
                <a:lnTo>
                  <a:pt x="583765" y="19085"/>
                </a:lnTo>
                <a:lnTo>
                  <a:pt x="537213" y="21877"/>
                </a:lnTo>
                <a:lnTo>
                  <a:pt x="495913" y="26590"/>
                </a:lnTo>
                <a:lnTo>
                  <a:pt x="456866" y="27987"/>
                </a:lnTo>
                <a:lnTo>
                  <a:pt x="418485" y="31223"/>
                </a:lnTo>
                <a:lnTo>
                  <a:pt x="377479" y="36062"/>
                </a:lnTo>
                <a:lnTo>
                  <a:pt x="334639" y="37496"/>
                </a:lnTo>
                <a:lnTo>
                  <a:pt x="292311" y="40743"/>
                </a:lnTo>
                <a:lnTo>
                  <a:pt x="249077" y="45586"/>
                </a:lnTo>
                <a:lnTo>
                  <a:pt x="206634" y="47021"/>
                </a:lnTo>
                <a:lnTo>
                  <a:pt x="163366" y="47446"/>
                </a:lnTo>
                <a:lnTo>
                  <a:pt x="115877" y="52646"/>
                </a:lnTo>
                <a:lnTo>
                  <a:pt x="75922" y="56261"/>
                </a:lnTo>
                <a:lnTo>
                  <a:pt x="48127" y="57033"/>
                </a:lnTo>
                <a:lnTo>
                  <a:pt x="80727" y="57127"/>
                </a:lnTo>
                <a:lnTo>
                  <a:pt x="115199" y="57140"/>
                </a:lnTo>
                <a:lnTo>
                  <a:pt x="149570" y="57145"/>
                </a:lnTo>
                <a:lnTo>
                  <a:pt x="195848" y="57149"/>
                </a:lnTo>
                <a:lnTo>
                  <a:pt x="242015" y="57150"/>
                </a:lnTo>
                <a:lnTo>
                  <a:pt x="276488" y="56092"/>
                </a:lnTo>
                <a:lnTo>
                  <a:pt x="309447" y="52094"/>
                </a:lnTo>
                <a:lnTo>
                  <a:pt x="341736" y="49611"/>
                </a:lnTo>
                <a:lnTo>
                  <a:pt x="373725" y="48508"/>
                </a:lnTo>
                <a:lnTo>
                  <a:pt x="405581" y="48017"/>
                </a:lnTo>
                <a:lnTo>
                  <a:pt x="437378" y="44978"/>
                </a:lnTo>
                <a:lnTo>
                  <a:pt x="479386" y="40138"/>
                </a:lnTo>
                <a:lnTo>
                  <a:pt x="542191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7" name="SMARTInkShape-Group672"/>
          <p:cNvGrpSpPr/>
          <p:nvPr/>
        </p:nvGrpSpPr>
        <p:grpSpPr>
          <a:xfrm>
            <a:off x="6269167" y="2210192"/>
            <a:ext cx="150684" cy="85321"/>
            <a:chOff x="6269167" y="2210192"/>
            <a:chExt cx="150684" cy="85321"/>
          </a:xfrm>
        </p:grpSpPr>
        <p:sp>
          <p:nvSpPr>
            <p:cNvPr id="1875" name="SMARTInkShape-3800"/>
            <p:cNvSpPr/>
            <p:nvPr>
              <p:custDataLst>
                <p:tags r:id="rId134"/>
              </p:custDataLst>
            </p:nvPr>
          </p:nvSpPr>
          <p:spPr>
            <a:xfrm>
              <a:off x="6269515" y="2276475"/>
              <a:ext cx="150336" cy="19038"/>
            </a:xfrm>
            <a:custGeom>
              <a:avLst/>
              <a:gdLst/>
              <a:ahLst/>
              <a:cxnLst/>
              <a:rect l="0" t="0" r="0" b="0"/>
              <a:pathLst>
                <a:path w="150336" h="19038">
                  <a:moveTo>
                    <a:pt x="45560" y="0"/>
                  </a:moveTo>
                  <a:lnTo>
                    <a:pt x="45560" y="0"/>
                  </a:lnTo>
                  <a:lnTo>
                    <a:pt x="20121" y="10361"/>
                  </a:lnTo>
                  <a:lnTo>
                    <a:pt x="12029" y="15188"/>
                  </a:lnTo>
                  <a:lnTo>
                    <a:pt x="0" y="18542"/>
                  </a:lnTo>
                  <a:lnTo>
                    <a:pt x="39801" y="19005"/>
                  </a:lnTo>
                  <a:lnTo>
                    <a:pt x="82542" y="19037"/>
                  </a:lnTo>
                  <a:lnTo>
                    <a:pt x="121578" y="17989"/>
                  </a:lnTo>
                  <a:lnTo>
                    <a:pt x="15033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6" name="SMARTInkShape-3801"/>
            <p:cNvSpPr/>
            <p:nvPr>
              <p:custDataLst>
                <p:tags r:id="rId135"/>
              </p:custDataLst>
            </p:nvPr>
          </p:nvSpPr>
          <p:spPr>
            <a:xfrm>
              <a:off x="6269167" y="2210192"/>
              <a:ext cx="122109" cy="14546"/>
            </a:xfrm>
            <a:custGeom>
              <a:avLst/>
              <a:gdLst/>
              <a:ahLst/>
              <a:cxnLst/>
              <a:rect l="0" t="0" r="0" b="0"/>
              <a:pathLst>
                <a:path w="122109" h="14546">
                  <a:moveTo>
                    <a:pt x="17333" y="9133"/>
                  </a:moveTo>
                  <a:lnTo>
                    <a:pt x="17333" y="9133"/>
                  </a:lnTo>
                  <a:lnTo>
                    <a:pt x="12277" y="4077"/>
                  </a:lnTo>
                  <a:lnTo>
                    <a:pt x="6972" y="1594"/>
                  </a:lnTo>
                  <a:lnTo>
                    <a:pt x="0" y="0"/>
                  </a:lnTo>
                  <a:lnTo>
                    <a:pt x="1868" y="2605"/>
                  </a:lnTo>
                  <a:lnTo>
                    <a:pt x="3849" y="4781"/>
                  </a:lnTo>
                  <a:lnTo>
                    <a:pt x="21804" y="7844"/>
                  </a:lnTo>
                  <a:lnTo>
                    <a:pt x="60830" y="11785"/>
                  </a:lnTo>
                  <a:lnTo>
                    <a:pt x="81115" y="14545"/>
                  </a:lnTo>
                  <a:lnTo>
                    <a:pt x="122108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0" name="SMARTInkShape-Group673"/>
          <p:cNvGrpSpPr/>
          <p:nvPr/>
        </p:nvGrpSpPr>
        <p:grpSpPr>
          <a:xfrm>
            <a:off x="3633062" y="1752600"/>
            <a:ext cx="2019132" cy="708245"/>
            <a:chOff x="3633062" y="1752600"/>
            <a:chExt cx="2019132" cy="708245"/>
          </a:xfrm>
        </p:grpSpPr>
        <p:sp>
          <p:nvSpPr>
            <p:cNvPr id="1878" name="SMARTInkShape-3802"/>
            <p:cNvSpPr/>
            <p:nvPr>
              <p:custDataLst>
                <p:tags r:id="rId122"/>
              </p:custDataLst>
            </p:nvPr>
          </p:nvSpPr>
          <p:spPr>
            <a:xfrm>
              <a:off x="3633062" y="1752600"/>
              <a:ext cx="1634264" cy="708245"/>
            </a:xfrm>
            <a:custGeom>
              <a:avLst/>
              <a:gdLst/>
              <a:ahLst/>
              <a:cxnLst/>
              <a:rect l="0" t="0" r="0" b="0"/>
              <a:pathLst>
                <a:path w="1634264" h="708245">
                  <a:moveTo>
                    <a:pt x="5488" y="457200"/>
                  </a:moveTo>
                  <a:lnTo>
                    <a:pt x="5488" y="457200"/>
                  </a:lnTo>
                  <a:lnTo>
                    <a:pt x="5488" y="462256"/>
                  </a:lnTo>
                  <a:lnTo>
                    <a:pt x="2666" y="467561"/>
                  </a:lnTo>
                  <a:lnTo>
                    <a:pt x="431" y="470458"/>
                  </a:lnTo>
                  <a:lnTo>
                    <a:pt x="0" y="474505"/>
                  </a:lnTo>
                  <a:lnTo>
                    <a:pt x="4556" y="517426"/>
                  </a:lnTo>
                  <a:lnTo>
                    <a:pt x="10269" y="555596"/>
                  </a:lnTo>
                  <a:lnTo>
                    <a:pt x="18664" y="598773"/>
                  </a:lnTo>
                  <a:lnTo>
                    <a:pt x="29924" y="639015"/>
                  </a:lnTo>
                  <a:lnTo>
                    <a:pt x="38574" y="685911"/>
                  </a:lnTo>
                  <a:lnTo>
                    <a:pt x="44182" y="696432"/>
                  </a:lnTo>
                  <a:lnTo>
                    <a:pt x="56405" y="708244"/>
                  </a:lnTo>
                  <a:lnTo>
                    <a:pt x="59541" y="707113"/>
                  </a:lnTo>
                  <a:lnTo>
                    <a:pt x="65847" y="697389"/>
                  </a:lnTo>
                  <a:lnTo>
                    <a:pt x="75348" y="663951"/>
                  </a:lnTo>
                  <a:lnTo>
                    <a:pt x="78870" y="629876"/>
                  </a:lnTo>
                  <a:lnTo>
                    <a:pt x="80436" y="593211"/>
                  </a:lnTo>
                  <a:lnTo>
                    <a:pt x="81317" y="548770"/>
                  </a:lnTo>
                  <a:lnTo>
                    <a:pt x="81578" y="506674"/>
                  </a:lnTo>
                  <a:lnTo>
                    <a:pt x="81639" y="472839"/>
                  </a:lnTo>
                  <a:lnTo>
                    <a:pt x="81674" y="428202"/>
                  </a:lnTo>
                  <a:lnTo>
                    <a:pt x="81684" y="383109"/>
                  </a:lnTo>
                  <a:lnTo>
                    <a:pt x="81686" y="336234"/>
                  </a:lnTo>
                  <a:lnTo>
                    <a:pt x="81688" y="293888"/>
                  </a:lnTo>
                  <a:lnTo>
                    <a:pt x="76631" y="254530"/>
                  </a:lnTo>
                  <a:lnTo>
                    <a:pt x="65441" y="209851"/>
                  </a:lnTo>
                  <a:lnTo>
                    <a:pt x="50217" y="164179"/>
                  </a:lnTo>
                  <a:lnTo>
                    <a:pt x="26808" y="126953"/>
                  </a:lnTo>
                  <a:lnTo>
                    <a:pt x="19498" y="118955"/>
                  </a:lnTo>
                  <a:lnTo>
                    <a:pt x="21592" y="120955"/>
                  </a:lnTo>
                  <a:lnTo>
                    <a:pt x="64095" y="116712"/>
                  </a:lnTo>
                  <a:lnTo>
                    <a:pt x="100680" y="115372"/>
                  </a:lnTo>
                  <a:lnTo>
                    <a:pt x="135990" y="114777"/>
                  </a:lnTo>
                  <a:lnTo>
                    <a:pt x="169322" y="113453"/>
                  </a:lnTo>
                  <a:lnTo>
                    <a:pt x="201776" y="109338"/>
                  </a:lnTo>
                  <a:lnTo>
                    <a:pt x="236660" y="103981"/>
                  </a:lnTo>
                  <a:lnTo>
                    <a:pt x="274390" y="99130"/>
                  </a:lnTo>
                  <a:lnTo>
                    <a:pt x="315852" y="96975"/>
                  </a:lnTo>
                  <a:lnTo>
                    <a:pt x="361797" y="93194"/>
                  </a:lnTo>
                  <a:lnTo>
                    <a:pt x="385902" y="90705"/>
                  </a:lnTo>
                  <a:lnTo>
                    <a:pt x="411498" y="87986"/>
                  </a:lnTo>
                  <a:lnTo>
                    <a:pt x="438086" y="85116"/>
                  </a:lnTo>
                  <a:lnTo>
                    <a:pt x="465337" y="82144"/>
                  </a:lnTo>
                  <a:lnTo>
                    <a:pt x="493028" y="80163"/>
                  </a:lnTo>
                  <a:lnTo>
                    <a:pt x="521015" y="78842"/>
                  </a:lnTo>
                  <a:lnTo>
                    <a:pt x="549198" y="77961"/>
                  </a:lnTo>
                  <a:lnTo>
                    <a:pt x="578570" y="76316"/>
                  </a:lnTo>
                  <a:lnTo>
                    <a:pt x="608734" y="74161"/>
                  </a:lnTo>
                  <a:lnTo>
                    <a:pt x="639427" y="71665"/>
                  </a:lnTo>
                  <a:lnTo>
                    <a:pt x="670473" y="68944"/>
                  </a:lnTo>
                  <a:lnTo>
                    <a:pt x="701752" y="66071"/>
                  </a:lnTo>
                  <a:lnTo>
                    <a:pt x="733189" y="63097"/>
                  </a:lnTo>
                  <a:lnTo>
                    <a:pt x="764730" y="60057"/>
                  </a:lnTo>
                  <a:lnTo>
                    <a:pt x="796342" y="56971"/>
                  </a:lnTo>
                  <a:lnTo>
                    <a:pt x="827999" y="53856"/>
                  </a:lnTo>
                  <a:lnTo>
                    <a:pt x="858629" y="51779"/>
                  </a:lnTo>
                  <a:lnTo>
                    <a:pt x="888574" y="50394"/>
                  </a:lnTo>
                  <a:lnTo>
                    <a:pt x="918062" y="49471"/>
                  </a:lnTo>
                  <a:lnTo>
                    <a:pt x="948304" y="48856"/>
                  </a:lnTo>
                  <a:lnTo>
                    <a:pt x="979049" y="48446"/>
                  </a:lnTo>
                  <a:lnTo>
                    <a:pt x="1010129" y="48172"/>
                  </a:lnTo>
                  <a:lnTo>
                    <a:pt x="1040374" y="46931"/>
                  </a:lnTo>
                  <a:lnTo>
                    <a:pt x="1070062" y="45046"/>
                  </a:lnTo>
                  <a:lnTo>
                    <a:pt x="1099379" y="42731"/>
                  </a:lnTo>
                  <a:lnTo>
                    <a:pt x="1126332" y="41187"/>
                  </a:lnTo>
                  <a:lnTo>
                    <a:pt x="1151709" y="40158"/>
                  </a:lnTo>
                  <a:lnTo>
                    <a:pt x="1176036" y="39472"/>
                  </a:lnTo>
                  <a:lnTo>
                    <a:pt x="1200719" y="37956"/>
                  </a:lnTo>
                  <a:lnTo>
                    <a:pt x="1225643" y="35888"/>
                  </a:lnTo>
                  <a:lnTo>
                    <a:pt x="1250724" y="33450"/>
                  </a:lnTo>
                  <a:lnTo>
                    <a:pt x="1298349" y="30742"/>
                  </a:lnTo>
                  <a:lnTo>
                    <a:pt x="1343151" y="28479"/>
                  </a:lnTo>
                  <a:lnTo>
                    <a:pt x="1384230" y="23946"/>
                  </a:lnTo>
                  <a:lnTo>
                    <a:pt x="1423654" y="21226"/>
                  </a:lnTo>
                  <a:lnTo>
                    <a:pt x="1460226" y="18959"/>
                  </a:lnTo>
                  <a:lnTo>
                    <a:pt x="1504615" y="12790"/>
                  </a:lnTo>
                  <a:lnTo>
                    <a:pt x="1544579" y="9434"/>
                  </a:lnTo>
                  <a:lnTo>
                    <a:pt x="1583230" y="3266"/>
                  </a:lnTo>
                  <a:lnTo>
                    <a:pt x="1625750" y="645"/>
                  </a:lnTo>
                  <a:lnTo>
                    <a:pt x="1634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SMARTInkShape-3803"/>
            <p:cNvSpPr/>
            <p:nvPr>
              <p:custDataLst>
                <p:tags r:id="rId123"/>
              </p:custDataLst>
            </p:nvPr>
          </p:nvSpPr>
          <p:spPr>
            <a:xfrm>
              <a:off x="3915792" y="2008983"/>
              <a:ext cx="265684" cy="411915"/>
            </a:xfrm>
            <a:custGeom>
              <a:avLst/>
              <a:gdLst/>
              <a:ahLst/>
              <a:cxnLst/>
              <a:rect l="0" t="0" r="0" b="0"/>
              <a:pathLst>
                <a:path w="265684" h="411915">
                  <a:moveTo>
                    <a:pt x="37083" y="67467"/>
                  </a:moveTo>
                  <a:lnTo>
                    <a:pt x="37083" y="67467"/>
                  </a:lnTo>
                  <a:lnTo>
                    <a:pt x="37083" y="62410"/>
                  </a:lnTo>
                  <a:lnTo>
                    <a:pt x="34966" y="60921"/>
                  </a:lnTo>
                  <a:lnTo>
                    <a:pt x="10568" y="53278"/>
                  </a:lnTo>
                  <a:lnTo>
                    <a:pt x="6706" y="50599"/>
                  </a:lnTo>
                  <a:lnTo>
                    <a:pt x="0" y="40643"/>
                  </a:lnTo>
                  <a:lnTo>
                    <a:pt x="4341" y="44467"/>
                  </a:lnTo>
                  <a:lnTo>
                    <a:pt x="24511" y="90380"/>
                  </a:lnTo>
                  <a:lnTo>
                    <a:pt x="40275" y="129594"/>
                  </a:lnTo>
                  <a:lnTo>
                    <a:pt x="52961" y="170246"/>
                  </a:lnTo>
                  <a:lnTo>
                    <a:pt x="65658" y="209947"/>
                  </a:lnTo>
                  <a:lnTo>
                    <a:pt x="78358" y="253421"/>
                  </a:lnTo>
                  <a:lnTo>
                    <a:pt x="91058" y="295169"/>
                  </a:lnTo>
                  <a:lnTo>
                    <a:pt x="103758" y="333990"/>
                  </a:lnTo>
                  <a:lnTo>
                    <a:pt x="119633" y="380710"/>
                  </a:lnTo>
                  <a:lnTo>
                    <a:pt x="125983" y="395775"/>
                  </a:lnTo>
                  <a:lnTo>
                    <a:pt x="135155" y="406704"/>
                  </a:lnTo>
                  <a:lnTo>
                    <a:pt x="140565" y="411100"/>
                  </a:lnTo>
                  <a:lnTo>
                    <a:pt x="146288" y="411914"/>
                  </a:lnTo>
                  <a:lnTo>
                    <a:pt x="158290" y="407174"/>
                  </a:lnTo>
                  <a:lnTo>
                    <a:pt x="167858" y="392367"/>
                  </a:lnTo>
                  <a:lnTo>
                    <a:pt x="176373" y="365876"/>
                  </a:lnTo>
                  <a:lnTo>
                    <a:pt x="184306" y="327848"/>
                  </a:lnTo>
                  <a:lnTo>
                    <a:pt x="196064" y="286117"/>
                  </a:lnTo>
                  <a:lnTo>
                    <a:pt x="205427" y="250550"/>
                  </a:lnTo>
                  <a:lnTo>
                    <a:pt x="214903" y="212143"/>
                  </a:lnTo>
                  <a:lnTo>
                    <a:pt x="224414" y="169836"/>
                  </a:lnTo>
                  <a:lnTo>
                    <a:pt x="237109" y="123201"/>
                  </a:lnTo>
                  <a:lnTo>
                    <a:pt x="249808" y="78594"/>
                  </a:lnTo>
                  <a:lnTo>
                    <a:pt x="262861" y="32400"/>
                  </a:lnTo>
                  <a:lnTo>
                    <a:pt x="265435" y="0"/>
                  </a:lnTo>
                  <a:lnTo>
                    <a:pt x="265518" y="264"/>
                  </a:lnTo>
                  <a:lnTo>
                    <a:pt x="265683" y="19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0" name="SMARTInkShape-3804"/>
            <p:cNvSpPr/>
            <p:nvPr>
              <p:custDataLst>
                <p:tags r:id="rId124"/>
              </p:custDataLst>
            </p:nvPr>
          </p:nvSpPr>
          <p:spPr>
            <a:xfrm>
              <a:off x="4231142" y="2179740"/>
              <a:ext cx="112259" cy="117866"/>
            </a:xfrm>
            <a:custGeom>
              <a:avLst/>
              <a:gdLst/>
              <a:ahLst/>
              <a:cxnLst/>
              <a:rect l="0" t="0" r="0" b="0"/>
              <a:pathLst>
                <a:path w="112259" h="117866">
                  <a:moveTo>
                    <a:pt x="74158" y="87210"/>
                  </a:moveTo>
                  <a:lnTo>
                    <a:pt x="74158" y="87210"/>
                  </a:lnTo>
                  <a:lnTo>
                    <a:pt x="84271" y="77097"/>
                  </a:lnTo>
                  <a:lnTo>
                    <a:pt x="89236" y="66488"/>
                  </a:lnTo>
                  <a:lnTo>
                    <a:pt x="90560" y="60695"/>
                  </a:lnTo>
                  <a:lnTo>
                    <a:pt x="87367" y="37373"/>
                  </a:lnTo>
                  <a:lnTo>
                    <a:pt x="79719" y="20468"/>
                  </a:lnTo>
                  <a:lnTo>
                    <a:pt x="65693" y="3699"/>
                  </a:lnTo>
                  <a:lnTo>
                    <a:pt x="60048" y="845"/>
                  </a:lnTo>
                  <a:lnTo>
                    <a:pt x="54168" y="0"/>
                  </a:lnTo>
                  <a:lnTo>
                    <a:pt x="48131" y="495"/>
                  </a:lnTo>
                  <a:lnTo>
                    <a:pt x="35779" y="9512"/>
                  </a:lnTo>
                  <a:lnTo>
                    <a:pt x="24292" y="24102"/>
                  </a:lnTo>
                  <a:lnTo>
                    <a:pt x="4849" y="68630"/>
                  </a:lnTo>
                  <a:lnTo>
                    <a:pt x="0" y="86761"/>
                  </a:lnTo>
                  <a:lnTo>
                    <a:pt x="1688" y="97947"/>
                  </a:lnTo>
                  <a:lnTo>
                    <a:pt x="8588" y="113322"/>
                  </a:lnTo>
                  <a:lnTo>
                    <a:pt x="11395" y="117318"/>
                  </a:lnTo>
                  <a:lnTo>
                    <a:pt x="16441" y="117865"/>
                  </a:lnTo>
                  <a:lnTo>
                    <a:pt x="51231" y="103150"/>
                  </a:lnTo>
                  <a:lnTo>
                    <a:pt x="61499" y="91119"/>
                  </a:lnTo>
                  <a:lnTo>
                    <a:pt x="81618" y="61302"/>
                  </a:lnTo>
                  <a:lnTo>
                    <a:pt x="82306" y="61472"/>
                  </a:lnTo>
                  <a:lnTo>
                    <a:pt x="94406" y="101476"/>
                  </a:lnTo>
                  <a:lnTo>
                    <a:pt x="102913" y="108720"/>
                  </a:lnTo>
                  <a:lnTo>
                    <a:pt x="106028" y="110016"/>
                  </a:lnTo>
                  <a:lnTo>
                    <a:pt x="112258" y="10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SMARTInkShape-3805"/>
            <p:cNvSpPr/>
            <p:nvPr>
              <p:custDataLst>
                <p:tags r:id="rId125"/>
              </p:custDataLst>
            </p:nvPr>
          </p:nvSpPr>
          <p:spPr>
            <a:xfrm>
              <a:off x="4391025" y="2133600"/>
              <a:ext cx="133351" cy="195825"/>
            </a:xfrm>
            <a:custGeom>
              <a:avLst/>
              <a:gdLst/>
              <a:ahLst/>
              <a:cxnLst/>
              <a:rect l="0" t="0" r="0" b="0"/>
              <a:pathLst>
                <a:path w="133351" h="195825">
                  <a:moveTo>
                    <a:pt x="0" y="57150"/>
                  </a:moveTo>
                  <a:lnTo>
                    <a:pt x="0" y="57150"/>
                  </a:lnTo>
                  <a:lnTo>
                    <a:pt x="0" y="43892"/>
                  </a:lnTo>
                  <a:lnTo>
                    <a:pt x="1058" y="41962"/>
                  </a:lnTo>
                  <a:lnTo>
                    <a:pt x="2822" y="40674"/>
                  </a:lnTo>
                  <a:lnTo>
                    <a:pt x="5057" y="39816"/>
                  </a:lnTo>
                  <a:lnTo>
                    <a:pt x="7604" y="40302"/>
                  </a:lnTo>
                  <a:lnTo>
                    <a:pt x="13257" y="43665"/>
                  </a:lnTo>
                  <a:lnTo>
                    <a:pt x="50113" y="87050"/>
                  </a:lnTo>
                  <a:lnTo>
                    <a:pt x="74856" y="130703"/>
                  </a:lnTo>
                  <a:lnTo>
                    <a:pt x="88635" y="163283"/>
                  </a:lnTo>
                  <a:lnTo>
                    <a:pt x="89488" y="178757"/>
                  </a:lnTo>
                  <a:lnTo>
                    <a:pt x="88233" y="185846"/>
                  </a:lnTo>
                  <a:lnTo>
                    <a:pt x="85280" y="190573"/>
                  </a:lnTo>
                  <a:lnTo>
                    <a:pt x="81195" y="193723"/>
                  </a:lnTo>
                  <a:lnTo>
                    <a:pt x="76355" y="195824"/>
                  </a:lnTo>
                  <a:lnTo>
                    <a:pt x="73128" y="195107"/>
                  </a:lnTo>
                  <a:lnTo>
                    <a:pt x="70977" y="192514"/>
                  </a:lnTo>
                  <a:lnTo>
                    <a:pt x="62469" y="168085"/>
                  </a:lnTo>
                  <a:lnTo>
                    <a:pt x="63782" y="131765"/>
                  </a:lnTo>
                  <a:lnTo>
                    <a:pt x="73708" y="88352"/>
                  </a:lnTo>
                  <a:lnTo>
                    <a:pt x="94047" y="4650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SMARTInkShape-3806"/>
            <p:cNvSpPr/>
            <p:nvPr>
              <p:custDataLst>
                <p:tags r:id="rId126"/>
              </p:custDataLst>
            </p:nvPr>
          </p:nvSpPr>
          <p:spPr>
            <a:xfrm>
              <a:off x="4697135" y="2011099"/>
              <a:ext cx="112991" cy="351102"/>
            </a:xfrm>
            <a:custGeom>
              <a:avLst/>
              <a:gdLst/>
              <a:ahLst/>
              <a:cxnLst/>
              <a:rect l="0" t="0" r="0" b="0"/>
              <a:pathLst>
                <a:path w="112991" h="351102">
                  <a:moveTo>
                    <a:pt x="112990" y="8201"/>
                  </a:moveTo>
                  <a:lnTo>
                    <a:pt x="112990" y="8201"/>
                  </a:lnTo>
                  <a:lnTo>
                    <a:pt x="112990" y="3145"/>
                  </a:lnTo>
                  <a:lnTo>
                    <a:pt x="111932" y="1655"/>
                  </a:lnTo>
                  <a:lnTo>
                    <a:pt x="110168" y="662"/>
                  </a:lnTo>
                  <a:lnTo>
                    <a:pt x="107933" y="0"/>
                  </a:lnTo>
                  <a:lnTo>
                    <a:pt x="105386" y="617"/>
                  </a:lnTo>
                  <a:lnTo>
                    <a:pt x="95684" y="7600"/>
                  </a:lnTo>
                  <a:lnTo>
                    <a:pt x="79876" y="24721"/>
                  </a:lnTo>
                  <a:lnTo>
                    <a:pt x="52748" y="67360"/>
                  </a:lnTo>
                  <a:lnTo>
                    <a:pt x="27242" y="111491"/>
                  </a:lnTo>
                  <a:lnTo>
                    <a:pt x="15499" y="156281"/>
                  </a:lnTo>
                  <a:lnTo>
                    <a:pt x="5317" y="194599"/>
                  </a:lnTo>
                  <a:lnTo>
                    <a:pt x="0" y="238107"/>
                  </a:lnTo>
                  <a:lnTo>
                    <a:pt x="136" y="277170"/>
                  </a:lnTo>
                  <a:lnTo>
                    <a:pt x="7467" y="304619"/>
                  </a:lnTo>
                  <a:lnTo>
                    <a:pt x="29296" y="341139"/>
                  </a:lnTo>
                  <a:lnTo>
                    <a:pt x="65365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SMARTInkShape-3807"/>
            <p:cNvSpPr/>
            <p:nvPr>
              <p:custDataLst>
                <p:tags r:id="rId127"/>
              </p:custDataLst>
            </p:nvPr>
          </p:nvSpPr>
          <p:spPr>
            <a:xfrm>
              <a:off x="4862430" y="2105217"/>
              <a:ext cx="185821" cy="231083"/>
            </a:xfrm>
            <a:custGeom>
              <a:avLst/>
              <a:gdLst/>
              <a:ahLst/>
              <a:cxnLst/>
              <a:rect l="0" t="0" r="0" b="0"/>
              <a:pathLst>
                <a:path w="185821" h="231083">
                  <a:moveTo>
                    <a:pt x="119145" y="56958"/>
                  </a:moveTo>
                  <a:lnTo>
                    <a:pt x="119145" y="56958"/>
                  </a:lnTo>
                  <a:lnTo>
                    <a:pt x="119145" y="38644"/>
                  </a:lnTo>
                  <a:lnTo>
                    <a:pt x="117028" y="34165"/>
                  </a:lnTo>
                  <a:lnTo>
                    <a:pt x="109032" y="26367"/>
                  </a:lnTo>
                  <a:lnTo>
                    <a:pt x="92630" y="16026"/>
                  </a:lnTo>
                  <a:lnTo>
                    <a:pt x="86652" y="14853"/>
                  </a:lnTo>
                  <a:lnTo>
                    <a:pt x="74365" y="16373"/>
                  </a:lnTo>
                  <a:lnTo>
                    <a:pt x="55547" y="28234"/>
                  </a:lnTo>
                  <a:lnTo>
                    <a:pt x="41623" y="40098"/>
                  </a:lnTo>
                  <a:lnTo>
                    <a:pt x="21316" y="80373"/>
                  </a:lnTo>
                  <a:lnTo>
                    <a:pt x="5955" y="120445"/>
                  </a:lnTo>
                  <a:lnTo>
                    <a:pt x="0" y="149735"/>
                  </a:lnTo>
                  <a:lnTo>
                    <a:pt x="9054" y="191446"/>
                  </a:lnTo>
                  <a:lnTo>
                    <a:pt x="27470" y="219970"/>
                  </a:lnTo>
                  <a:lnTo>
                    <a:pt x="35362" y="229244"/>
                  </a:lnTo>
                  <a:lnTo>
                    <a:pt x="40006" y="231082"/>
                  </a:lnTo>
                  <a:lnTo>
                    <a:pt x="50811" y="230302"/>
                  </a:lnTo>
                  <a:lnTo>
                    <a:pt x="73850" y="218856"/>
                  </a:lnTo>
                  <a:lnTo>
                    <a:pt x="85961" y="205113"/>
                  </a:lnTo>
                  <a:lnTo>
                    <a:pt x="94872" y="186304"/>
                  </a:lnTo>
                  <a:lnTo>
                    <a:pt x="109215" y="139580"/>
                  </a:lnTo>
                  <a:lnTo>
                    <a:pt x="114731" y="120137"/>
                  </a:lnTo>
                  <a:lnTo>
                    <a:pt x="118273" y="73005"/>
                  </a:lnTo>
                  <a:lnTo>
                    <a:pt x="113916" y="32258"/>
                  </a:lnTo>
                  <a:lnTo>
                    <a:pt x="103063" y="13877"/>
                  </a:lnTo>
                  <a:lnTo>
                    <a:pt x="95724" y="6012"/>
                  </a:lnTo>
                  <a:lnTo>
                    <a:pt x="87655" y="1828"/>
                  </a:lnTo>
                  <a:lnTo>
                    <a:pt x="70225" y="0"/>
                  </a:lnTo>
                  <a:lnTo>
                    <a:pt x="62190" y="3111"/>
                  </a:lnTo>
                  <a:lnTo>
                    <a:pt x="47618" y="15034"/>
                  </a:lnTo>
                  <a:lnTo>
                    <a:pt x="32570" y="39597"/>
                  </a:lnTo>
                  <a:lnTo>
                    <a:pt x="30572" y="54887"/>
                  </a:lnTo>
                  <a:lnTo>
                    <a:pt x="31522" y="61927"/>
                  </a:lnTo>
                  <a:lnTo>
                    <a:pt x="34271" y="67679"/>
                  </a:lnTo>
                  <a:lnTo>
                    <a:pt x="42971" y="76892"/>
                  </a:lnTo>
                  <a:lnTo>
                    <a:pt x="77836" y="90372"/>
                  </a:lnTo>
                  <a:lnTo>
                    <a:pt x="89496" y="92975"/>
                  </a:lnTo>
                  <a:lnTo>
                    <a:pt x="128419" y="87042"/>
                  </a:lnTo>
                  <a:lnTo>
                    <a:pt x="185820" y="6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SMARTInkShape-3808"/>
            <p:cNvSpPr/>
            <p:nvPr>
              <p:custDataLst>
                <p:tags r:id="rId128"/>
              </p:custDataLst>
            </p:nvPr>
          </p:nvSpPr>
          <p:spPr>
            <a:xfrm>
              <a:off x="4914935" y="1918310"/>
              <a:ext cx="85691" cy="100991"/>
            </a:xfrm>
            <a:custGeom>
              <a:avLst/>
              <a:gdLst/>
              <a:ahLst/>
              <a:cxnLst/>
              <a:rect l="0" t="0" r="0" b="0"/>
              <a:pathLst>
                <a:path w="85691" h="100991">
                  <a:moveTo>
                    <a:pt x="19015" y="43840"/>
                  </a:moveTo>
                  <a:lnTo>
                    <a:pt x="19015" y="43840"/>
                  </a:lnTo>
                  <a:lnTo>
                    <a:pt x="10814" y="43840"/>
                  </a:lnTo>
                  <a:lnTo>
                    <a:pt x="10373" y="42782"/>
                  </a:lnTo>
                  <a:lnTo>
                    <a:pt x="9752" y="38352"/>
                  </a:lnTo>
                  <a:lnTo>
                    <a:pt x="8509" y="43860"/>
                  </a:lnTo>
                  <a:lnTo>
                    <a:pt x="82" y="71766"/>
                  </a:lnTo>
                  <a:lnTo>
                    <a:pt x="0" y="67166"/>
                  </a:lnTo>
                  <a:lnTo>
                    <a:pt x="8635" y="47468"/>
                  </a:lnTo>
                  <a:lnTo>
                    <a:pt x="35841" y="305"/>
                  </a:lnTo>
                  <a:lnTo>
                    <a:pt x="38699" y="0"/>
                  </a:lnTo>
                  <a:lnTo>
                    <a:pt x="47519" y="2483"/>
                  </a:lnTo>
                  <a:lnTo>
                    <a:pt x="50717" y="5686"/>
                  </a:lnTo>
                  <a:lnTo>
                    <a:pt x="63100" y="43531"/>
                  </a:lnTo>
                  <a:lnTo>
                    <a:pt x="85690" y="10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5" name="SMARTInkShape-3809"/>
            <p:cNvSpPr/>
            <p:nvPr>
              <p:custDataLst>
                <p:tags r:id="rId129"/>
              </p:custDataLst>
            </p:nvPr>
          </p:nvSpPr>
          <p:spPr>
            <a:xfrm>
              <a:off x="5048250" y="2289041"/>
              <a:ext cx="123826" cy="146662"/>
            </a:xfrm>
            <a:custGeom>
              <a:avLst/>
              <a:gdLst/>
              <a:ahLst/>
              <a:cxnLst/>
              <a:rect l="0" t="0" r="0" b="0"/>
              <a:pathLst>
                <a:path w="123826" h="146662">
                  <a:moveTo>
                    <a:pt x="0" y="82684"/>
                  </a:moveTo>
                  <a:lnTo>
                    <a:pt x="0" y="82684"/>
                  </a:lnTo>
                  <a:lnTo>
                    <a:pt x="0" y="72571"/>
                  </a:lnTo>
                  <a:lnTo>
                    <a:pt x="1058" y="70650"/>
                  </a:lnTo>
                  <a:lnTo>
                    <a:pt x="2822" y="70428"/>
                  </a:lnTo>
                  <a:lnTo>
                    <a:pt x="5056" y="71338"/>
                  </a:lnTo>
                  <a:lnTo>
                    <a:pt x="6545" y="73004"/>
                  </a:lnTo>
                  <a:lnTo>
                    <a:pt x="8201" y="77676"/>
                  </a:lnTo>
                  <a:lnTo>
                    <a:pt x="9491" y="124189"/>
                  </a:lnTo>
                  <a:lnTo>
                    <a:pt x="9522" y="146661"/>
                  </a:lnTo>
                  <a:lnTo>
                    <a:pt x="12347" y="109234"/>
                  </a:lnTo>
                  <a:lnTo>
                    <a:pt x="21284" y="66187"/>
                  </a:lnTo>
                  <a:lnTo>
                    <a:pt x="32191" y="26038"/>
                  </a:lnTo>
                  <a:lnTo>
                    <a:pt x="37581" y="0"/>
                  </a:lnTo>
                  <a:lnTo>
                    <a:pt x="38812" y="45"/>
                  </a:lnTo>
                  <a:lnTo>
                    <a:pt x="43002" y="2917"/>
                  </a:lnTo>
                  <a:lnTo>
                    <a:pt x="45571" y="10543"/>
                  </a:lnTo>
                  <a:lnTo>
                    <a:pt x="46256" y="15540"/>
                  </a:lnTo>
                  <a:lnTo>
                    <a:pt x="48828" y="19929"/>
                  </a:lnTo>
                  <a:lnTo>
                    <a:pt x="62562" y="31164"/>
                  </a:lnTo>
                  <a:lnTo>
                    <a:pt x="74019" y="37914"/>
                  </a:lnTo>
                  <a:lnTo>
                    <a:pt x="78980" y="39079"/>
                  </a:lnTo>
                  <a:lnTo>
                    <a:pt x="83345" y="38798"/>
                  </a:lnTo>
                  <a:lnTo>
                    <a:pt x="91017" y="35662"/>
                  </a:lnTo>
                  <a:lnTo>
                    <a:pt x="109974" y="21075"/>
                  </a:lnTo>
                  <a:lnTo>
                    <a:pt x="111416" y="21503"/>
                  </a:lnTo>
                  <a:lnTo>
                    <a:pt x="112378" y="22846"/>
                  </a:lnTo>
                  <a:lnTo>
                    <a:pt x="113731" y="29794"/>
                  </a:lnTo>
                  <a:lnTo>
                    <a:pt x="115325" y="73790"/>
                  </a:lnTo>
                  <a:lnTo>
                    <a:pt x="123825" y="101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SMARTInkShape-3810"/>
            <p:cNvSpPr/>
            <p:nvPr>
              <p:custDataLst>
                <p:tags r:id="rId130"/>
              </p:custDataLst>
            </p:nvPr>
          </p:nvSpPr>
          <p:spPr>
            <a:xfrm>
              <a:off x="5248309" y="2287978"/>
              <a:ext cx="123564" cy="124710"/>
            </a:xfrm>
            <a:custGeom>
              <a:avLst/>
              <a:gdLst/>
              <a:ahLst/>
              <a:cxnLst/>
              <a:rect l="0" t="0" r="0" b="0"/>
              <a:pathLst>
                <a:path w="123564" h="124710">
                  <a:moveTo>
                    <a:pt x="9491" y="7547"/>
                  </a:moveTo>
                  <a:lnTo>
                    <a:pt x="9491" y="7547"/>
                  </a:lnTo>
                  <a:lnTo>
                    <a:pt x="8433" y="47207"/>
                  </a:lnTo>
                  <a:lnTo>
                    <a:pt x="849" y="93326"/>
                  </a:lnTo>
                  <a:lnTo>
                    <a:pt x="18" y="124709"/>
                  </a:lnTo>
                  <a:lnTo>
                    <a:pt x="0" y="123755"/>
                  </a:lnTo>
                  <a:lnTo>
                    <a:pt x="7510" y="101376"/>
                  </a:lnTo>
                  <a:lnTo>
                    <a:pt x="16835" y="58826"/>
                  </a:lnTo>
                  <a:lnTo>
                    <a:pt x="25916" y="35276"/>
                  </a:lnTo>
                  <a:lnTo>
                    <a:pt x="28196" y="8494"/>
                  </a:lnTo>
                  <a:lnTo>
                    <a:pt x="31295" y="20395"/>
                  </a:lnTo>
                  <a:lnTo>
                    <a:pt x="36059" y="34284"/>
                  </a:lnTo>
                  <a:lnTo>
                    <a:pt x="36728" y="38072"/>
                  </a:lnTo>
                  <a:lnTo>
                    <a:pt x="38232" y="40597"/>
                  </a:lnTo>
                  <a:lnTo>
                    <a:pt x="40294" y="42280"/>
                  </a:lnTo>
                  <a:lnTo>
                    <a:pt x="42726" y="43403"/>
                  </a:lnTo>
                  <a:lnTo>
                    <a:pt x="51073" y="41827"/>
                  </a:lnTo>
                  <a:lnTo>
                    <a:pt x="61839" y="36541"/>
                  </a:lnTo>
                  <a:lnTo>
                    <a:pt x="77683" y="22723"/>
                  </a:lnTo>
                  <a:lnTo>
                    <a:pt x="82132" y="14998"/>
                  </a:lnTo>
                  <a:lnTo>
                    <a:pt x="92576" y="8036"/>
                  </a:lnTo>
                  <a:lnTo>
                    <a:pt x="115038" y="0"/>
                  </a:lnTo>
                  <a:lnTo>
                    <a:pt x="117955" y="399"/>
                  </a:lnTo>
                  <a:lnTo>
                    <a:pt x="119901" y="1723"/>
                  </a:lnTo>
                  <a:lnTo>
                    <a:pt x="121197" y="3664"/>
                  </a:lnTo>
                  <a:lnTo>
                    <a:pt x="123563" y="46979"/>
                  </a:lnTo>
                  <a:lnTo>
                    <a:pt x="117200" y="89498"/>
                  </a:lnTo>
                  <a:lnTo>
                    <a:pt x="114266" y="12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SMARTInkShape-3811"/>
            <p:cNvSpPr/>
            <p:nvPr>
              <p:custDataLst>
                <p:tags r:id="rId131"/>
              </p:custDataLst>
            </p:nvPr>
          </p:nvSpPr>
          <p:spPr>
            <a:xfrm>
              <a:off x="5430232" y="2277915"/>
              <a:ext cx="83420" cy="131144"/>
            </a:xfrm>
            <a:custGeom>
              <a:avLst/>
              <a:gdLst/>
              <a:ahLst/>
              <a:cxnLst/>
              <a:rect l="0" t="0" r="0" b="0"/>
              <a:pathLst>
                <a:path w="83420" h="131144">
                  <a:moveTo>
                    <a:pt x="75218" y="17610"/>
                  </a:moveTo>
                  <a:lnTo>
                    <a:pt x="75218" y="17610"/>
                  </a:lnTo>
                  <a:lnTo>
                    <a:pt x="83419" y="9409"/>
                  </a:lnTo>
                  <a:lnTo>
                    <a:pt x="60024" y="0"/>
                  </a:lnTo>
                  <a:lnTo>
                    <a:pt x="57680" y="578"/>
                  </a:lnTo>
                  <a:lnTo>
                    <a:pt x="48267" y="7507"/>
                  </a:lnTo>
                  <a:lnTo>
                    <a:pt x="29482" y="28275"/>
                  </a:lnTo>
                  <a:lnTo>
                    <a:pt x="6479" y="66640"/>
                  </a:lnTo>
                  <a:lnTo>
                    <a:pt x="0" y="107988"/>
                  </a:lnTo>
                  <a:lnTo>
                    <a:pt x="2277" y="118809"/>
                  </a:lnTo>
                  <a:lnTo>
                    <a:pt x="4365" y="123176"/>
                  </a:lnTo>
                  <a:lnTo>
                    <a:pt x="8933" y="126087"/>
                  </a:lnTo>
                  <a:lnTo>
                    <a:pt x="37836" y="131143"/>
                  </a:lnTo>
                  <a:lnTo>
                    <a:pt x="56168" y="12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8" name="SMARTInkShape-3812"/>
            <p:cNvSpPr/>
            <p:nvPr>
              <p:custDataLst>
                <p:tags r:id="rId132"/>
              </p:custDataLst>
            </p:nvPr>
          </p:nvSpPr>
          <p:spPr>
            <a:xfrm>
              <a:off x="5440826" y="2343150"/>
              <a:ext cx="83675" cy="28184"/>
            </a:xfrm>
            <a:custGeom>
              <a:avLst/>
              <a:gdLst/>
              <a:ahLst/>
              <a:cxnLst/>
              <a:rect l="0" t="0" r="0" b="0"/>
              <a:pathLst>
                <a:path w="83675" h="28184">
                  <a:moveTo>
                    <a:pt x="36049" y="19050"/>
                  </a:moveTo>
                  <a:lnTo>
                    <a:pt x="36049" y="19050"/>
                  </a:lnTo>
                  <a:lnTo>
                    <a:pt x="25936" y="19050"/>
                  </a:lnTo>
                  <a:lnTo>
                    <a:pt x="22957" y="20108"/>
                  </a:lnTo>
                  <a:lnTo>
                    <a:pt x="20971" y="21872"/>
                  </a:lnTo>
                  <a:lnTo>
                    <a:pt x="19647" y="24106"/>
                  </a:lnTo>
                  <a:lnTo>
                    <a:pt x="9710" y="26589"/>
                  </a:lnTo>
                  <a:lnTo>
                    <a:pt x="0" y="27692"/>
                  </a:lnTo>
                  <a:lnTo>
                    <a:pt x="376" y="27986"/>
                  </a:lnTo>
                  <a:lnTo>
                    <a:pt x="2741" y="28183"/>
                  </a:lnTo>
                  <a:lnTo>
                    <a:pt x="43686" y="15283"/>
                  </a:lnTo>
                  <a:lnTo>
                    <a:pt x="836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SMARTInkShape-3813"/>
            <p:cNvSpPr/>
            <p:nvPr>
              <p:custDataLst>
                <p:tags r:id="rId133"/>
              </p:custDataLst>
            </p:nvPr>
          </p:nvSpPr>
          <p:spPr>
            <a:xfrm>
              <a:off x="5562600" y="2019300"/>
              <a:ext cx="89594" cy="390526"/>
            </a:xfrm>
            <a:custGeom>
              <a:avLst/>
              <a:gdLst/>
              <a:ahLst/>
              <a:cxnLst/>
              <a:rect l="0" t="0" r="0" b="0"/>
              <a:pathLst>
                <a:path w="89594" h="390526">
                  <a:moveTo>
                    <a:pt x="28575" y="0"/>
                  </a:moveTo>
                  <a:lnTo>
                    <a:pt x="28575" y="0"/>
                  </a:lnTo>
                  <a:lnTo>
                    <a:pt x="29633" y="15209"/>
                  </a:lnTo>
                  <a:lnTo>
                    <a:pt x="46889" y="54893"/>
                  </a:lnTo>
                  <a:lnTo>
                    <a:pt x="66160" y="96939"/>
                  </a:lnTo>
                  <a:lnTo>
                    <a:pt x="79274" y="133684"/>
                  </a:lnTo>
                  <a:lnTo>
                    <a:pt x="88869" y="177193"/>
                  </a:lnTo>
                  <a:lnTo>
                    <a:pt x="89593" y="212103"/>
                  </a:lnTo>
                  <a:lnTo>
                    <a:pt x="84049" y="258990"/>
                  </a:lnTo>
                  <a:lnTo>
                    <a:pt x="72881" y="295813"/>
                  </a:lnTo>
                  <a:lnTo>
                    <a:pt x="53344" y="333534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3" name="SMARTInkShape-Group674"/>
          <p:cNvGrpSpPr/>
          <p:nvPr/>
        </p:nvGrpSpPr>
        <p:grpSpPr>
          <a:xfrm>
            <a:off x="2906449" y="2114550"/>
            <a:ext cx="189177" cy="112192"/>
            <a:chOff x="2906449" y="2114550"/>
            <a:chExt cx="189177" cy="112192"/>
          </a:xfrm>
        </p:grpSpPr>
        <p:sp>
          <p:nvSpPr>
            <p:cNvPr id="1891" name="SMARTInkShape-3814"/>
            <p:cNvSpPr/>
            <p:nvPr>
              <p:custDataLst>
                <p:tags r:id="rId120"/>
              </p:custDataLst>
            </p:nvPr>
          </p:nvSpPr>
          <p:spPr>
            <a:xfrm>
              <a:off x="2906449" y="2114550"/>
              <a:ext cx="160602" cy="9526"/>
            </a:xfrm>
            <a:custGeom>
              <a:avLst/>
              <a:gdLst/>
              <a:ahLst/>
              <a:cxnLst/>
              <a:rect l="0" t="0" r="0" b="0"/>
              <a:pathLst>
                <a:path w="16060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7616" y="0"/>
                  </a:lnTo>
                  <a:lnTo>
                    <a:pt x="90149" y="0"/>
                  </a:lnTo>
                  <a:lnTo>
                    <a:pt x="123950" y="2822"/>
                  </a:lnTo>
                  <a:lnTo>
                    <a:pt x="1606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SMARTInkShape-3815"/>
            <p:cNvSpPr/>
            <p:nvPr>
              <p:custDataLst>
                <p:tags r:id="rId121"/>
              </p:custDataLst>
            </p:nvPr>
          </p:nvSpPr>
          <p:spPr>
            <a:xfrm>
              <a:off x="2912869" y="2200275"/>
              <a:ext cx="182757" cy="26467"/>
            </a:xfrm>
            <a:custGeom>
              <a:avLst/>
              <a:gdLst/>
              <a:ahLst/>
              <a:cxnLst/>
              <a:rect l="0" t="0" r="0" b="0"/>
              <a:pathLst>
                <a:path w="182757" h="26467">
                  <a:moveTo>
                    <a:pt x="30356" y="0"/>
                  </a:moveTo>
                  <a:lnTo>
                    <a:pt x="30356" y="0"/>
                  </a:lnTo>
                  <a:lnTo>
                    <a:pt x="697" y="21459"/>
                  </a:lnTo>
                  <a:lnTo>
                    <a:pt x="0" y="23831"/>
                  </a:lnTo>
                  <a:lnTo>
                    <a:pt x="1652" y="25412"/>
                  </a:lnTo>
                  <a:lnTo>
                    <a:pt x="4870" y="26466"/>
                  </a:lnTo>
                  <a:lnTo>
                    <a:pt x="52485" y="20554"/>
                  </a:lnTo>
                  <a:lnTo>
                    <a:pt x="95758" y="12017"/>
                  </a:lnTo>
                  <a:lnTo>
                    <a:pt x="1827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4" name="SMARTInkShape-Group675"/>
          <p:cNvGrpSpPr/>
          <p:nvPr/>
        </p:nvGrpSpPr>
        <p:grpSpPr>
          <a:xfrm>
            <a:off x="787645" y="1745771"/>
            <a:ext cx="1705570" cy="570558"/>
            <a:chOff x="787645" y="1745771"/>
            <a:chExt cx="1705570" cy="570558"/>
          </a:xfrm>
        </p:grpSpPr>
        <p:sp>
          <p:nvSpPr>
            <p:cNvPr id="1894" name="SMARTInkShape-3816"/>
            <p:cNvSpPr/>
            <p:nvPr>
              <p:custDataLst>
                <p:tags r:id="rId110"/>
              </p:custDataLst>
            </p:nvPr>
          </p:nvSpPr>
          <p:spPr>
            <a:xfrm>
              <a:off x="787645" y="1963993"/>
              <a:ext cx="107706" cy="262391"/>
            </a:xfrm>
            <a:custGeom>
              <a:avLst/>
              <a:gdLst/>
              <a:ahLst/>
              <a:cxnLst/>
              <a:rect l="0" t="0" r="0" b="0"/>
              <a:pathLst>
                <a:path w="107706" h="262391">
                  <a:moveTo>
                    <a:pt x="107705" y="36257"/>
                  </a:moveTo>
                  <a:lnTo>
                    <a:pt x="107705" y="36257"/>
                  </a:lnTo>
                  <a:lnTo>
                    <a:pt x="107705" y="28056"/>
                  </a:lnTo>
                  <a:lnTo>
                    <a:pt x="101159" y="19389"/>
                  </a:lnTo>
                  <a:lnTo>
                    <a:pt x="99504" y="13591"/>
                  </a:lnTo>
                  <a:lnTo>
                    <a:pt x="93124" y="7486"/>
                  </a:lnTo>
                  <a:lnTo>
                    <a:pt x="84291" y="2303"/>
                  </a:lnTo>
                  <a:lnTo>
                    <a:pt x="76838" y="0"/>
                  </a:lnTo>
                  <a:lnTo>
                    <a:pt x="56579" y="3759"/>
                  </a:lnTo>
                  <a:lnTo>
                    <a:pt x="35524" y="11576"/>
                  </a:lnTo>
                  <a:lnTo>
                    <a:pt x="1711" y="38171"/>
                  </a:lnTo>
                  <a:lnTo>
                    <a:pt x="0" y="44941"/>
                  </a:lnTo>
                  <a:lnTo>
                    <a:pt x="2650" y="72579"/>
                  </a:lnTo>
                  <a:lnTo>
                    <a:pt x="11196" y="96173"/>
                  </a:lnTo>
                  <a:lnTo>
                    <a:pt x="27722" y="121743"/>
                  </a:lnTo>
                  <a:lnTo>
                    <a:pt x="70971" y="168445"/>
                  </a:lnTo>
                  <a:lnTo>
                    <a:pt x="84003" y="185373"/>
                  </a:lnTo>
                  <a:lnTo>
                    <a:pt x="93509" y="208498"/>
                  </a:lnTo>
                  <a:lnTo>
                    <a:pt x="96104" y="222522"/>
                  </a:lnTo>
                  <a:lnTo>
                    <a:pt x="94435" y="235811"/>
                  </a:lnTo>
                  <a:lnTo>
                    <a:pt x="92508" y="242318"/>
                  </a:lnTo>
                  <a:lnTo>
                    <a:pt x="84723" y="252370"/>
                  </a:lnTo>
                  <a:lnTo>
                    <a:pt x="75266" y="259307"/>
                  </a:lnTo>
                  <a:lnTo>
                    <a:pt x="67535" y="262390"/>
                  </a:lnTo>
                  <a:lnTo>
                    <a:pt x="47119" y="259070"/>
                  </a:lnTo>
                  <a:lnTo>
                    <a:pt x="35622" y="251349"/>
                  </a:lnTo>
                  <a:lnTo>
                    <a:pt x="31075" y="246326"/>
                  </a:lnTo>
                  <a:lnTo>
                    <a:pt x="29102" y="240862"/>
                  </a:lnTo>
                  <a:lnTo>
                    <a:pt x="31505" y="207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5" name="SMARTInkShape-3817"/>
            <p:cNvSpPr/>
            <p:nvPr>
              <p:custDataLst>
                <p:tags r:id="rId111"/>
              </p:custDataLst>
            </p:nvPr>
          </p:nvSpPr>
          <p:spPr>
            <a:xfrm>
              <a:off x="926243" y="2021318"/>
              <a:ext cx="150083" cy="187075"/>
            </a:xfrm>
            <a:custGeom>
              <a:avLst/>
              <a:gdLst/>
              <a:ahLst/>
              <a:cxnLst/>
              <a:rect l="0" t="0" r="0" b="0"/>
              <a:pathLst>
                <a:path w="150083" h="187075">
                  <a:moveTo>
                    <a:pt x="26257" y="55132"/>
                  </a:moveTo>
                  <a:lnTo>
                    <a:pt x="26257" y="55132"/>
                  </a:lnTo>
                  <a:lnTo>
                    <a:pt x="44571" y="55132"/>
                  </a:lnTo>
                  <a:lnTo>
                    <a:pt x="55916" y="49488"/>
                  </a:lnTo>
                  <a:lnTo>
                    <a:pt x="66955" y="39924"/>
                  </a:lnTo>
                  <a:lnTo>
                    <a:pt x="86088" y="15408"/>
                  </a:lnTo>
                  <a:lnTo>
                    <a:pt x="87311" y="11716"/>
                  </a:lnTo>
                  <a:lnTo>
                    <a:pt x="87068" y="8196"/>
                  </a:lnTo>
                  <a:lnTo>
                    <a:pt x="85848" y="4792"/>
                  </a:lnTo>
                  <a:lnTo>
                    <a:pt x="83976" y="2522"/>
                  </a:lnTo>
                  <a:lnTo>
                    <a:pt x="79074" y="0"/>
                  </a:lnTo>
                  <a:lnTo>
                    <a:pt x="70545" y="1701"/>
                  </a:lnTo>
                  <a:lnTo>
                    <a:pt x="59699" y="7043"/>
                  </a:lnTo>
                  <a:lnTo>
                    <a:pt x="34293" y="28626"/>
                  </a:lnTo>
                  <a:lnTo>
                    <a:pt x="18525" y="49042"/>
                  </a:lnTo>
                  <a:lnTo>
                    <a:pt x="1158" y="95579"/>
                  </a:lnTo>
                  <a:lnTo>
                    <a:pt x="0" y="101147"/>
                  </a:lnTo>
                  <a:lnTo>
                    <a:pt x="5744" y="138383"/>
                  </a:lnTo>
                  <a:lnTo>
                    <a:pt x="11143" y="154221"/>
                  </a:lnTo>
                  <a:lnTo>
                    <a:pt x="17239" y="160350"/>
                  </a:lnTo>
                  <a:lnTo>
                    <a:pt x="64215" y="181354"/>
                  </a:lnTo>
                  <a:lnTo>
                    <a:pt x="106858" y="187074"/>
                  </a:lnTo>
                  <a:lnTo>
                    <a:pt x="125516" y="187007"/>
                  </a:lnTo>
                  <a:lnTo>
                    <a:pt x="150082" y="178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6" name="SMARTInkShape-3818"/>
            <p:cNvSpPr/>
            <p:nvPr>
              <p:custDataLst>
                <p:tags r:id="rId112"/>
              </p:custDataLst>
            </p:nvPr>
          </p:nvSpPr>
          <p:spPr>
            <a:xfrm>
              <a:off x="1202056" y="1849290"/>
              <a:ext cx="198120" cy="373932"/>
            </a:xfrm>
            <a:custGeom>
              <a:avLst/>
              <a:gdLst/>
              <a:ahLst/>
              <a:cxnLst/>
              <a:rect l="0" t="0" r="0" b="0"/>
              <a:pathLst>
                <a:path w="198120" h="373932">
                  <a:moveTo>
                    <a:pt x="198119" y="17610"/>
                  </a:moveTo>
                  <a:lnTo>
                    <a:pt x="198119" y="17610"/>
                  </a:lnTo>
                  <a:lnTo>
                    <a:pt x="198119" y="12554"/>
                  </a:lnTo>
                  <a:lnTo>
                    <a:pt x="197061" y="11064"/>
                  </a:lnTo>
                  <a:lnTo>
                    <a:pt x="195297" y="10071"/>
                  </a:lnTo>
                  <a:lnTo>
                    <a:pt x="193062" y="9409"/>
                  </a:lnTo>
                  <a:lnTo>
                    <a:pt x="180814" y="1801"/>
                  </a:lnTo>
                  <a:lnTo>
                    <a:pt x="170672" y="0"/>
                  </a:lnTo>
                  <a:lnTo>
                    <a:pt x="156287" y="4844"/>
                  </a:lnTo>
                  <a:lnTo>
                    <a:pt x="126238" y="25201"/>
                  </a:lnTo>
                  <a:lnTo>
                    <a:pt x="89353" y="69541"/>
                  </a:lnTo>
                  <a:lnTo>
                    <a:pt x="61786" y="109830"/>
                  </a:lnTo>
                  <a:lnTo>
                    <a:pt x="40955" y="147240"/>
                  </a:lnTo>
                  <a:lnTo>
                    <a:pt x="24434" y="193382"/>
                  </a:lnTo>
                  <a:lnTo>
                    <a:pt x="10980" y="234599"/>
                  </a:lnTo>
                  <a:lnTo>
                    <a:pt x="2382" y="260526"/>
                  </a:lnTo>
                  <a:lnTo>
                    <a:pt x="0" y="286086"/>
                  </a:lnTo>
                  <a:lnTo>
                    <a:pt x="8772" y="325170"/>
                  </a:lnTo>
                  <a:lnTo>
                    <a:pt x="19720" y="348393"/>
                  </a:lnTo>
                  <a:lnTo>
                    <a:pt x="34869" y="357947"/>
                  </a:lnTo>
                  <a:lnTo>
                    <a:pt x="70021" y="369276"/>
                  </a:lnTo>
                  <a:lnTo>
                    <a:pt x="99911" y="373931"/>
                  </a:lnTo>
                  <a:lnTo>
                    <a:pt x="134363" y="372472"/>
                  </a:lnTo>
                  <a:lnTo>
                    <a:pt x="188594" y="360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SMARTInkShape-3819"/>
            <p:cNvSpPr/>
            <p:nvPr>
              <p:custDataLst>
                <p:tags r:id="rId113"/>
              </p:custDataLst>
            </p:nvPr>
          </p:nvSpPr>
          <p:spPr>
            <a:xfrm>
              <a:off x="1459036" y="1948412"/>
              <a:ext cx="226890" cy="247908"/>
            </a:xfrm>
            <a:custGeom>
              <a:avLst/>
              <a:gdLst/>
              <a:ahLst/>
              <a:cxnLst/>
              <a:rect l="0" t="0" r="0" b="0"/>
              <a:pathLst>
                <a:path w="226890" h="247908">
                  <a:moveTo>
                    <a:pt x="150689" y="32788"/>
                  </a:moveTo>
                  <a:lnTo>
                    <a:pt x="150689" y="32788"/>
                  </a:lnTo>
                  <a:lnTo>
                    <a:pt x="142026" y="25184"/>
                  </a:lnTo>
                  <a:lnTo>
                    <a:pt x="132375" y="19530"/>
                  </a:lnTo>
                  <a:lnTo>
                    <a:pt x="109985" y="15454"/>
                  </a:lnTo>
                  <a:lnTo>
                    <a:pt x="83242" y="19303"/>
                  </a:lnTo>
                  <a:lnTo>
                    <a:pt x="47878" y="36631"/>
                  </a:lnTo>
                  <a:lnTo>
                    <a:pt x="36909" y="44374"/>
                  </a:lnTo>
                  <a:lnTo>
                    <a:pt x="28506" y="59810"/>
                  </a:lnTo>
                  <a:lnTo>
                    <a:pt x="9432" y="104213"/>
                  </a:lnTo>
                  <a:lnTo>
                    <a:pt x="1591" y="131091"/>
                  </a:lnTo>
                  <a:lnTo>
                    <a:pt x="0" y="173287"/>
                  </a:lnTo>
                  <a:lnTo>
                    <a:pt x="11632" y="217919"/>
                  </a:lnTo>
                  <a:lnTo>
                    <a:pt x="25761" y="238513"/>
                  </a:lnTo>
                  <a:lnTo>
                    <a:pt x="40132" y="245929"/>
                  </a:lnTo>
                  <a:lnTo>
                    <a:pt x="48409" y="247907"/>
                  </a:lnTo>
                  <a:lnTo>
                    <a:pt x="66073" y="244461"/>
                  </a:lnTo>
                  <a:lnTo>
                    <a:pt x="93170" y="230057"/>
                  </a:lnTo>
                  <a:lnTo>
                    <a:pt x="136911" y="184110"/>
                  </a:lnTo>
                  <a:lnTo>
                    <a:pt x="154513" y="141387"/>
                  </a:lnTo>
                  <a:lnTo>
                    <a:pt x="159088" y="101904"/>
                  </a:lnTo>
                  <a:lnTo>
                    <a:pt x="157058" y="59264"/>
                  </a:lnTo>
                  <a:lnTo>
                    <a:pt x="151403" y="31855"/>
                  </a:lnTo>
                  <a:lnTo>
                    <a:pt x="141834" y="12618"/>
                  </a:lnTo>
                  <a:lnTo>
                    <a:pt x="134202" y="6641"/>
                  </a:lnTo>
                  <a:lnTo>
                    <a:pt x="114434" y="0"/>
                  </a:lnTo>
                  <a:lnTo>
                    <a:pt x="94359" y="2694"/>
                  </a:lnTo>
                  <a:lnTo>
                    <a:pt x="65714" y="16613"/>
                  </a:lnTo>
                  <a:lnTo>
                    <a:pt x="48370" y="31406"/>
                  </a:lnTo>
                  <a:lnTo>
                    <a:pt x="45435" y="39275"/>
                  </a:lnTo>
                  <a:lnTo>
                    <a:pt x="44996" y="59307"/>
                  </a:lnTo>
                  <a:lnTo>
                    <a:pt x="47418" y="67401"/>
                  </a:lnTo>
                  <a:lnTo>
                    <a:pt x="55755" y="79216"/>
                  </a:lnTo>
                  <a:lnTo>
                    <a:pt x="77405" y="96874"/>
                  </a:lnTo>
                  <a:lnTo>
                    <a:pt x="100479" y="103604"/>
                  </a:lnTo>
                  <a:lnTo>
                    <a:pt x="140398" y="107393"/>
                  </a:lnTo>
                  <a:lnTo>
                    <a:pt x="176215" y="105693"/>
                  </a:lnTo>
                  <a:lnTo>
                    <a:pt x="201291" y="98487"/>
                  </a:lnTo>
                  <a:lnTo>
                    <a:pt x="206649" y="95637"/>
                  </a:lnTo>
                  <a:lnTo>
                    <a:pt x="226889" y="7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8" name="SMARTInkShape-3820"/>
            <p:cNvSpPr/>
            <p:nvPr>
              <p:custDataLst>
                <p:tags r:id="rId114"/>
              </p:custDataLst>
            </p:nvPr>
          </p:nvSpPr>
          <p:spPr>
            <a:xfrm>
              <a:off x="1525751" y="1745771"/>
              <a:ext cx="122075" cy="130655"/>
            </a:xfrm>
            <a:custGeom>
              <a:avLst/>
              <a:gdLst/>
              <a:ahLst/>
              <a:cxnLst/>
              <a:rect l="0" t="0" r="0" b="0"/>
              <a:pathLst>
                <a:path w="122075" h="130655">
                  <a:moveTo>
                    <a:pt x="26824" y="63979"/>
                  </a:moveTo>
                  <a:lnTo>
                    <a:pt x="26824" y="63979"/>
                  </a:lnTo>
                  <a:lnTo>
                    <a:pt x="26824" y="46645"/>
                  </a:lnTo>
                  <a:lnTo>
                    <a:pt x="25766" y="46073"/>
                  </a:lnTo>
                  <a:lnTo>
                    <a:pt x="21768" y="45437"/>
                  </a:lnTo>
                  <a:lnTo>
                    <a:pt x="20278" y="47385"/>
                  </a:lnTo>
                  <a:lnTo>
                    <a:pt x="7112" y="88261"/>
                  </a:lnTo>
                  <a:lnTo>
                    <a:pt x="2188" y="96996"/>
                  </a:lnTo>
                  <a:lnTo>
                    <a:pt x="0" y="104406"/>
                  </a:lnTo>
                  <a:lnTo>
                    <a:pt x="475" y="106805"/>
                  </a:lnTo>
                  <a:lnTo>
                    <a:pt x="1849" y="108405"/>
                  </a:lnTo>
                  <a:lnTo>
                    <a:pt x="3824" y="109471"/>
                  </a:lnTo>
                  <a:lnTo>
                    <a:pt x="6199" y="108065"/>
                  </a:lnTo>
                  <a:lnTo>
                    <a:pt x="25741" y="79845"/>
                  </a:lnTo>
                  <a:lnTo>
                    <a:pt x="41858" y="38812"/>
                  </a:lnTo>
                  <a:lnTo>
                    <a:pt x="55233" y="10952"/>
                  </a:lnTo>
                  <a:lnTo>
                    <a:pt x="63010" y="0"/>
                  </a:lnTo>
                  <a:lnTo>
                    <a:pt x="69718" y="4147"/>
                  </a:lnTo>
                  <a:lnTo>
                    <a:pt x="77638" y="11987"/>
                  </a:lnTo>
                  <a:lnTo>
                    <a:pt x="96984" y="56846"/>
                  </a:lnTo>
                  <a:lnTo>
                    <a:pt x="103948" y="85422"/>
                  </a:lnTo>
                  <a:lnTo>
                    <a:pt x="122074" y="130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9" name="SMARTInkShape-3821"/>
            <p:cNvSpPr/>
            <p:nvPr>
              <p:custDataLst>
                <p:tags r:id="rId115"/>
              </p:custDataLst>
            </p:nvPr>
          </p:nvSpPr>
          <p:spPr>
            <a:xfrm>
              <a:off x="1686041" y="2111887"/>
              <a:ext cx="180860" cy="204442"/>
            </a:xfrm>
            <a:custGeom>
              <a:avLst/>
              <a:gdLst/>
              <a:ahLst/>
              <a:cxnLst/>
              <a:rect l="0" t="0" r="0" b="0"/>
              <a:pathLst>
                <a:path w="180860" h="204442">
                  <a:moveTo>
                    <a:pt x="9409" y="78863"/>
                  </a:moveTo>
                  <a:lnTo>
                    <a:pt x="9409" y="78863"/>
                  </a:lnTo>
                  <a:lnTo>
                    <a:pt x="9409" y="73807"/>
                  </a:lnTo>
                  <a:lnTo>
                    <a:pt x="8351" y="73375"/>
                  </a:lnTo>
                  <a:lnTo>
                    <a:pt x="4353" y="75718"/>
                  </a:lnTo>
                  <a:lnTo>
                    <a:pt x="2863" y="77825"/>
                  </a:lnTo>
                  <a:lnTo>
                    <a:pt x="1208" y="82988"/>
                  </a:lnTo>
                  <a:lnTo>
                    <a:pt x="0" y="111284"/>
                  </a:lnTo>
                  <a:lnTo>
                    <a:pt x="6453" y="151785"/>
                  </a:lnTo>
                  <a:lnTo>
                    <a:pt x="9150" y="194713"/>
                  </a:lnTo>
                  <a:lnTo>
                    <a:pt x="9294" y="203730"/>
                  </a:lnTo>
                  <a:lnTo>
                    <a:pt x="10390" y="204441"/>
                  </a:lnTo>
                  <a:lnTo>
                    <a:pt x="14431" y="199586"/>
                  </a:lnTo>
                  <a:lnTo>
                    <a:pt x="17600" y="184953"/>
                  </a:lnTo>
                  <a:lnTo>
                    <a:pt x="18758" y="139740"/>
                  </a:lnTo>
                  <a:lnTo>
                    <a:pt x="23956" y="101236"/>
                  </a:lnTo>
                  <a:lnTo>
                    <a:pt x="35405" y="55442"/>
                  </a:lnTo>
                  <a:lnTo>
                    <a:pt x="40042" y="26063"/>
                  </a:lnTo>
                  <a:lnTo>
                    <a:pt x="48119" y="6774"/>
                  </a:lnTo>
                  <a:lnTo>
                    <a:pt x="51090" y="2228"/>
                  </a:lnTo>
                  <a:lnTo>
                    <a:pt x="54130" y="257"/>
                  </a:lnTo>
                  <a:lnTo>
                    <a:pt x="57215" y="0"/>
                  </a:lnTo>
                  <a:lnTo>
                    <a:pt x="60330" y="888"/>
                  </a:lnTo>
                  <a:lnTo>
                    <a:pt x="66613" y="7519"/>
                  </a:lnTo>
                  <a:lnTo>
                    <a:pt x="83499" y="33994"/>
                  </a:lnTo>
                  <a:lnTo>
                    <a:pt x="93844" y="42341"/>
                  </a:lnTo>
                  <a:lnTo>
                    <a:pt x="99565" y="43932"/>
                  </a:lnTo>
                  <a:lnTo>
                    <a:pt x="111567" y="42877"/>
                  </a:lnTo>
                  <a:lnTo>
                    <a:pt x="121135" y="38880"/>
                  </a:lnTo>
                  <a:lnTo>
                    <a:pt x="159491" y="14037"/>
                  </a:lnTo>
                  <a:lnTo>
                    <a:pt x="160779" y="21476"/>
                  </a:lnTo>
                  <a:lnTo>
                    <a:pt x="161719" y="65437"/>
                  </a:lnTo>
                  <a:lnTo>
                    <a:pt x="161791" y="111724"/>
                  </a:lnTo>
                  <a:lnTo>
                    <a:pt x="164623" y="128040"/>
                  </a:lnTo>
                  <a:lnTo>
                    <a:pt x="171509" y="149780"/>
                  </a:lnTo>
                  <a:lnTo>
                    <a:pt x="180859" y="15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0" name="SMARTInkShape-3822"/>
            <p:cNvSpPr/>
            <p:nvPr>
              <p:custDataLst>
                <p:tags r:id="rId116"/>
              </p:custDataLst>
            </p:nvPr>
          </p:nvSpPr>
          <p:spPr>
            <a:xfrm>
              <a:off x="1943100" y="2083468"/>
              <a:ext cx="152401" cy="217420"/>
            </a:xfrm>
            <a:custGeom>
              <a:avLst/>
              <a:gdLst/>
              <a:ahLst/>
              <a:cxnLst/>
              <a:rect l="0" t="0" r="0" b="0"/>
              <a:pathLst>
                <a:path w="152401" h="217420">
                  <a:moveTo>
                    <a:pt x="0" y="59657"/>
                  </a:moveTo>
                  <a:lnTo>
                    <a:pt x="0" y="59657"/>
                  </a:lnTo>
                  <a:lnTo>
                    <a:pt x="0" y="54169"/>
                  </a:lnTo>
                  <a:lnTo>
                    <a:pt x="0" y="56512"/>
                  </a:lnTo>
                  <a:lnTo>
                    <a:pt x="2822" y="61081"/>
                  </a:lnTo>
                  <a:lnTo>
                    <a:pt x="5056" y="63782"/>
                  </a:lnTo>
                  <a:lnTo>
                    <a:pt x="8201" y="82751"/>
                  </a:lnTo>
                  <a:lnTo>
                    <a:pt x="8205" y="129640"/>
                  </a:lnTo>
                  <a:lnTo>
                    <a:pt x="1934" y="168221"/>
                  </a:lnTo>
                  <a:lnTo>
                    <a:pt x="170" y="214597"/>
                  </a:lnTo>
                  <a:lnTo>
                    <a:pt x="75" y="217419"/>
                  </a:lnTo>
                  <a:lnTo>
                    <a:pt x="34" y="215146"/>
                  </a:lnTo>
                  <a:lnTo>
                    <a:pt x="7543" y="175736"/>
                  </a:lnTo>
                  <a:lnTo>
                    <a:pt x="11760" y="136384"/>
                  </a:lnTo>
                  <a:lnTo>
                    <a:pt x="17610" y="90218"/>
                  </a:lnTo>
                  <a:lnTo>
                    <a:pt x="29222" y="43691"/>
                  </a:lnTo>
                  <a:lnTo>
                    <a:pt x="36346" y="25929"/>
                  </a:lnTo>
                  <a:lnTo>
                    <a:pt x="37989" y="26588"/>
                  </a:lnTo>
                  <a:lnTo>
                    <a:pt x="63580" y="63990"/>
                  </a:lnTo>
                  <a:lnTo>
                    <a:pt x="69885" y="66875"/>
                  </a:lnTo>
                  <a:lnTo>
                    <a:pt x="74107" y="65527"/>
                  </a:lnTo>
                  <a:lnTo>
                    <a:pt x="102160" y="42464"/>
                  </a:lnTo>
                  <a:lnTo>
                    <a:pt x="134693" y="2422"/>
                  </a:lnTo>
                  <a:lnTo>
                    <a:pt x="138479" y="334"/>
                  </a:lnTo>
                  <a:lnTo>
                    <a:pt x="142061" y="0"/>
                  </a:lnTo>
                  <a:lnTo>
                    <a:pt x="145507" y="835"/>
                  </a:lnTo>
                  <a:lnTo>
                    <a:pt x="147805" y="2451"/>
                  </a:lnTo>
                  <a:lnTo>
                    <a:pt x="149336" y="4586"/>
                  </a:lnTo>
                  <a:lnTo>
                    <a:pt x="150358" y="7068"/>
                  </a:lnTo>
                  <a:lnTo>
                    <a:pt x="151997" y="48015"/>
                  </a:lnTo>
                  <a:lnTo>
                    <a:pt x="152280" y="85370"/>
                  </a:lnTo>
                  <a:lnTo>
                    <a:pt x="152365" y="122192"/>
                  </a:lnTo>
                  <a:lnTo>
                    <a:pt x="149571" y="160792"/>
                  </a:lnTo>
                  <a:lnTo>
                    <a:pt x="146909" y="174456"/>
                  </a:lnTo>
                  <a:lnTo>
                    <a:pt x="152400" y="193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SMARTInkShape-3823"/>
            <p:cNvSpPr/>
            <p:nvPr>
              <p:custDataLst>
                <p:tags r:id="rId117"/>
              </p:custDataLst>
            </p:nvPr>
          </p:nvSpPr>
          <p:spPr>
            <a:xfrm>
              <a:off x="2182587" y="2090613"/>
              <a:ext cx="102513" cy="173921"/>
            </a:xfrm>
            <a:custGeom>
              <a:avLst/>
              <a:gdLst/>
              <a:ahLst/>
              <a:cxnLst/>
              <a:rect l="0" t="0" r="0" b="0"/>
              <a:pathLst>
                <a:path w="102513" h="173921">
                  <a:moveTo>
                    <a:pt x="74838" y="33462"/>
                  </a:moveTo>
                  <a:lnTo>
                    <a:pt x="74838" y="33462"/>
                  </a:lnTo>
                  <a:lnTo>
                    <a:pt x="100373" y="7927"/>
                  </a:lnTo>
                  <a:lnTo>
                    <a:pt x="102062" y="3416"/>
                  </a:lnTo>
                  <a:lnTo>
                    <a:pt x="102512" y="731"/>
                  </a:lnTo>
                  <a:lnTo>
                    <a:pt x="100696" y="0"/>
                  </a:lnTo>
                  <a:lnTo>
                    <a:pt x="93033" y="2009"/>
                  </a:lnTo>
                  <a:lnTo>
                    <a:pt x="81876" y="9091"/>
                  </a:lnTo>
                  <a:lnTo>
                    <a:pt x="36517" y="45261"/>
                  </a:lnTo>
                  <a:lnTo>
                    <a:pt x="24998" y="57756"/>
                  </a:lnTo>
                  <a:lnTo>
                    <a:pt x="5532" y="100828"/>
                  </a:lnTo>
                  <a:lnTo>
                    <a:pt x="0" y="124223"/>
                  </a:lnTo>
                  <a:lnTo>
                    <a:pt x="100" y="141963"/>
                  </a:lnTo>
                  <a:lnTo>
                    <a:pt x="3874" y="154357"/>
                  </a:lnTo>
                  <a:lnTo>
                    <a:pt x="11901" y="164099"/>
                  </a:lnTo>
                  <a:lnTo>
                    <a:pt x="22524" y="170898"/>
                  </a:lnTo>
                  <a:lnTo>
                    <a:pt x="34302" y="173920"/>
                  </a:lnTo>
                  <a:lnTo>
                    <a:pt x="62945" y="170564"/>
                  </a:lnTo>
                  <a:lnTo>
                    <a:pt x="93888" y="14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SMARTInkShape-3824"/>
            <p:cNvSpPr/>
            <p:nvPr>
              <p:custDataLst>
                <p:tags r:id="rId118"/>
              </p:custDataLst>
            </p:nvPr>
          </p:nvSpPr>
          <p:spPr>
            <a:xfrm>
              <a:off x="2371725" y="1830632"/>
              <a:ext cx="121490" cy="464894"/>
            </a:xfrm>
            <a:custGeom>
              <a:avLst/>
              <a:gdLst/>
              <a:ahLst/>
              <a:cxnLst/>
              <a:rect l="0" t="0" r="0" b="0"/>
              <a:pathLst>
                <a:path w="121490" h="464894">
                  <a:moveTo>
                    <a:pt x="0" y="26743"/>
                  </a:moveTo>
                  <a:lnTo>
                    <a:pt x="0" y="26743"/>
                  </a:lnTo>
                  <a:lnTo>
                    <a:pt x="0" y="0"/>
                  </a:lnTo>
                  <a:lnTo>
                    <a:pt x="10113" y="8824"/>
                  </a:lnTo>
                  <a:lnTo>
                    <a:pt x="38596" y="51913"/>
                  </a:lnTo>
                  <a:lnTo>
                    <a:pt x="54475" y="76181"/>
                  </a:lnTo>
                  <a:lnTo>
                    <a:pt x="73731" y="123290"/>
                  </a:lnTo>
                  <a:lnTo>
                    <a:pt x="93194" y="167679"/>
                  </a:lnTo>
                  <a:lnTo>
                    <a:pt x="107544" y="212391"/>
                  </a:lnTo>
                  <a:lnTo>
                    <a:pt x="117355" y="249437"/>
                  </a:lnTo>
                  <a:lnTo>
                    <a:pt x="120950" y="283057"/>
                  </a:lnTo>
                  <a:lnTo>
                    <a:pt x="121489" y="318460"/>
                  </a:lnTo>
                  <a:lnTo>
                    <a:pt x="115842" y="356241"/>
                  </a:lnTo>
                  <a:lnTo>
                    <a:pt x="106408" y="386486"/>
                  </a:lnTo>
                  <a:lnTo>
                    <a:pt x="72610" y="429495"/>
                  </a:lnTo>
                  <a:lnTo>
                    <a:pt x="38100" y="464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3" name="SMARTInkShape-3825"/>
            <p:cNvSpPr/>
            <p:nvPr>
              <p:custDataLst>
                <p:tags r:id="rId119"/>
              </p:custDataLst>
            </p:nvPr>
          </p:nvSpPr>
          <p:spPr>
            <a:xfrm>
              <a:off x="2193398" y="2181225"/>
              <a:ext cx="140228" cy="28576"/>
            </a:xfrm>
            <a:custGeom>
              <a:avLst/>
              <a:gdLst/>
              <a:ahLst/>
              <a:cxnLst/>
              <a:rect l="0" t="0" r="0" b="0"/>
              <a:pathLst>
                <a:path w="140228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13084" y="27517"/>
                  </a:lnTo>
                  <a:lnTo>
                    <a:pt x="52314" y="15317"/>
                  </a:lnTo>
                  <a:lnTo>
                    <a:pt x="96599" y="4123"/>
                  </a:lnTo>
                  <a:lnTo>
                    <a:pt x="140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2" name="SMARTInkShape-Group676"/>
          <p:cNvGrpSpPr/>
          <p:nvPr/>
        </p:nvGrpSpPr>
        <p:grpSpPr>
          <a:xfrm>
            <a:off x="3294774" y="552576"/>
            <a:ext cx="715252" cy="697608"/>
            <a:chOff x="3294774" y="552576"/>
            <a:chExt cx="715252" cy="697608"/>
          </a:xfrm>
        </p:grpSpPr>
        <p:sp>
          <p:nvSpPr>
            <p:cNvPr id="1905" name="SMARTInkShape-3826"/>
            <p:cNvSpPr/>
            <p:nvPr>
              <p:custDataLst>
                <p:tags r:id="rId103"/>
              </p:custDataLst>
            </p:nvPr>
          </p:nvSpPr>
          <p:spPr>
            <a:xfrm>
              <a:off x="3595217" y="1101276"/>
              <a:ext cx="195734" cy="148908"/>
            </a:xfrm>
            <a:custGeom>
              <a:avLst/>
              <a:gdLst/>
              <a:ahLst/>
              <a:cxnLst/>
              <a:rect l="0" t="0" r="0" b="0"/>
              <a:pathLst>
                <a:path w="195734" h="148908">
                  <a:moveTo>
                    <a:pt x="5233" y="22674"/>
                  </a:moveTo>
                  <a:lnTo>
                    <a:pt x="5233" y="22674"/>
                  </a:lnTo>
                  <a:lnTo>
                    <a:pt x="6291" y="47146"/>
                  </a:lnTo>
                  <a:lnTo>
                    <a:pt x="12772" y="73565"/>
                  </a:lnTo>
                  <a:lnTo>
                    <a:pt x="13438" y="111808"/>
                  </a:lnTo>
                  <a:lnTo>
                    <a:pt x="6522" y="146360"/>
                  </a:lnTo>
                  <a:lnTo>
                    <a:pt x="5035" y="148523"/>
                  </a:lnTo>
                  <a:lnTo>
                    <a:pt x="2984" y="148907"/>
                  </a:lnTo>
                  <a:lnTo>
                    <a:pt x="558" y="148104"/>
                  </a:lnTo>
                  <a:lnTo>
                    <a:pt x="0" y="144394"/>
                  </a:lnTo>
                  <a:lnTo>
                    <a:pt x="12238" y="96795"/>
                  </a:lnTo>
                  <a:lnTo>
                    <a:pt x="24412" y="58678"/>
                  </a:lnTo>
                  <a:lnTo>
                    <a:pt x="47780" y="23260"/>
                  </a:lnTo>
                  <a:lnTo>
                    <a:pt x="66993" y="8854"/>
                  </a:lnTo>
                  <a:lnTo>
                    <a:pt x="83482" y="1362"/>
                  </a:lnTo>
                  <a:lnTo>
                    <a:pt x="90207" y="0"/>
                  </a:lnTo>
                  <a:lnTo>
                    <a:pt x="127417" y="7994"/>
                  </a:lnTo>
                  <a:lnTo>
                    <a:pt x="152091" y="21735"/>
                  </a:lnTo>
                  <a:lnTo>
                    <a:pt x="172806" y="44268"/>
                  </a:lnTo>
                  <a:lnTo>
                    <a:pt x="180252" y="61905"/>
                  </a:lnTo>
                  <a:lnTo>
                    <a:pt x="185032" y="104154"/>
                  </a:lnTo>
                  <a:lnTo>
                    <a:pt x="195733" y="146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6" name="SMARTInkShape-3827"/>
            <p:cNvSpPr/>
            <p:nvPr>
              <p:custDataLst>
                <p:tags r:id="rId104"/>
              </p:custDataLst>
            </p:nvPr>
          </p:nvSpPr>
          <p:spPr>
            <a:xfrm>
              <a:off x="3333005" y="952500"/>
              <a:ext cx="677021" cy="46302"/>
            </a:xfrm>
            <a:custGeom>
              <a:avLst/>
              <a:gdLst/>
              <a:ahLst/>
              <a:cxnLst/>
              <a:rect l="0" t="0" r="0" b="0"/>
              <a:pathLst>
                <a:path w="677021" h="46302">
                  <a:moveTo>
                    <a:pt x="19795" y="38100"/>
                  </a:moveTo>
                  <a:lnTo>
                    <a:pt x="19795" y="38100"/>
                  </a:lnTo>
                  <a:lnTo>
                    <a:pt x="1215" y="44646"/>
                  </a:lnTo>
                  <a:lnTo>
                    <a:pt x="0" y="45639"/>
                  </a:lnTo>
                  <a:lnTo>
                    <a:pt x="249" y="46301"/>
                  </a:lnTo>
                  <a:lnTo>
                    <a:pt x="43968" y="38905"/>
                  </a:lnTo>
                  <a:lnTo>
                    <a:pt x="90931" y="38259"/>
                  </a:lnTo>
                  <a:lnTo>
                    <a:pt x="138239" y="38147"/>
                  </a:lnTo>
                  <a:lnTo>
                    <a:pt x="172979" y="37063"/>
                  </a:lnTo>
                  <a:lnTo>
                    <a:pt x="206057" y="33053"/>
                  </a:lnTo>
                  <a:lnTo>
                    <a:pt x="244042" y="30565"/>
                  </a:lnTo>
                  <a:lnTo>
                    <a:pt x="284561" y="28401"/>
                  </a:lnTo>
                  <a:lnTo>
                    <a:pt x="323735" y="23912"/>
                  </a:lnTo>
                  <a:lnTo>
                    <a:pt x="365135" y="21211"/>
                  </a:lnTo>
                  <a:lnTo>
                    <a:pt x="407171" y="20010"/>
                  </a:lnTo>
                  <a:lnTo>
                    <a:pt x="447020" y="19477"/>
                  </a:lnTo>
                  <a:lnTo>
                    <a:pt x="485898" y="16418"/>
                  </a:lnTo>
                  <a:lnTo>
                    <a:pt x="522227" y="12588"/>
                  </a:lnTo>
                  <a:lnTo>
                    <a:pt x="566479" y="10433"/>
                  </a:lnTo>
                  <a:lnTo>
                    <a:pt x="605344" y="9794"/>
                  </a:lnTo>
                  <a:lnTo>
                    <a:pt x="647457" y="6756"/>
                  </a:lnTo>
                  <a:lnTo>
                    <a:pt x="677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7" name="SMARTInkShape-3828"/>
            <p:cNvSpPr/>
            <p:nvPr>
              <p:custDataLst>
                <p:tags r:id="rId105"/>
              </p:custDataLst>
            </p:nvPr>
          </p:nvSpPr>
          <p:spPr>
            <a:xfrm>
              <a:off x="3891459" y="628650"/>
              <a:ext cx="36910" cy="55053"/>
            </a:xfrm>
            <a:custGeom>
              <a:avLst/>
              <a:gdLst/>
              <a:ahLst/>
              <a:cxnLst/>
              <a:rect l="0" t="0" r="0" b="0"/>
              <a:pathLst>
                <a:path w="36910" h="55053">
                  <a:moveTo>
                    <a:pt x="32841" y="38100"/>
                  </a:moveTo>
                  <a:lnTo>
                    <a:pt x="32841" y="38100"/>
                  </a:lnTo>
                  <a:lnTo>
                    <a:pt x="27784" y="33043"/>
                  </a:lnTo>
                  <a:lnTo>
                    <a:pt x="22480" y="30561"/>
                  </a:lnTo>
                  <a:lnTo>
                    <a:pt x="10451" y="28967"/>
                  </a:lnTo>
                  <a:lnTo>
                    <a:pt x="7331" y="30953"/>
                  </a:lnTo>
                  <a:lnTo>
                    <a:pt x="1042" y="38804"/>
                  </a:lnTo>
                  <a:lnTo>
                    <a:pt x="0" y="42803"/>
                  </a:lnTo>
                  <a:lnTo>
                    <a:pt x="364" y="46527"/>
                  </a:lnTo>
                  <a:lnTo>
                    <a:pt x="3495" y="55052"/>
                  </a:lnTo>
                  <a:lnTo>
                    <a:pt x="9568" y="53395"/>
                  </a:lnTo>
                  <a:lnTo>
                    <a:pt x="22065" y="46512"/>
                  </a:lnTo>
                  <a:lnTo>
                    <a:pt x="29110" y="39722"/>
                  </a:lnTo>
                  <a:lnTo>
                    <a:pt x="35769" y="29649"/>
                  </a:lnTo>
                  <a:lnTo>
                    <a:pt x="36909" y="25058"/>
                  </a:lnTo>
                  <a:lnTo>
                    <a:pt x="36612" y="20938"/>
                  </a:lnTo>
                  <a:lnTo>
                    <a:pt x="33458" y="13539"/>
                  </a:lnTo>
                  <a:lnTo>
                    <a:pt x="28529" y="6723"/>
                  </a:lnTo>
                  <a:lnTo>
                    <a:pt x="1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8" name="SMARTInkShape-3829"/>
            <p:cNvSpPr/>
            <p:nvPr>
              <p:custDataLst>
                <p:tags r:id="rId106"/>
              </p:custDataLst>
            </p:nvPr>
          </p:nvSpPr>
          <p:spPr>
            <a:xfrm>
              <a:off x="3867150" y="7334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8467" y="18363"/>
                  </a:lnTo>
                  <a:lnTo>
                    <a:pt x="883" y="5984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9" name="SMARTInkShape-3830"/>
            <p:cNvSpPr/>
            <p:nvPr>
              <p:custDataLst>
                <p:tags r:id="rId107"/>
              </p:custDataLst>
            </p:nvPr>
          </p:nvSpPr>
          <p:spPr>
            <a:xfrm>
              <a:off x="3620841" y="555098"/>
              <a:ext cx="213698" cy="283103"/>
            </a:xfrm>
            <a:custGeom>
              <a:avLst/>
              <a:gdLst/>
              <a:ahLst/>
              <a:cxnLst/>
              <a:rect l="0" t="0" r="0" b="0"/>
              <a:pathLst>
                <a:path w="213698" h="283103">
                  <a:moveTo>
                    <a:pt x="208209" y="16402"/>
                  </a:moveTo>
                  <a:lnTo>
                    <a:pt x="208209" y="16402"/>
                  </a:lnTo>
                  <a:lnTo>
                    <a:pt x="213266" y="6289"/>
                  </a:lnTo>
                  <a:lnTo>
                    <a:pt x="213697" y="3310"/>
                  </a:lnTo>
                  <a:lnTo>
                    <a:pt x="212926" y="1324"/>
                  </a:lnTo>
                  <a:lnTo>
                    <a:pt x="211353" y="0"/>
                  </a:lnTo>
                  <a:lnTo>
                    <a:pt x="203962" y="1351"/>
                  </a:lnTo>
                  <a:lnTo>
                    <a:pt x="193622" y="6538"/>
                  </a:lnTo>
                  <a:lnTo>
                    <a:pt x="150697" y="45701"/>
                  </a:lnTo>
                  <a:lnTo>
                    <a:pt x="103599" y="92459"/>
                  </a:lnTo>
                  <a:lnTo>
                    <a:pt x="58994" y="137044"/>
                  </a:lnTo>
                  <a:lnTo>
                    <a:pt x="24235" y="182560"/>
                  </a:lnTo>
                  <a:lnTo>
                    <a:pt x="5450" y="226509"/>
                  </a:lnTo>
                  <a:lnTo>
                    <a:pt x="0" y="250012"/>
                  </a:lnTo>
                  <a:lnTo>
                    <a:pt x="8184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0" name="SMARTInkShape-3831"/>
            <p:cNvSpPr/>
            <p:nvPr>
              <p:custDataLst>
                <p:tags r:id="rId108"/>
              </p:custDataLst>
            </p:nvPr>
          </p:nvSpPr>
          <p:spPr>
            <a:xfrm>
              <a:off x="3629025" y="591874"/>
              <a:ext cx="180976" cy="179652"/>
            </a:xfrm>
            <a:custGeom>
              <a:avLst/>
              <a:gdLst/>
              <a:ahLst/>
              <a:cxnLst/>
              <a:rect l="0" t="0" r="0" b="0"/>
              <a:pathLst>
                <a:path w="180976" h="17965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18314" y="4125"/>
                  </a:lnTo>
                  <a:lnTo>
                    <a:pt x="60468" y="39397"/>
                  </a:lnTo>
                  <a:lnTo>
                    <a:pt x="88576" y="63556"/>
                  </a:lnTo>
                  <a:lnTo>
                    <a:pt x="120633" y="106194"/>
                  </a:lnTo>
                  <a:lnTo>
                    <a:pt x="157702" y="151437"/>
                  </a:lnTo>
                  <a:lnTo>
                    <a:pt x="18097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1" name="SMARTInkShape-3832"/>
            <p:cNvSpPr/>
            <p:nvPr>
              <p:custDataLst>
                <p:tags r:id="rId109"/>
              </p:custDataLst>
            </p:nvPr>
          </p:nvSpPr>
          <p:spPr>
            <a:xfrm>
              <a:off x="3294774" y="552576"/>
              <a:ext cx="296152" cy="273780"/>
            </a:xfrm>
            <a:custGeom>
              <a:avLst/>
              <a:gdLst/>
              <a:ahLst/>
              <a:cxnLst/>
              <a:rect l="0" t="0" r="0" b="0"/>
              <a:pathLst>
                <a:path w="296152" h="273780">
                  <a:moveTo>
                    <a:pt x="229476" y="18924"/>
                  </a:moveTo>
                  <a:lnTo>
                    <a:pt x="229476" y="18924"/>
                  </a:lnTo>
                  <a:lnTo>
                    <a:pt x="234533" y="13867"/>
                  </a:lnTo>
                  <a:lnTo>
                    <a:pt x="239837" y="11385"/>
                  </a:lnTo>
                  <a:lnTo>
                    <a:pt x="242733" y="10723"/>
                  </a:lnTo>
                  <a:lnTo>
                    <a:pt x="256219" y="1314"/>
                  </a:lnTo>
                  <a:lnTo>
                    <a:pt x="255771" y="834"/>
                  </a:lnTo>
                  <a:lnTo>
                    <a:pt x="239576" y="0"/>
                  </a:lnTo>
                  <a:lnTo>
                    <a:pt x="198791" y="13143"/>
                  </a:lnTo>
                  <a:lnTo>
                    <a:pt x="151767" y="31674"/>
                  </a:lnTo>
                  <a:lnTo>
                    <a:pt x="110449" y="49821"/>
                  </a:lnTo>
                  <a:lnTo>
                    <a:pt x="79837" y="61132"/>
                  </a:lnTo>
                  <a:lnTo>
                    <a:pt x="75742" y="65054"/>
                  </a:lnTo>
                  <a:lnTo>
                    <a:pt x="71191" y="75057"/>
                  </a:lnTo>
                  <a:lnTo>
                    <a:pt x="71036" y="79629"/>
                  </a:lnTo>
                  <a:lnTo>
                    <a:pt x="73686" y="87532"/>
                  </a:lnTo>
                  <a:lnTo>
                    <a:pt x="86858" y="94572"/>
                  </a:lnTo>
                  <a:lnTo>
                    <a:pt x="115252" y="101663"/>
                  </a:lnTo>
                  <a:lnTo>
                    <a:pt x="153291" y="109116"/>
                  </a:lnTo>
                  <a:lnTo>
                    <a:pt x="171742" y="117732"/>
                  </a:lnTo>
                  <a:lnTo>
                    <a:pt x="183913" y="126987"/>
                  </a:lnTo>
                  <a:lnTo>
                    <a:pt x="184284" y="132241"/>
                  </a:lnTo>
                  <a:lnTo>
                    <a:pt x="179052" y="146545"/>
                  </a:lnTo>
                  <a:lnTo>
                    <a:pt x="164206" y="167392"/>
                  </a:lnTo>
                  <a:lnTo>
                    <a:pt x="122664" y="197982"/>
                  </a:lnTo>
                  <a:lnTo>
                    <a:pt x="81525" y="221101"/>
                  </a:lnTo>
                  <a:lnTo>
                    <a:pt x="36583" y="243378"/>
                  </a:lnTo>
                  <a:lnTo>
                    <a:pt x="1149" y="260096"/>
                  </a:lnTo>
                  <a:lnTo>
                    <a:pt x="0" y="263314"/>
                  </a:lnTo>
                  <a:lnTo>
                    <a:pt x="1350" y="266517"/>
                  </a:lnTo>
                  <a:lnTo>
                    <a:pt x="4367" y="269711"/>
                  </a:lnTo>
                  <a:lnTo>
                    <a:pt x="16186" y="273260"/>
                  </a:lnTo>
                  <a:lnTo>
                    <a:pt x="34139" y="273779"/>
                  </a:lnTo>
                  <a:lnTo>
                    <a:pt x="80315" y="268311"/>
                  </a:lnTo>
                  <a:lnTo>
                    <a:pt x="115816" y="261861"/>
                  </a:lnTo>
                  <a:lnTo>
                    <a:pt x="159110" y="253418"/>
                  </a:lnTo>
                  <a:lnTo>
                    <a:pt x="196985" y="244214"/>
                  </a:lnTo>
                  <a:lnTo>
                    <a:pt x="243294" y="233173"/>
                  </a:lnTo>
                  <a:lnTo>
                    <a:pt x="296151" y="209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5" name="SMARTInkShape-Group677"/>
          <p:cNvGrpSpPr/>
          <p:nvPr/>
        </p:nvGrpSpPr>
        <p:grpSpPr>
          <a:xfrm>
            <a:off x="2442249" y="640551"/>
            <a:ext cx="491452" cy="324362"/>
            <a:chOff x="2442249" y="640551"/>
            <a:chExt cx="491452" cy="324362"/>
          </a:xfrm>
        </p:grpSpPr>
        <p:sp>
          <p:nvSpPr>
            <p:cNvPr id="1913" name="SMARTInkShape-3833"/>
            <p:cNvSpPr/>
            <p:nvPr>
              <p:custDataLst>
                <p:tags r:id="rId101"/>
              </p:custDataLst>
            </p:nvPr>
          </p:nvSpPr>
          <p:spPr>
            <a:xfrm>
              <a:off x="2733675" y="819150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9050"/>
                  </a:lnTo>
                  <a:lnTo>
                    <a:pt x="81397" y="17992"/>
                  </a:lnTo>
                  <a:lnTo>
                    <a:pt x="121285" y="8689"/>
                  </a:lnTo>
                  <a:lnTo>
                    <a:pt x="161172" y="257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4" name="SMARTInkShape-3834"/>
            <p:cNvSpPr/>
            <p:nvPr>
              <p:custDataLst>
                <p:tags r:id="rId102"/>
              </p:custDataLst>
            </p:nvPr>
          </p:nvSpPr>
          <p:spPr>
            <a:xfrm>
              <a:off x="2442249" y="640551"/>
              <a:ext cx="196177" cy="324362"/>
            </a:xfrm>
            <a:custGeom>
              <a:avLst/>
              <a:gdLst/>
              <a:ahLst/>
              <a:cxnLst/>
              <a:rect l="0" t="0" r="0" b="0"/>
              <a:pathLst>
                <a:path w="196177" h="324362">
                  <a:moveTo>
                    <a:pt x="43776" y="54774"/>
                  </a:moveTo>
                  <a:lnTo>
                    <a:pt x="43776" y="54774"/>
                  </a:lnTo>
                  <a:lnTo>
                    <a:pt x="43776" y="49717"/>
                  </a:lnTo>
                  <a:lnTo>
                    <a:pt x="48832" y="36460"/>
                  </a:lnTo>
                  <a:lnTo>
                    <a:pt x="62090" y="19126"/>
                  </a:lnTo>
                  <a:lnTo>
                    <a:pt x="84480" y="5641"/>
                  </a:lnTo>
                  <a:lnTo>
                    <a:pt x="106166" y="0"/>
                  </a:lnTo>
                  <a:lnTo>
                    <a:pt x="112886" y="1324"/>
                  </a:lnTo>
                  <a:lnTo>
                    <a:pt x="125997" y="8441"/>
                  </a:lnTo>
                  <a:lnTo>
                    <a:pt x="140222" y="24348"/>
                  </a:lnTo>
                  <a:lnTo>
                    <a:pt x="146083" y="52579"/>
                  </a:lnTo>
                  <a:lnTo>
                    <a:pt x="147820" y="77642"/>
                  </a:lnTo>
                  <a:lnTo>
                    <a:pt x="134256" y="118166"/>
                  </a:lnTo>
                  <a:lnTo>
                    <a:pt x="117009" y="160580"/>
                  </a:lnTo>
                  <a:lnTo>
                    <a:pt x="87770" y="202593"/>
                  </a:lnTo>
                  <a:lnTo>
                    <a:pt x="49844" y="247650"/>
                  </a:lnTo>
                  <a:lnTo>
                    <a:pt x="5568" y="295028"/>
                  </a:lnTo>
                  <a:lnTo>
                    <a:pt x="337" y="308309"/>
                  </a:lnTo>
                  <a:lnTo>
                    <a:pt x="0" y="313756"/>
                  </a:lnTo>
                  <a:lnTo>
                    <a:pt x="2448" y="322630"/>
                  </a:lnTo>
                  <a:lnTo>
                    <a:pt x="6699" y="324361"/>
                  </a:lnTo>
                  <a:lnTo>
                    <a:pt x="50222" y="322063"/>
                  </a:lnTo>
                  <a:lnTo>
                    <a:pt x="95804" y="311190"/>
                  </a:lnTo>
                  <a:lnTo>
                    <a:pt x="133628" y="302199"/>
                  </a:lnTo>
                  <a:lnTo>
                    <a:pt x="196176" y="283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8" name="SMARTInkShape-Group678"/>
          <p:cNvGrpSpPr/>
          <p:nvPr/>
        </p:nvGrpSpPr>
        <p:grpSpPr>
          <a:xfrm>
            <a:off x="1847850" y="781050"/>
            <a:ext cx="171451" cy="99856"/>
            <a:chOff x="1847850" y="781050"/>
            <a:chExt cx="171451" cy="99856"/>
          </a:xfrm>
        </p:grpSpPr>
        <p:sp>
          <p:nvSpPr>
            <p:cNvPr id="1916" name="SMARTInkShape-3835"/>
            <p:cNvSpPr/>
            <p:nvPr>
              <p:custDataLst>
                <p:tags r:id="rId99"/>
              </p:custDataLst>
            </p:nvPr>
          </p:nvSpPr>
          <p:spPr>
            <a:xfrm>
              <a:off x="1858159" y="838200"/>
              <a:ext cx="161142" cy="42706"/>
            </a:xfrm>
            <a:custGeom>
              <a:avLst/>
              <a:gdLst/>
              <a:ahLst/>
              <a:cxnLst/>
              <a:rect l="0" t="0" r="0" b="0"/>
              <a:pathLst>
                <a:path w="161142" h="42706">
                  <a:moveTo>
                    <a:pt x="18266" y="28575"/>
                  </a:moveTo>
                  <a:lnTo>
                    <a:pt x="18266" y="28575"/>
                  </a:lnTo>
                  <a:lnTo>
                    <a:pt x="8153" y="33632"/>
                  </a:lnTo>
                  <a:lnTo>
                    <a:pt x="5174" y="36179"/>
                  </a:lnTo>
                  <a:lnTo>
                    <a:pt x="981" y="42705"/>
                  </a:lnTo>
                  <a:lnTo>
                    <a:pt x="393" y="42228"/>
                  </a:lnTo>
                  <a:lnTo>
                    <a:pt x="0" y="40852"/>
                  </a:lnTo>
                  <a:lnTo>
                    <a:pt x="8031" y="39323"/>
                  </a:lnTo>
                  <a:lnTo>
                    <a:pt x="49060" y="30657"/>
                  </a:lnTo>
                  <a:lnTo>
                    <a:pt x="89887" y="18834"/>
                  </a:lnTo>
                  <a:lnTo>
                    <a:pt x="161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SMARTInkShape-3836"/>
            <p:cNvSpPr/>
            <p:nvPr>
              <p:custDataLst>
                <p:tags r:id="rId100"/>
              </p:custDataLst>
            </p:nvPr>
          </p:nvSpPr>
          <p:spPr>
            <a:xfrm>
              <a:off x="1847850" y="781050"/>
              <a:ext cx="152401" cy="8202"/>
            </a:xfrm>
            <a:custGeom>
              <a:avLst/>
              <a:gdLst/>
              <a:ahLst/>
              <a:cxnLst/>
              <a:rect l="0" t="0" r="0" b="0"/>
              <a:pathLst>
                <a:path w="152401" h="8202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0759" y="6546"/>
                  </a:lnTo>
                  <a:lnTo>
                    <a:pt x="19246" y="8201"/>
                  </a:lnTo>
                  <a:lnTo>
                    <a:pt x="63677" y="1864"/>
                  </a:lnTo>
                  <a:lnTo>
                    <a:pt x="88717" y="572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5" name="SMARTInkShape-Group679"/>
          <p:cNvGrpSpPr/>
          <p:nvPr/>
        </p:nvGrpSpPr>
        <p:grpSpPr>
          <a:xfrm>
            <a:off x="804618" y="439088"/>
            <a:ext cx="728908" cy="596325"/>
            <a:chOff x="804618" y="439088"/>
            <a:chExt cx="728908" cy="596325"/>
          </a:xfrm>
        </p:grpSpPr>
        <p:sp>
          <p:nvSpPr>
            <p:cNvPr id="1919" name="SMARTInkShape-3837"/>
            <p:cNvSpPr/>
            <p:nvPr>
              <p:custDataLst>
                <p:tags r:id="rId93"/>
              </p:custDataLst>
            </p:nvPr>
          </p:nvSpPr>
          <p:spPr>
            <a:xfrm>
              <a:off x="1411416" y="933450"/>
              <a:ext cx="122110" cy="37709"/>
            </a:xfrm>
            <a:custGeom>
              <a:avLst/>
              <a:gdLst/>
              <a:ahLst/>
              <a:cxnLst/>
              <a:rect l="0" t="0" r="0" b="0"/>
              <a:pathLst>
                <a:path w="122110" h="37709">
                  <a:moveTo>
                    <a:pt x="17334" y="28575"/>
                  </a:moveTo>
                  <a:lnTo>
                    <a:pt x="17334" y="28575"/>
                  </a:lnTo>
                  <a:lnTo>
                    <a:pt x="12277" y="33632"/>
                  </a:lnTo>
                  <a:lnTo>
                    <a:pt x="6973" y="36114"/>
                  </a:lnTo>
                  <a:lnTo>
                    <a:pt x="0" y="37708"/>
                  </a:lnTo>
                  <a:lnTo>
                    <a:pt x="8905" y="32927"/>
                  </a:lnTo>
                  <a:lnTo>
                    <a:pt x="52632" y="21830"/>
                  </a:lnTo>
                  <a:lnTo>
                    <a:pt x="122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SMARTInkShape-3838"/>
            <p:cNvSpPr/>
            <p:nvPr>
              <p:custDataLst>
                <p:tags r:id="rId94"/>
              </p:custDataLst>
            </p:nvPr>
          </p:nvSpPr>
          <p:spPr>
            <a:xfrm>
              <a:off x="1403533" y="877624"/>
              <a:ext cx="91893" cy="156556"/>
            </a:xfrm>
            <a:custGeom>
              <a:avLst/>
              <a:gdLst/>
              <a:ahLst/>
              <a:cxnLst/>
              <a:rect l="0" t="0" r="0" b="0"/>
              <a:pathLst>
                <a:path w="91893" h="156556">
                  <a:moveTo>
                    <a:pt x="91892" y="8201"/>
                  </a:moveTo>
                  <a:lnTo>
                    <a:pt x="91892" y="8201"/>
                  </a:lnTo>
                  <a:lnTo>
                    <a:pt x="91892" y="3144"/>
                  </a:lnTo>
                  <a:lnTo>
                    <a:pt x="89775" y="1655"/>
                  </a:lnTo>
                  <a:lnTo>
                    <a:pt x="81779" y="0"/>
                  </a:lnTo>
                  <a:lnTo>
                    <a:pt x="73992" y="2087"/>
                  </a:lnTo>
                  <a:lnTo>
                    <a:pt x="55313" y="12050"/>
                  </a:lnTo>
                  <a:lnTo>
                    <a:pt x="37427" y="36270"/>
                  </a:lnTo>
                  <a:lnTo>
                    <a:pt x="18966" y="75834"/>
                  </a:lnTo>
                  <a:lnTo>
                    <a:pt x="1679" y="117673"/>
                  </a:lnTo>
                  <a:lnTo>
                    <a:pt x="0" y="125632"/>
                  </a:lnTo>
                  <a:lnTo>
                    <a:pt x="997" y="133055"/>
                  </a:lnTo>
                  <a:lnTo>
                    <a:pt x="7750" y="146947"/>
                  </a:lnTo>
                  <a:lnTo>
                    <a:pt x="13572" y="151499"/>
                  </a:lnTo>
                  <a:lnTo>
                    <a:pt x="28508" y="156555"/>
                  </a:lnTo>
                  <a:lnTo>
                    <a:pt x="40085" y="155981"/>
                  </a:lnTo>
                  <a:lnTo>
                    <a:pt x="72842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1" name="SMARTInkShape-3839"/>
            <p:cNvSpPr/>
            <p:nvPr>
              <p:custDataLst>
                <p:tags r:id="rId95"/>
              </p:custDataLst>
            </p:nvPr>
          </p:nvSpPr>
          <p:spPr>
            <a:xfrm>
              <a:off x="1200324" y="877229"/>
              <a:ext cx="104602" cy="135300"/>
            </a:xfrm>
            <a:custGeom>
              <a:avLst/>
              <a:gdLst/>
              <a:ahLst/>
              <a:cxnLst/>
              <a:rect l="0" t="0" r="0" b="0"/>
              <a:pathLst>
                <a:path w="104602" h="135300">
                  <a:moveTo>
                    <a:pt x="9351" y="37171"/>
                  </a:moveTo>
                  <a:lnTo>
                    <a:pt x="9351" y="37171"/>
                  </a:lnTo>
                  <a:lnTo>
                    <a:pt x="8293" y="79986"/>
                  </a:lnTo>
                  <a:lnTo>
                    <a:pt x="709" y="124172"/>
                  </a:lnTo>
                  <a:lnTo>
                    <a:pt x="88" y="135151"/>
                  </a:lnTo>
                  <a:lnTo>
                    <a:pt x="0" y="135299"/>
                  </a:lnTo>
                  <a:lnTo>
                    <a:pt x="891" y="100020"/>
                  </a:lnTo>
                  <a:lnTo>
                    <a:pt x="7366" y="57660"/>
                  </a:lnTo>
                  <a:lnTo>
                    <a:pt x="9235" y="13001"/>
                  </a:lnTo>
                  <a:lnTo>
                    <a:pt x="10332" y="12591"/>
                  </a:lnTo>
                  <a:lnTo>
                    <a:pt x="14373" y="14958"/>
                  </a:lnTo>
                  <a:lnTo>
                    <a:pt x="25591" y="30588"/>
                  </a:lnTo>
                  <a:lnTo>
                    <a:pt x="31738" y="34245"/>
                  </a:lnTo>
                  <a:lnTo>
                    <a:pt x="40820" y="33049"/>
                  </a:lnTo>
                  <a:lnTo>
                    <a:pt x="50854" y="28989"/>
                  </a:lnTo>
                  <a:lnTo>
                    <a:pt x="92768" y="0"/>
                  </a:lnTo>
                  <a:lnTo>
                    <a:pt x="96872" y="5128"/>
                  </a:lnTo>
                  <a:lnTo>
                    <a:pt x="101166" y="14463"/>
                  </a:lnTo>
                  <a:lnTo>
                    <a:pt x="104299" y="57712"/>
                  </a:lnTo>
                  <a:lnTo>
                    <a:pt x="104561" y="98986"/>
                  </a:lnTo>
                  <a:lnTo>
                    <a:pt x="104601" y="13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2" name="SMARTInkShape-3840"/>
            <p:cNvSpPr/>
            <p:nvPr>
              <p:custDataLst>
                <p:tags r:id="rId96"/>
              </p:custDataLst>
            </p:nvPr>
          </p:nvSpPr>
          <p:spPr>
            <a:xfrm>
              <a:off x="1019185" y="910125"/>
              <a:ext cx="104766" cy="125288"/>
            </a:xfrm>
            <a:custGeom>
              <a:avLst/>
              <a:gdLst/>
              <a:ahLst/>
              <a:cxnLst/>
              <a:rect l="0" t="0" r="0" b="0"/>
              <a:pathLst>
                <a:path w="104766" h="125288">
                  <a:moveTo>
                    <a:pt x="9515" y="42375"/>
                  </a:moveTo>
                  <a:lnTo>
                    <a:pt x="9515" y="42375"/>
                  </a:lnTo>
                  <a:lnTo>
                    <a:pt x="4458" y="47432"/>
                  </a:lnTo>
                  <a:lnTo>
                    <a:pt x="1976" y="55558"/>
                  </a:lnTo>
                  <a:lnTo>
                    <a:pt x="106" y="101621"/>
                  </a:lnTo>
                  <a:lnTo>
                    <a:pt x="0" y="125287"/>
                  </a:lnTo>
                  <a:lnTo>
                    <a:pt x="2813" y="85148"/>
                  </a:lnTo>
                  <a:lnTo>
                    <a:pt x="8632" y="41070"/>
                  </a:lnTo>
                  <a:lnTo>
                    <a:pt x="9399" y="12753"/>
                  </a:lnTo>
                  <a:lnTo>
                    <a:pt x="10496" y="10985"/>
                  </a:lnTo>
                  <a:lnTo>
                    <a:pt x="12286" y="10865"/>
                  </a:lnTo>
                  <a:lnTo>
                    <a:pt x="17096" y="13554"/>
                  </a:lnTo>
                  <a:lnTo>
                    <a:pt x="35023" y="28874"/>
                  </a:lnTo>
                  <a:lnTo>
                    <a:pt x="41313" y="31083"/>
                  </a:lnTo>
                  <a:lnTo>
                    <a:pt x="50459" y="29242"/>
                  </a:lnTo>
                  <a:lnTo>
                    <a:pt x="64685" y="22256"/>
                  </a:lnTo>
                  <a:lnTo>
                    <a:pt x="71077" y="16500"/>
                  </a:lnTo>
                  <a:lnTo>
                    <a:pt x="80573" y="1037"/>
                  </a:lnTo>
                  <a:lnTo>
                    <a:pt x="82287" y="0"/>
                  </a:lnTo>
                  <a:lnTo>
                    <a:pt x="83430" y="367"/>
                  </a:lnTo>
                  <a:lnTo>
                    <a:pt x="84191" y="1669"/>
                  </a:lnTo>
                  <a:lnTo>
                    <a:pt x="93876" y="48056"/>
                  </a:lnTo>
                  <a:lnTo>
                    <a:pt x="104765" y="10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3" name="SMARTInkShape-3841"/>
            <p:cNvSpPr/>
            <p:nvPr>
              <p:custDataLst>
                <p:tags r:id="rId97"/>
              </p:custDataLst>
            </p:nvPr>
          </p:nvSpPr>
          <p:spPr>
            <a:xfrm>
              <a:off x="847725" y="439088"/>
              <a:ext cx="76201" cy="103838"/>
            </a:xfrm>
            <a:custGeom>
              <a:avLst/>
              <a:gdLst/>
              <a:ahLst/>
              <a:cxnLst/>
              <a:rect l="0" t="0" r="0" b="0"/>
              <a:pathLst>
                <a:path w="76201" h="103838">
                  <a:moveTo>
                    <a:pt x="0" y="37162"/>
                  </a:moveTo>
                  <a:lnTo>
                    <a:pt x="0" y="37162"/>
                  </a:lnTo>
                  <a:lnTo>
                    <a:pt x="0" y="79266"/>
                  </a:lnTo>
                  <a:lnTo>
                    <a:pt x="0" y="70942"/>
                  </a:lnTo>
                  <a:lnTo>
                    <a:pt x="13257" y="29566"/>
                  </a:lnTo>
                  <a:lnTo>
                    <a:pt x="26742" y="2228"/>
                  </a:lnTo>
                  <a:lnTo>
                    <a:pt x="28412" y="1173"/>
                  </a:lnTo>
                  <a:lnTo>
                    <a:pt x="33089" y="0"/>
                  </a:lnTo>
                  <a:lnTo>
                    <a:pt x="41517" y="7946"/>
                  </a:lnTo>
                  <a:lnTo>
                    <a:pt x="50202" y="21002"/>
                  </a:lnTo>
                  <a:lnTo>
                    <a:pt x="63086" y="64850"/>
                  </a:lnTo>
                  <a:lnTo>
                    <a:pt x="76200" y="103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4" name="SMARTInkShape-3842"/>
            <p:cNvSpPr/>
            <p:nvPr>
              <p:custDataLst>
                <p:tags r:id="rId98"/>
              </p:custDataLst>
            </p:nvPr>
          </p:nvSpPr>
          <p:spPr>
            <a:xfrm>
              <a:off x="804618" y="619241"/>
              <a:ext cx="205033" cy="286410"/>
            </a:xfrm>
            <a:custGeom>
              <a:avLst/>
              <a:gdLst/>
              <a:ahLst/>
              <a:cxnLst/>
              <a:rect l="0" t="0" r="0" b="0"/>
              <a:pathLst>
                <a:path w="205033" h="286410">
                  <a:moveTo>
                    <a:pt x="119307" y="9409"/>
                  </a:moveTo>
                  <a:lnTo>
                    <a:pt x="119307" y="9409"/>
                  </a:lnTo>
                  <a:lnTo>
                    <a:pt x="119307" y="4352"/>
                  </a:lnTo>
                  <a:lnTo>
                    <a:pt x="118249" y="2863"/>
                  </a:lnTo>
                  <a:lnTo>
                    <a:pt x="116485" y="1870"/>
                  </a:lnTo>
                  <a:lnTo>
                    <a:pt x="106050" y="276"/>
                  </a:lnTo>
                  <a:lnTo>
                    <a:pt x="96917" y="0"/>
                  </a:lnTo>
                  <a:lnTo>
                    <a:pt x="82452" y="4975"/>
                  </a:lnTo>
                  <a:lnTo>
                    <a:pt x="64760" y="18208"/>
                  </a:lnTo>
                  <a:lnTo>
                    <a:pt x="27182" y="62275"/>
                  </a:lnTo>
                  <a:lnTo>
                    <a:pt x="13224" y="92218"/>
                  </a:lnTo>
                  <a:lnTo>
                    <a:pt x="7441" y="132958"/>
                  </a:lnTo>
                  <a:lnTo>
                    <a:pt x="0" y="179981"/>
                  </a:lnTo>
                  <a:lnTo>
                    <a:pt x="4112" y="216465"/>
                  </a:lnTo>
                  <a:lnTo>
                    <a:pt x="14982" y="258252"/>
                  </a:lnTo>
                  <a:lnTo>
                    <a:pt x="27321" y="282695"/>
                  </a:lnTo>
                  <a:lnTo>
                    <a:pt x="32583" y="285791"/>
                  </a:lnTo>
                  <a:lnTo>
                    <a:pt x="46896" y="286409"/>
                  </a:lnTo>
                  <a:lnTo>
                    <a:pt x="67748" y="280807"/>
                  </a:lnTo>
                  <a:lnTo>
                    <a:pt x="80870" y="269731"/>
                  </a:lnTo>
                  <a:lnTo>
                    <a:pt x="101484" y="241806"/>
                  </a:lnTo>
                  <a:lnTo>
                    <a:pt x="117436" y="207149"/>
                  </a:lnTo>
                  <a:lnTo>
                    <a:pt x="135568" y="163366"/>
                  </a:lnTo>
                  <a:lnTo>
                    <a:pt x="144233" y="116880"/>
                  </a:lnTo>
                  <a:lnTo>
                    <a:pt x="147161" y="74461"/>
                  </a:lnTo>
                  <a:lnTo>
                    <a:pt x="147787" y="30297"/>
                  </a:lnTo>
                  <a:lnTo>
                    <a:pt x="142195" y="18340"/>
                  </a:lnTo>
                  <a:lnTo>
                    <a:pt x="137741" y="12188"/>
                  </a:lnTo>
                  <a:lnTo>
                    <a:pt x="131596" y="9145"/>
                  </a:lnTo>
                  <a:lnTo>
                    <a:pt x="116302" y="8586"/>
                  </a:lnTo>
                  <a:lnTo>
                    <a:pt x="101744" y="14688"/>
                  </a:lnTo>
                  <a:lnTo>
                    <a:pt x="64273" y="40796"/>
                  </a:lnTo>
                  <a:lnTo>
                    <a:pt x="57806" y="49111"/>
                  </a:lnTo>
                  <a:lnTo>
                    <a:pt x="49108" y="69856"/>
                  </a:lnTo>
                  <a:lnTo>
                    <a:pt x="48597" y="87074"/>
                  </a:lnTo>
                  <a:lnTo>
                    <a:pt x="49942" y="96111"/>
                  </a:lnTo>
                  <a:lnTo>
                    <a:pt x="54013" y="103194"/>
                  </a:lnTo>
                  <a:lnTo>
                    <a:pt x="67004" y="113885"/>
                  </a:lnTo>
                  <a:lnTo>
                    <a:pt x="83361" y="119343"/>
                  </a:lnTo>
                  <a:lnTo>
                    <a:pt x="92168" y="120798"/>
                  </a:lnTo>
                  <a:lnTo>
                    <a:pt x="124789" y="112734"/>
                  </a:lnTo>
                  <a:lnTo>
                    <a:pt x="170563" y="92104"/>
                  </a:lnTo>
                  <a:lnTo>
                    <a:pt x="205032" y="6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8" name="SMARTInkShape-Group680"/>
          <p:cNvGrpSpPr/>
          <p:nvPr/>
        </p:nvGrpSpPr>
        <p:grpSpPr>
          <a:xfrm>
            <a:off x="6096000" y="5486400"/>
            <a:ext cx="161926" cy="123781"/>
            <a:chOff x="6096000" y="5486400"/>
            <a:chExt cx="161926" cy="123781"/>
          </a:xfrm>
        </p:grpSpPr>
        <p:sp>
          <p:nvSpPr>
            <p:cNvPr id="1926" name="SMARTInkShape-3843"/>
            <p:cNvSpPr/>
            <p:nvPr>
              <p:custDataLst>
                <p:tags r:id="rId91"/>
              </p:custDataLst>
            </p:nvPr>
          </p:nvSpPr>
          <p:spPr>
            <a:xfrm>
              <a:off x="6115443" y="5486400"/>
              <a:ext cx="123433" cy="9492"/>
            </a:xfrm>
            <a:custGeom>
              <a:avLst/>
              <a:gdLst/>
              <a:ahLst/>
              <a:cxnLst/>
              <a:rect l="0" t="0" r="0" b="0"/>
              <a:pathLst>
                <a:path w="123433" h="9492">
                  <a:moveTo>
                    <a:pt x="9132" y="0"/>
                  </a:moveTo>
                  <a:lnTo>
                    <a:pt x="9132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3" y="2822"/>
                  </a:lnTo>
                  <a:lnTo>
                    <a:pt x="0" y="8201"/>
                  </a:lnTo>
                  <a:lnTo>
                    <a:pt x="927" y="8642"/>
                  </a:lnTo>
                  <a:lnTo>
                    <a:pt x="45378" y="9491"/>
                  </a:lnTo>
                  <a:lnTo>
                    <a:pt x="88968" y="1981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7" name="SMARTInkShape-3844"/>
            <p:cNvSpPr/>
            <p:nvPr>
              <p:custDataLst>
                <p:tags r:id="rId92"/>
              </p:custDataLst>
            </p:nvPr>
          </p:nvSpPr>
          <p:spPr>
            <a:xfrm>
              <a:off x="6096000" y="5591175"/>
              <a:ext cx="161926" cy="19006"/>
            </a:xfrm>
            <a:custGeom>
              <a:avLst/>
              <a:gdLst/>
              <a:ahLst/>
              <a:cxnLst/>
              <a:rect l="0" t="0" r="0" b="0"/>
              <a:pathLst>
                <a:path w="161926" h="1900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117" y="15188"/>
                  </a:lnTo>
                  <a:lnTo>
                    <a:pt x="10113" y="17333"/>
                  </a:lnTo>
                  <a:lnTo>
                    <a:pt x="54893" y="18900"/>
                  </a:lnTo>
                  <a:lnTo>
                    <a:pt x="95168" y="19005"/>
                  </a:lnTo>
                  <a:lnTo>
                    <a:pt x="135560" y="13980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9" name="SMARTInkShape-3845"/>
          <p:cNvSpPr/>
          <p:nvPr>
            <p:custDataLst>
              <p:tags r:id="rId14"/>
            </p:custDataLst>
          </p:nvPr>
        </p:nvSpPr>
        <p:spPr>
          <a:xfrm>
            <a:off x="6648450" y="5096481"/>
            <a:ext cx="1543051" cy="688125"/>
          </a:xfrm>
          <a:custGeom>
            <a:avLst/>
            <a:gdLst/>
            <a:ahLst/>
            <a:cxnLst/>
            <a:rect l="0" t="0" r="0" b="0"/>
            <a:pathLst>
              <a:path w="1543051" h="688125">
                <a:moveTo>
                  <a:pt x="0" y="599469"/>
                </a:moveTo>
                <a:lnTo>
                  <a:pt x="0" y="599469"/>
                </a:lnTo>
                <a:lnTo>
                  <a:pt x="0" y="617783"/>
                </a:lnTo>
                <a:lnTo>
                  <a:pt x="2822" y="626306"/>
                </a:lnTo>
                <a:lnTo>
                  <a:pt x="22390" y="671626"/>
                </a:lnTo>
                <a:lnTo>
                  <a:pt x="31799" y="686231"/>
                </a:lnTo>
                <a:lnTo>
                  <a:pt x="34958" y="688002"/>
                </a:lnTo>
                <a:lnTo>
                  <a:pt x="38122" y="688124"/>
                </a:lnTo>
                <a:lnTo>
                  <a:pt x="41290" y="687147"/>
                </a:lnTo>
                <a:lnTo>
                  <a:pt x="43402" y="685438"/>
                </a:lnTo>
                <a:lnTo>
                  <a:pt x="45748" y="680718"/>
                </a:lnTo>
                <a:lnTo>
                  <a:pt x="60718" y="633195"/>
                </a:lnTo>
                <a:lnTo>
                  <a:pt x="64910" y="592529"/>
                </a:lnTo>
                <a:lnTo>
                  <a:pt x="65891" y="555462"/>
                </a:lnTo>
                <a:lnTo>
                  <a:pt x="67385" y="517469"/>
                </a:lnTo>
                <a:lnTo>
                  <a:pt x="73117" y="472279"/>
                </a:lnTo>
                <a:lnTo>
                  <a:pt x="75287" y="432079"/>
                </a:lnTo>
                <a:lnTo>
                  <a:pt x="75929" y="393356"/>
                </a:lnTo>
                <a:lnTo>
                  <a:pt x="76120" y="355073"/>
                </a:lnTo>
                <a:lnTo>
                  <a:pt x="76176" y="317975"/>
                </a:lnTo>
                <a:lnTo>
                  <a:pt x="76195" y="273638"/>
                </a:lnTo>
                <a:lnTo>
                  <a:pt x="76199" y="234541"/>
                </a:lnTo>
                <a:lnTo>
                  <a:pt x="76200" y="187855"/>
                </a:lnTo>
                <a:lnTo>
                  <a:pt x="75142" y="142033"/>
                </a:lnTo>
                <a:lnTo>
                  <a:pt x="66709" y="95261"/>
                </a:lnTo>
                <a:lnTo>
                  <a:pt x="106774" y="93622"/>
                </a:lnTo>
                <a:lnTo>
                  <a:pt x="148914" y="87112"/>
                </a:lnTo>
                <a:lnTo>
                  <a:pt x="186645" y="82887"/>
                </a:lnTo>
                <a:lnTo>
                  <a:pt x="232895" y="77035"/>
                </a:lnTo>
                <a:lnTo>
                  <a:pt x="275263" y="70964"/>
                </a:lnTo>
                <a:lnTo>
                  <a:pt x="321331" y="67520"/>
                </a:lnTo>
                <a:lnTo>
                  <a:pt x="355539" y="63891"/>
                </a:lnTo>
                <a:lnTo>
                  <a:pt x="392967" y="58750"/>
                </a:lnTo>
                <a:lnTo>
                  <a:pt x="434296" y="52939"/>
                </a:lnTo>
                <a:lnTo>
                  <a:pt x="477360" y="46828"/>
                </a:lnTo>
                <a:lnTo>
                  <a:pt x="521193" y="41643"/>
                </a:lnTo>
                <a:lnTo>
                  <a:pt x="565369" y="39338"/>
                </a:lnTo>
                <a:lnTo>
                  <a:pt x="612520" y="35491"/>
                </a:lnTo>
                <a:lnTo>
                  <a:pt x="636946" y="32984"/>
                </a:lnTo>
                <a:lnTo>
                  <a:pt x="661698" y="30254"/>
                </a:lnTo>
                <a:lnTo>
                  <a:pt x="686664" y="27376"/>
                </a:lnTo>
                <a:lnTo>
                  <a:pt x="711776" y="24398"/>
                </a:lnTo>
                <a:lnTo>
                  <a:pt x="736984" y="22414"/>
                </a:lnTo>
                <a:lnTo>
                  <a:pt x="762256" y="21090"/>
                </a:lnTo>
                <a:lnTo>
                  <a:pt x="787571" y="20208"/>
                </a:lnTo>
                <a:lnTo>
                  <a:pt x="813973" y="18561"/>
                </a:lnTo>
                <a:lnTo>
                  <a:pt x="841098" y="16406"/>
                </a:lnTo>
                <a:lnTo>
                  <a:pt x="868707" y="13910"/>
                </a:lnTo>
                <a:lnTo>
                  <a:pt x="894521" y="12247"/>
                </a:lnTo>
                <a:lnTo>
                  <a:pt x="919139" y="11137"/>
                </a:lnTo>
                <a:lnTo>
                  <a:pt x="942960" y="10398"/>
                </a:lnTo>
                <a:lnTo>
                  <a:pt x="967307" y="9905"/>
                </a:lnTo>
                <a:lnTo>
                  <a:pt x="992005" y="9576"/>
                </a:lnTo>
                <a:lnTo>
                  <a:pt x="1016936" y="9357"/>
                </a:lnTo>
                <a:lnTo>
                  <a:pt x="1064395" y="6292"/>
                </a:lnTo>
                <a:lnTo>
                  <a:pt x="1109122" y="2459"/>
                </a:lnTo>
                <a:lnTo>
                  <a:pt x="1150169" y="757"/>
                </a:lnTo>
                <a:lnTo>
                  <a:pt x="1192400" y="0"/>
                </a:lnTo>
                <a:lnTo>
                  <a:pt x="1233747" y="721"/>
                </a:lnTo>
                <a:lnTo>
                  <a:pt x="1269764" y="4570"/>
                </a:lnTo>
                <a:lnTo>
                  <a:pt x="1306231" y="6986"/>
                </a:lnTo>
                <a:lnTo>
                  <a:pt x="1341489" y="8060"/>
                </a:lnTo>
                <a:lnTo>
                  <a:pt x="1385138" y="8664"/>
                </a:lnTo>
                <a:lnTo>
                  <a:pt x="1426999" y="8843"/>
                </a:lnTo>
                <a:lnTo>
                  <a:pt x="1460780" y="8886"/>
                </a:lnTo>
                <a:lnTo>
                  <a:pt x="1505386" y="8909"/>
                </a:lnTo>
                <a:lnTo>
                  <a:pt x="1543050" y="89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2" name="SMARTInkShape-Group682"/>
          <p:cNvGrpSpPr/>
          <p:nvPr/>
        </p:nvGrpSpPr>
        <p:grpSpPr>
          <a:xfrm>
            <a:off x="6821974" y="5191180"/>
            <a:ext cx="978494" cy="361896"/>
            <a:chOff x="6821974" y="5191180"/>
            <a:chExt cx="978494" cy="361896"/>
          </a:xfrm>
        </p:grpSpPr>
        <p:sp>
          <p:nvSpPr>
            <p:cNvPr id="1930" name="SMARTInkShape-3846"/>
            <p:cNvSpPr/>
            <p:nvPr>
              <p:custDataLst>
                <p:tags r:id="rId79"/>
              </p:custDataLst>
            </p:nvPr>
          </p:nvSpPr>
          <p:spPr>
            <a:xfrm>
              <a:off x="6821974" y="5258192"/>
              <a:ext cx="64602" cy="237734"/>
            </a:xfrm>
            <a:custGeom>
              <a:avLst/>
              <a:gdLst/>
              <a:ahLst/>
              <a:cxnLst/>
              <a:rect l="0" t="0" r="0" b="0"/>
              <a:pathLst>
                <a:path w="64602" h="237734">
                  <a:moveTo>
                    <a:pt x="64601" y="9133"/>
                  </a:moveTo>
                  <a:lnTo>
                    <a:pt x="64601" y="9133"/>
                  </a:lnTo>
                  <a:lnTo>
                    <a:pt x="64601" y="932"/>
                  </a:lnTo>
                  <a:lnTo>
                    <a:pt x="63543" y="491"/>
                  </a:lnTo>
                  <a:lnTo>
                    <a:pt x="59545" y="0"/>
                  </a:lnTo>
                  <a:lnTo>
                    <a:pt x="54240" y="2605"/>
                  </a:lnTo>
                  <a:lnTo>
                    <a:pt x="51344" y="4781"/>
                  </a:lnTo>
                  <a:lnTo>
                    <a:pt x="27745" y="48523"/>
                  </a:lnTo>
                  <a:lnTo>
                    <a:pt x="10855" y="89384"/>
                  </a:lnTo>
                  <a:lnTo>
                    <a:pt x="211" y="136045"/>
                  </a:lnTo>
                  <a:lnTo>
                    <a:pt x="0" y="148088"/>
                  </a:lnTo>
                  <a:lnTo>
                    <a:pt x="8488" y="184513"/>
                  </a:lnTo>
                  <a:lnTo>
                    <a:pt x="17284" y="211381"/>
                  </a:lnTo>
                  <a:lnTo>
                    <a:pt x="24521" y="221788"/>
                  </a:lnTo>
                  <a:lnTo>
                    <a:pt x="55076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1" name="SMARTInkShape-3847"/>
            <p:cNvSpPr/>
            <p:nvPr>
              <p:custDataLst>
                <p:tags r:id="rId80"/>
              </p:custDataLst>
            </p:nvPr>
          </p:nvSpPr>
          <p:spPr>
            <a:xfrm>
              <a:off x="6915543" y="5287850"/>
              <a:ext cx="85333" cy="178774"/>
            </a:xfrm>
            <a:custGeom>
              <a:avLst/>
              <a:gdLst/>
              <a:ahLst/>
              <a:cxnLst/>
              <a:rect l="0" t="0" r="0" b="0"/>
              <a:pathLst>
                <a:path w="85333" h="178774">
                  <a:moveTo>
                    <a:pt x="9132" y="27100"/>
                  </a:moveTo>
                  <a:lnTo>
                    <a:pt x="9132" y="27100"/>
                  </a:lnTo>
                  <a:lnTo>
                    <a:pt x="4076" y="22044"/>
                  </a:lnTo>
                  <a:lnTo>
                    <a:pt x="1594" y="16739"/>
                  </a:lnTo>
                  <a:lnTo>
                    <a:pt x="0" y="9767"/>
                  </a:lnTo>
                  <a:lnTo>
                    <a:pt x="9836" y="3502"/>
                  </a:lnTo>
                  <a:lnTo>
                    <a:pt x="26157" y="0"/>
                  </a:lnTo>
                  <a:lnTo>
                    <a:pt x="35396" y="2002"/>
                  </a:lnTo>
                  <a:lnTo>
                    <a:pt x="39341" y="4018"/>
                  </a:lnTo>
                  <a:lnTo>
                    <a:pt x="46548" y="11902"/>
                  </a:lnTo>
                  <a:lnTo>
                    <a:pt x="52219" y="22463"/>
                  </a:lnTo>
                  <a:lnTo>
                    <a:pt x="54740" y="34211"/>
                  </a:lnTo>
                  <a:lnTo>
                    <a:pt x="51102" y="62839"/>
                  </a:lnTo>
                  <a:lnTo>
                    <a:pt x="29842" y="109692"/>
                  </a:lnTo>
                  <a:lnTo>
                    <a:pt x="13584" y="144163"/>
                  </a:lnTo>
                  <a:lnTo>
                    <a:pt x="9719" y="171214"/>
                  </a:lnTo>
                  <a:lnTo>
                    <a:pt x="11640" y="173976"/>
                  </a:lnTo>
                  <a:lnTo>
                    <a:pt x="19419" y="177044"/>
                  </a:lnTo>
                  <a:lnTo>
                    <a:pt x="30642" y="178773"/>
                  </a:lnTo>
                  <a:lnTo>
                    <a:pt x="85332" y="16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2" name="SMARTInkShape-3848"/>
            <p:cNvSpPr/>
            <p:nvPr>
              <p:custDataLst>
                <p:tags r:id="rId81"/>
              </p:custDataLst>
            </p:nvPr>
          </p:nvSpPr>
          <p:spPr>
            <a:xfrm>
              <a:off x="7040300" y="5372100"/>
              <a:ext cx="74876" cy="18659"/>
            </a:xfrm>
            <a:custGeom>
              <a:avLst/>
              <a:gdLst/>
              <a:ahLst/>
              <a:cxnLst/>
              <a:rect l="0" t="0" r="0" b="0"/>
              <a:pathLst>
                <a:path w="74876" h="18659">
                  <a:moveTo>
                    <a:pt x="8200" y="9525"/>
                  </a:moveTo>
                  <a:lnTo>
                    <a:pt x="8200" y="9525"/>
                  </a:lnTo>
                  <a:lnTo>
                    <a:pt x="0" y="17726"/>
                  </a:lnTo>
                  <a:lnTo>
                    <a:pt x="616" y="18167"/>
                  </a:lnTo>
                  <a:lnTo>
                    <a:pt x="4124" y="18658"/>
                  </a:lnTo>
                  <a:lnTo>
                    <a:pt x="47002" y="9328"/>
                  </a:lnTo>
                  <a:lnTo>
                    <a:pt x="74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3" name="SMARTInkShape-3849"/>
            <p:cNvSpPr/>
            <p:nvPr>
              <p:custDataLst>
                <p:tags r:id="rId82"/>
              </p:custDataLst>
            </p:nvPr>
          </p:nvSpPr>
          <p:spPr>
            <a:xfrm>
              <a:off x="7226053" y="5210325"/>
              <a:ext cx="89148" cy="132942"/>
            </a:xfrm>
            <a:custGeom>
              <a:avLst/>
              <a:gdLst/>
              <a:ahLst/>
              <a:cxnLst/>
              <a:rect l="0" t="0" r="0" b="0"/>
              <a:pathLst>
                <a:path w="89148" h="132942">
                  <a:moveTo>
                    <a:pt x="70097" y="18900"/>
                  </a:moveTo>
                  <a:lnTo>
                    <a:pt x="70097" y="18900"/>
                  </a:lnTo>
                  <a:lnTo>
                    <a:pt x="75153" y="18900"/>
                  </a:lnTo>
                  <a:lnTo>
                    <a:pt x="76642" y="17842"/>
                  </a:lnTo>
                  <a:lnTo>
                    <a:pt x="77635" y="16078"/>
                  </a:lnTo>
                  <a:lnTo>
                    <a:pt x="78297" y="13844"/>
                  </a:lnTo>
                  <a:lnTo>
                    <a:pt x="88720" y="358"/>
                  </a:lnTo>
                  <a:lnTo>
                    <a:pt x="83964" y="0"/>
                  </a:lnTo>
                  <a:lnTo>
                    <a:pt x="53488" y="13122"/>
                  </a:lnTo>
                  <a:lnTo>
                    <a:pt x="44019" y="21977"/>
                  </a:lnTo>
                  <a:lnTo>
                    <a:pt x="40011" y="27301"/>
                  </a:lnTo>
                  <a:lnTo>
                    <a:pt x="29914" y="33217"/>
                  </a:lnTo>
                  <a:lnTo>
                    <a:pt x="24259" y="34795"/>
                  </a:lnTo>
                  <a:lnTo>
                    <a:pt x="20488" y="37964"/>
                  </a:lnTo>
                  <a:lnTo>
                    <a:pt x="16299" y="47129"/>
                  </a:lnTo>
                  <a:lnTo>
                    <a:pt x="17298" y="50419"/>
                  </a:lnTo>
                  <a:lnTo>
                    <a:pt x="20081" y="52612"/>
                  </a:lnTo>
                  <a:lnTo>
                    <a:pt x="31289" y="55700"/>
                  </a:lnTo>
                  <a:lnTo>
                    <a:pt x="57325" y="56924"/>
                  </a:lnTo>
                  <a:lnTo>
                    <a:pt x="58408" y="58008"/>
                  </a:lnTo>
                  <a:lnTo>
                    <a:pt x="59610" y="62034"/>
                  </a:lnTo>
                  <a:lnTo>
                    <a:pt x="55230" y="75307"/>
                  </a:lnTo>
                  <a:lnTo>
                    <a:pt x="47262" y="83834"/>
                  </a:lnTo>
                  <a:lnTo>
                    <a:pt x="16489" y="110843"/>
                  </a:lnTo>
                  <a:lnTo>
                    <a:pt x="6042" y="126588"/>
                  </a:lnTo>
                  <a:lnTo>
                    <a:pt x="0" y="130262"/>
                  </a:lnTo>
                  <a:lnTo>
                    <a:pt x="83" y="131242"/>
                  </a:lnTo>
                  <a:lnTo>
                    <a:pt x="9253" y="132619"/>
                  </a:lnTo>
                  <a:lnTo>
                    <a:pt x="15891" y="132941"/>
                  </a:lnTo>
                  <a:lnTo>
                    <a:pt x="41868" y="125545"/>
                  </a:lnTo>
                  <a:lnTo>
                    <a:pt x="89147" y="10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4" name="SMARTInkShape-3850"/>
            <p:cNvSpPr/>
            <p:nvPr>
              <p:custDataLst>
                <p:tags r:id="rId83"/>
              </p:custDataLst>
            </p:nvPr>
          </p:nvSpPr>
          <p:spPr>
            <a:xfrm>
              <a:off x="7343775" y="5226495"/>
              <a:ext cx="76201" cy="97981"/>
            </a:xfrm>
            <a:custGeom>
              <a:avLst/>
              <a:gdLst/>
              <a:ahLst/>
              <a:cxnLst/>
              <a:rect l="0" t="0" r="0" b="0"/>
              <a:pathLst>
                <a:path w="76201" h="97981">
                  <a:moveTo>
                    <a:pt x="0" y="12255"/>
                  </a:moveTo>
                  <a:lnTo>
                    <a:pt x="0" y="12255"/>
                  </a:lnTo>
                  <a:lnTo>
                    <a:pt x="0" y="0"/>
                  </a:lnTo>
                  <a:lnTo>
                    <a:pt x="0" y="909"/>
                  </a:lnTo>
                  <a:lnTo>
                    <a:pt x="5056" y="7247"/>
                  </a:lnTo>
                  <a:lnTo>
                    <a:pt x="49133" y="42716"/>
                  </a:lnTo>
                  <a:lnTo>
                    <a:pt x="69703" y="76200"/>
                  </a:lnTo>
                  <a:lnTo>
                    <a:pt x="76200" y="9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5" name="SMARTInkShape-3851"/>
            <p:cNvSpPr/>
            <p:nvPr>
              <p:custDataLst>
                <p:tags r:id="rId84"/>
              </p:custDataLst>
            </p:nvPr>
          </p:nvSpPr>
          <p:spPr>
            <a:xfrm>
              <a:off x="7343775" y="5201042"/>
              <a:ext cx="85726" cy="123434"/>
            </a:xfrm>
            <a:custGeom>
              <a:avLst/>
              <a:gdLst/>
              <a:ahLst/>
              <a:cxnLst/>
              <a:rect l="0" t="0" r="0" b="0"/>
              <a:pathLst>
                <a:path w="85726" h="123434">
                  <a:moveTo>
                    <a:pt x="85725" y="9133"/>
                  </a:moveTo>
                  <a:lnTo>
                    <a:pt x="85725" y="9133"/>
                  </a:lnTo>
                  <a:lnTo>
                    <a:pt x="85725" y="4077"/>
                  </a:lnTo>
                  <a:lnTo>
                    <a:pt x="84667" y="2588"/>
                  </a:lnTo>
                  <a:lnTo>
                    <a:pt x="82903" y="1594"/>
                  </a:lnTo>
                  <a:lnTo>
                    <a:pt x="72468" y="0"/>
                  </a:lnTo>
                  <a:lnTo>
                    <a:pt x="69479" y="1986"/>
                  </a:lnTo>
                  <a:lnTo>
                    <a:pt x="54254" y="17560"/>
                  </a:lnTo>
                  <a:lnTo>
                    <a:pt x="48869" y="21101"/>
                  </a:lnTo>
                  <a:lnTo>
                    <a:pt x="40064" y="33502"/>
                  </a:lnTo>
                  <a:lnTo>
                    <a:pt x="26335" y="55512"/>
                  </a:lnTo>
                  <a:lnTo>
                    <a:pt x="11684" y="78262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6" name="SMARTInkShape-3852"/>
            <p:cNvSpPr/>
            <p:nvPr>
              <p:custDataLst>
                <p:tags r:id="rId85"/>
              </p:custDataLst>
            </p:nvPr>
          </p:nvSpPr>
          <p:spPr>
            <a:xfrm>
              <a:off x="7448550" y="5295900"/>
              <a:ext cx="9492" cy="38101"/>
            </a:xfrm>
            <a:custGeom>
              <a:avLst/>
              <a:gdLst/>
              <a:ahLst/>
              <a:cxnLst/>
              <a:rect l="0" t="0" r="0" b="0"/>
              <a:pathLst>
                <a:path w="9492" h="3810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491" y="30592"/>
                  </a:lnTo>
                  <a:lnTo>
                    <a:pt x="8444" y="3309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7" name="SMARTInkShape-3853"/>
            <p:cNvSpPr/>
            <p:nvPr>
              <p:custDataLst>
                <p:tags r:id="rId86"/>
              </p:custDataLst>
            </p:nvPr>
          </p:nvSpPr>
          <p:spPr>
            <a:xfrm>
              <a:off x="7458075" y="5214735"/>
              <a:ext cx="19051" cy="24016"/>
            </a:xfrm>
            <a:custGeom>
              <a:avLst/>
              <a:gdLst/>
              <a:ahLst/>
              <a:cxnLst/>
              <a:rect l="0" t="0" r="0" b="0"/>
              <a:pathLst>
                <a:path w="19051" h="24016">
                  <a:moveTo>
                    <a:pt x="19050" y="24015"/>
                  </a:moveTo>
                  <a:lnTo>
                    <a:pt x="19050" y="24015"/>
                  </a:lnTo>
                  <a:lnTo>
                    <a:pt x="19050" y="7613"/>
                  </a:lnTo>
                  <a:lnTo>
                    <a:pt x="8937" y="694"/>
                  </a:lnTo>
                  <a:lnTo>
                    <a:pt x="5958" y="0"/>
                  </a:lnTo>
                  <a:lnTo>
                    <a:pt x="3972" y="597"/>
                  </a:lnTo>
                  <a:lnTo>
                    <a:pt x="2648" y="2053"/>
                  </a:lnTo>
                  <a:lnTo>
                    <a:pt x="0" y="14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8" name="SMARTInkShape-3854"/>
            <p:cNvSpPr/>
            <p:nvPr>
              <p:custDataLst>
                <p:tags r:id="rId87"/>
              </p:custDataLst>
            </p:nvPr>
          </p:nvSpPr>
          <p:spPr>
            <a:xfrm>
              <a:off x="7258050" y="5381625"/>
              <a:ext cx="142876" cy="27252"/>
            </a:xfrm>
            <a:custGeom>
              <a:avLst/>
              <a:gdLst/>
              <a:ahLst/>
              <a:cxnLst/>
              <a:rect l="0" t="0" r="0" b="0"/>
              <a:pathLst>
                <a:path w="142876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0" y="23126"/>
                  </a:lnTo>
                  <a:lnTo>
                    <a:pt x="8467" y="18038"/>
                  </a:lnTo>
                  <a:lnTo>
                    <a:pt x="55033" y="3311"/>
                  </a:lnTo>
                  <a:lnTo>
                    <a:pt x="98074" y="29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9" name="SMARTInkShape-3855"/>
            <p:cNvSpPr/>
            <p:nvPr>
              <p:custDataLst>
                <p:tags r:id="rId88"/>
              </p:custDataLst>
            </p:nvPr>
          </p:nvSpPr>
          <p:spPr>
            <a:xfrm>
              <a:off x="7335565" y="5416533"/>
              <a:ext cx="93936" cy="87925"/>
            </a:xfrm>
            <a:custGeom>
              <a:avLst/>
              <a:gdLst/>
              <a:ahLst/>
              <a:cxnLst/>
              <a:rect l="0" t="0" r="0" b="0"/>
              <a:pathLst>
                <a:path w="93936" h="87925">
                  <a:moveTo>
                    <a:pt x="8210" y="12717"/>
                  </a:moveTo>
                  <a:lnTo>
                    <a:pt x="8210" y="12717"/>
                  </a:lnTo>
                  <a:lnTo>
                    <a:pt x="3154" y="12717"/>
                  </a:lnTo>
                  <a:lnTo>
                    <a:pt x="1665" y="13775"/>
                  </a:lnTo>
                  <a:lnTo>
                    <a:pt x="672" y="15539"/>
                  </a:lnTo>
                  <a:lnTo>
                    <a:pt x="10" y="17773"/>
                  </a:lnTo>
                  <a:lnTo>
                    <a:pt x="7853" y="61849"/>
                  </a:lnTo>
                  <a:lnTo>
                    <a:pt x="8104" y="77605"/>
                  </a:lnTo>
                  <a:lnTo>
                    <a:pt x="7081" y="81375"/>
                  </a:lnTo>
                  <a:lnTo>
                    <a:pt x="5340" y="83889"/>
                  </a:lnTo>
                  <a:lnTo>
                    <a:pt x="0" y="87924"/>
                  </a:lnTo>
                  <a:lnTo>
                    <a:pt x="15576" y="41035"/>
                  </a:lnTo>
                  <a:lnTo>
                    <a:pt x="30283" y="20623"/>
                  </a:lnTo>
                  <a:lnTo>
                    <a:pt x="48201" y="1578"/>
                  </a:lnTo>
                  <a:lnTo>
                    <a:pt x="52862" y="0"/>
                  </a:lnTo>
                  <a:lnTo>
                    <a:pt x="63686" y="1067"/>
                  </a:lnTo>
                  <a:lnTo>
                    <a:pt x="81680" y="7618"/>
                  </a:lnTo>
                  <a:lnTo>
                    <a:pt x="85765" y="11435"/>
                  </a:lnTo>
                  <a:lnTo>
                    <a:pt x="90303" y="21319"/>
                  </a:lnTo>
                  <a:lnTo>
                    <a:pt x="93457" y="43574"/>
                  </a:lnTo>
                  <a:lnTo>
                    <a:pt x="93935" y="69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0" name="SMARTInkShape-3856"/>
            <p:cNvSpPr/>
            <p:nvPr>
              <p:custDataLst>
                <p:tags r:id="rId89"/>
              </p:custDataLst>
            </p:nvPr>
          </p:nvSpPr>
          <p:spPr>
            <a:xfrm>
              <a:off x="7524750" y="5230549"/>
              <a:ext cx="83492" cy="322527"/>
            </a:xfrm>
            <a:custGeom>
              <a:avLst/>
              <a:gdLst/>
              <a:ahLst/>
              <a:cxnLst/>
              <a:rect l="0" t="0" r="0" b="0"/>
              <a:pathLst>
                <a:path w="83492" h="32252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43156" y="4125"/>
                  </a:lnTo>
                  <a:lnTo>
                    <a:pt x="51357" y="17106"/>
                  </a:lnTo>
                  <a:lnTo>
                    <a:pt x="63926" y="61716"/>
                  </a:lnTo>
                  <a:lnTo>
                    <a:pt x="71188" y="100147"/>
                  </a:lnTo>
                  <a:lnTo>
                    <a:pt x="81756" y="136469"/>
                  </a:lnTo>
                  <a:lnTo>
                    <a:pt x="83491" y="176499"/>
                  </a:lnTo>
                  <a:lnTo>
                    <a:pt x="77773" y="218699"/>
                  </a:lnTo>
                  <a:lnTo>
                    <a:pt x="66358" y="259174"/>
                  </a:lnTo>
                  <a:lnTo>
                    <a:pt x="63289" y="270767"/>
                  </a:lnTo>
                  <a:lnTo>
                    <a:pt x="51412" y="289291"/>
                  </a:lnTo>
                  <a:lnTo>
                    <a:pt x="28029" y="313374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1" name="SMARTInkShape-3857"/>
            <p:cNvSpPr/>
            <p:nvPr>
              <p:custDataLst>
                <p:tags r:id="rId90"/>
              </p:custDataLst>
            </p:nvPr>
          </p:nvSpPr>
          <p:spPr>
            <a:xfrm>
              <a:off x="7736353" y="5191180"/>
              <a:ext cx="64115" cy="304746"/>
            </a:xfrm>
            <a:custGeom>
              <a:avLst/>
              <a:gdLst/>
              <a:ahLst/>
              <a:cxnLst/>
              <a:rect l="0" t="0" r="0" b="0"/>
              <a:pathLst>
                <a:path w="64115" h="304746">
                  <a:moveTo>
                    <a:pt x="45572" y="28520"/>
                  </a:moveTo>
                  <a:lnTo>
                    <a:pt x="45572" y="28520"/>
                  </a:lnTo>
                  <a:lnTo>
                    <a:pt x="45572" y="18407"/>
                  </a:lnTo>
                  <a:lnTo>
                    <a:pt x="48394" y="10620"/>
                  </a:lnTo>
                  <a:lnTo>
                    <a:pt x="50628" y="7061"/>
                  </a:lnTo>
                  <a:lnTo>
                    <a:pt x="53176" y="4689"/>
                  </a:lnTo>
                  <a:lnTo>
                    <a:pt x="64114" y="130"/>
                  </a:lnTo>
                  <a:lnTo>
                    <a:pt x="59414" y="0"/>
                  </a:lnTo>
                  <a:lnTo>
                    <a:pt x="46264" y="5018"/>
                  </a:lnTo>
                  <a:lnTo>
                    <a:pt x="37765" y="13135"/>
                  </a:lnTo>
                  <a:lnTo>
                    <a:pt x="27031" y="32428"/>
                  </a:lnTo>
                  <a:lnTo>
                    <a:pt x="11773" y="72231"/>
                  </a:lnTo>
                  <a:lnTo>
                    <a:pt x="7687" y="111439"/>
                  </a:lnTo>
                  <a:lnTo>
                    <a:pt x="1304" y="153395"/>
                  </a:lnTo>
                  <a:lnTo>
                    <a:pt x="0" y="181703"/>
                  </a:lnTo>
                  <a:lnTo>
                    <a:pt x="5682" y="221997"/>
                  </a:lnTo>
                  <a:lnTo>
                    <a:pt x="12175" y="265351"/>
                  </a:lnTo>
                  <a:lnTo>
                    <a:pt x="55097" y="304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0" name="SMARTInkShape-Group683"/>
          <p:cNvGrpSpPr/>
          <p:nvPr/>
        </p:nvGrpSpPr>
        <p:grpSpPr>
          <a:xfrm>
            <a:off x="7841543" y="5163874"/>
            <a:ext cx="349958" cy="322527"/>
            <a:chOff x="7841543" y="5163874"/>
            <a:chExt cx="349958" cy="322527"/>
          </a:xfrm>
        </p:grpSpPr>
        <p:sp>
          <p:nvSpPr>
            <p:cNvPr id="1943" name="SMARTInkShape-3858"/>
            <p:cNvSpPr/>
            <p:nvPr>
              <p:custDataLst>
                <p:tags r:id="rId72"/>
              </p:custDataLst>
            </p:nvPr>
          </p:nvSpPr>
          <p:spPr>
            <a:xfrm>
              <a:off x="7841543" y="5182027"/>
              <a:ext cx="130883" cy="159917"/>
            </a:xfrm>
            <a:custGeom>
              <a:avLst/>
              <a:gdLst/>
              <a:ahLst/>
              <a:cxnLst/>
              <a:rect l="0" t="0" r="0" b="0"/>
              <a:pathLst>
                <a:path w="130883" h="159917">
                  <a:moveTo>
                    <a:pt x="73732" y="18623"/>
                  </a:moveTo>
                  <a:lnTo>
                    <a:pt x="73732" y="18623"/>
                  </a:lnTo>
                  <a:lnTo>
                    <a:pt x="81932" y="18623"/>
                  </a:lnTo>
                  <a:lnTo>
                    <a:pt x="90599" y="12078"/>
                  </a:lnTo>
                  <a:lnTo>
                    <a:pt x="96398" y="10422"/>
                  </a:lnTo>
                  <a:lnTo>
                    <a:pt x="98368" y="8922"/>
                  </a:lnTo>
                  <a:lnTo>
                    <a:pt x="102154" y="0"/>
                  </a:lnTo>
                  <a:lnTo>
                    <a:pt x="89104" y="9991"/>
                  </a:lnTo>
                  <a:lnTo>
                    <a:pt x="46820" y="38587"/>
                  </a:lnTo>
                  <a:lnTo>
                    <a:pt x="0" y="73742"/>
                  </a:lnTo>
                  <a:lnTo>
                    <a:pt x="1294" y="74419"/>
                  </a:lnTo>
                  <a:lnTo>
                    <a:pt x="43763" y="75694"/>
                  </a:lnTo>
                  <a:lnTo>
                    <a:pt x="56180" y="76796"/>
                  </a:lnTo>
                  <a:lnTo>
                    <a:pt x="71212" y="83969"/>
                  </a:lnTo>
                  <a:lnTo>
                    <a:pt x="66967" y="90352"/>
                  </a:lnTo>
                  <a:lnTo>
                    <a:pt x="58026" y="99186"/>
                  </a:lnTo>
                  <a:lnTo>
                    <a:pt x="12557" y="137109"/>
                  </a:lnTo>
                  <a:lnTo>
                    <a:pt x="500" y="149037"/>
                  </a:lnTo>
                  <a:lnTo>
                    <a:pt x="1628" y="151074"/>
                  </a:lnTo>
                  <a:lnTo>
                    <a:pt x="8524" y="156159"/>
                  </a:lnTo>
                  <a:lnTo>
                    <a:pt x="24307" y="159916"/>
                  </a:lnTo>
                  <a:lnTo>
                    <a:pt x="69300" y="154641"/>
                  </a:lnTo>
                  <a:lnTo>
                    <a:pt x="130882" y="142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4" name="SMARTInkShape-3859"/>
            <p:cNvSpPr/>
            <p:nvPr>
              <p:custDataLst>
                <p:tags r:id="rId73"/>
              </p:custDataLst>
            </p:nvPr>
          </p:nvSpPr>
          <p:spPr>
            <a:xfrm>
              <a:off x="8002325" y="5181992"/>
              <a:ext cx="65351" cy="113909"/>
            </a:xfrm>
            <a:custGeom>
              <a:avLst/>
              <a:gdLst/>
              <a:ahLst/>
              <a:cxnLst/>
              <a:rect l="0" t="0" r="0" b="0"/>
              <a:pathLst>
                <a:path w="65351" h="113909">
                  <a:moveTo>
                    <a:pt x="8200" y="9133"/>
                  </a:moveTo>
                  <a:lnTo>
                    <a:pt x="8200" y="9133"/>
                  </a:lnTo>
                  <a:lnTo>
                    <a:pt x="8200" y="4077"/>
                  </a:lnTo>
                  <a:lnTo>
                    <a:pt x="7142" y="2588"/>
                  </a:lnTo>
                  <a:lnTo>
                    <a:pt x="5378" y="1594"/>
                  </a:lnTo>
                  <a:lnTo>
                    <a:pt x="0" y="0"/>
                  </a:lnTo>
                  <a:lnTo>
                    <a:pt x="34877" y="46161"/>
                  </a:lnTo>
                  <a:lnTo>
                    <a:pt x="51342" y="84330"/>
                  </a:lnTo>
                  <a:lnTo>
                    <a:pt x="55554" y="99029"/>
                  </a:lnTo>
                  <a:lnTo>
                    <a:pt x="6535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5" name="SMARTInkShape-3860"/>
            <p:cNvSpPr/>
            <p:nvPr>
              <p:custDataLst>
                <p:tags r:id="rId74"/>
              </p:custDataLst>
            </p:nvPr>
          </p:nvSpPr>
          <p:spPr>
            <a:xfrm>
              <a:off x="8010525" y="5167110"/>
              <a:ext cx="85726" cy="147841"/>
            </a:xfrm>
            <a:custGeom>
              <a:avLst/>
              <a:gdLst/>
              <a:ahLst/>
              <a:cxnLst/>
              <a:rect l="0" t="0" r="0" b="0"/>
              <a:pathLst>
                <a:path w="85726" h="147841">
                  <a:moveTo>
                    <a:pt x="85725" y="24015"/>
                  </a:moveTo>
                  <a:lnTo>
                    <a:pt x="85725" y="24015"/>
                  </a:lnTo>
                  <a:lnTo>
                    <a:pt x="85725" y="694"/>
                  </a:lnTo>
                  <a:lnTo>
                    <a:pt x="84667" y="0"/>
                  </a:lnTo>
                  <a:lnTo>
                    <a:pt x="82903" y="597"/>
                  </a:lnTo>
                  <a:lnTo>
                    <a:pt x="62932" y="13052"/>
                  </a:lnTo>
                  <a:lnTo>
                    <a:pt x="39737" y="50650"/>
                  </a:lnTo>
                  <a:lnTo>
                    <a:pt x="16862" y="97137"/>
                  </a:lnTo>
                  <a:lnTo>
                    <a:pt x="7493" y="111546"/>
                  </a:lnTo>
                  <a:lnTo>
                    <a:pt x="0" y="147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" name="SMARTInkShape-3861"/>
            <p:cNvSpPr/>
            <p:nvPr>
              <p:custDataLst>
                <p:tags r:id="rId75"/>
              </p:custDataLst>
            </p:nvPr>
          </p:nvSpPr>
          <p:spPr>
            <a:xfrm>
              <a:off x="8105775" y="52578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" name="SMARTInkShape-3862"/>
            <p:cNvSpPr/>
            <p:nvPr>
              <p:custDataLst>
                <p:tags r:id="rId76"/>
              </p:custDataLst>
            </p:nvPr>
          </p:nvSpPr>
          <p:spPr>
            <a:xfrm>
              <a:off x="8153400" y="5163874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38100" y="8201"/>
                  </a:moveTo>
                  <a:lnTo>
                    <a:pt x="38100" y="8201"/>
                  </a:lnTo>
                  <a:lnTo>
                    <a:pt x="38100" y="3145"/>
                  </a:lnTo>
                  <a:lnTo>
                    <a:pt x="37042" y="1656"/>
                  </a:lnTo>
                  <a:lnTo>
                    <a:pt x="35278" y="662"/>
                  </a:lnTo>
                  <a:lnTo>
                    <a:pt x="33044" y="0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8" name="SMARTInkShape-3863"/>
            <p:cNvSpPr/>
            <p:nvPr>
              <p:custDataLst>
                <p:tags r:id="rId77"/>
              </p:custDataLst>
            </p:nvPr>
          </p:nvSpPr>
          <p:spPr>
            <a:xfrm>
              <a:off x="7917923" y="5334000"/>
              <a:ext cx="178328" cy="18789"/>
            </a:xfrm>
            <a:custGeom>
              <a:avLst/>
              <a:gdLst/>
              <a:ahLst/>
              <a:cxnLst/>
              <a:rect l="0" t="0" r="0" b="0"/>
              <a:pathLst>
                <a:path w="178328" h="18789">
                  <a:moveTo>
                    <a:pt x="16402" y="9525"/>
                  </a:moveTo>
                  <a:lnTo>
                    <a:pt x="16402" y="9525"/>
                  </a:lnTo>
                  <a:lnTo>
                    <a:pt x="0" y="17726"/>
                  </a:lnTo>
                  <a:lnTo>
                    <a:pt x="176" y="18167"/>
                  </a:lnTo>
                  <a:lnTo>
                    <a:pt x="8654" y="18788"/>
                  </a:lnTo>
                  <a:lnTo>
                    <a:pt x="47837" y="16176"/>
                  </a:lnTo>
                  <a:lnTo>
                    <a:pt x="83924" y="8674"/>
                  </a:lnTo>
                  <a:lnTo>
                    <a:pt x="123931" y="1713"/>
                  </a:lnTo>
                  <a:lnTo>
                    <a:pt x="178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9" name="SMARTInkShape-3864"/>
            <p:cNvSpPr/>
            <p:nvPr>
              <p:custDataLst>
                <p:tags r:id="rId78"/>
              </p:custDataLst>
            </p:nvPr>
          </p:nvSpPr>
          <p:spPr>
            <a:xfrm>
              <a:off x="8020085" y="5372100"/>
              <a:ext cx="85691" cy="114301"/>
            </a:xfrm>
            <a:custGeom>
              <a:avLst/>
              <a:gdLst/>
              <a:ahLst/>
              <a:cxnLst/>
              <a:rect l="0" t="0" r="0" b="0"/>
              <a:pathLst>
                <a:path w="85691" h="114301">
                  <a:moveTo>
                    <a:pt x="19015" y="0"/>
                  </a:moveTo>
                  <a:lnTo>
                    <a:pt x="19015" y="0"/>
                  </a:lnTo>
                  <a:lnTo>
                    <a:pt x="13959" y="10113"/>
                  </a:lnTo>
                  <a:lnTo>
                    <a:pt x="8694" y="54175"/>
                  </a:lnTo>
                  <a:lnTo>
                    <a:pt x="367" y="92509"/>
                  </a:lnTo>
                  <a:lnTo>
                    <a:pt x="233" y="92365"/>
                  </a:lnTo>
                  <a:lnTo>
                    <a:pt x="0" y="81752"/>
                  </a:lnTo>
                  <a:lnTo>
                    <a:pt x="21426" y="36914"/>
                  </a:lnTo>
                  <a:lnTo>
                    <a:pt x="31023" y="24168"/>
                  </a:lnTo>
                  <a:lnTo>
                    <a:pt x="42343" y="16033"/>
                  </a:lnTo>
                  <a:lnTo>
                    <a:pt x="54431" y="12417"/>
                  </a:lnTo>
                  <a:lnTo>
                    <a:pt x="59558" y="13570"/>
                  </a:lnTo>
                  <a:lnTo>
                    <a:pt x="68079" y="20495"/>
                  </a:lnTo>
                  <a:lnTo>
                    <a:pt x="78826" y="41351"/>
                  </a:lnTo>
                  <a:lnTo>
                    <a:pt x="84334" y="70295"/>
                  </a:lnTo>
                  <a:lnTo>
                    <a:pt x="8569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6" name="SMARTInkShape-Group684"/>
          <p:cNvGrpSpPr/>
          <p:nvPr/>
        </p:nvGrpSpPr>
        <p:grpSpPr>
          <a:xfrm>
            <a:off x="7089947" y="5191517"/>
            <a:ext cx="1499317" cy="647309"/>
            <a:chOff x="7089947" y="5191517"/>
            <a:chExt cx="1499317" cy="647309"/>
          </a:xfrm>
        </p:grpSpPr>
        <p:sp>
          <p:nvSpPr>
            <p:cNvPr id="1951" name="SMARTInkShape-3865"/>
            <p:cNvSpPr/>
            <p:nvPr>
              <p:custDataLst>
                <p:tags r:id="rId67"/>
              </p:custDataLst>
            </p:nvPr>
          </p:nvSpPr>
          <p:spPr>
            <a:xfrm>
              <a:off x="8269025" y="5287699"/>
              <a:ext cx="93926" cy="8202"/>
            </a:xfrm>
            <a:custGeom>
              <a:avLst/>
              <a:gdLst/>
              <a:ahLst/>
              <a:cxnLst/>
              <a:rect l="0" t="0" r="0" b="0"/>
              <a:pathLst>
                <a:path w="93926" h="8202">
                  <a:moveTo>
                    <a:pt x="8200" y="8201"/>
                  </a:moveTo>
                  <a:lnTo>
                    <a:pt x="8200" y="8201"/>
                  </a:lnTo>
                  <a:lnTo>
                    <a:pt x="0" y="0"/>
                  </a:lnTo>
                  <a:lnTo>
                    <a:pt x="4124" y="4125"/>
                  </a:lnTo>
                  <a:lnTo>
                    <a:pt x="9211" y="6389"/>
                  </a:lnTo>
                  <a:lnTo>
                    <a:pt x="56099" y="8154"/>
                  </a:lnTo>
                  <a:lnTo>
                    <a:pt x="939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2" name="SMARTInkShape-3866"/>
            <p:cNvSpPr/>
            <p:nvPr>
              <p:custDataLst>
                <p:tags r:id="rId68"/>
              </p:custDataLst>
            </p:nvPr>
          </p:nvSpPr>
          <p:spPr>
            <a:xfrm>
              <a:off x="8458200" y="5238866"/>
              <a:ext cx="9526" cy="133235"/>
            </a:xfrm>
            <a:custGeom>
              <a:avLst/>
              <a:gdLst/>
              <a:ahLst/>
              <a:cxnLst/>
              <a:rect l="0" t="0" r="0" b="0"/>
              <a:pathLst>
                <a:path w="9526" h="133235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9132" y="0"/>
                  </a:lnTo>
                  <a:lnTo>
                    <a:pt x="9502" y="39989"/>
                  </a:lnTo>
                  <a:lnTo>
                    <a:pt x="9522" y="85873"/>
                  </a:lnTo>
                  <a:lnTo>
                    <a:pt x="9525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3" name="SMARTInkShape-3867"/>
            <p:cNvSpPr/>
            <p:nvPr>
              <p:custDataLst>
                <p:tags r:id="rId69"/>
              </p:custDataLst>
            </p:nvPr>
          </p:nvSpPr>
          <p:spPr>
            <a:xfrm>
              <a:off x="8477250" y="5191517"/>
              <a:ext cx="112014" cy="313934"/>
            </a:xfrm>
            <a:custGeom>
              <a:avLst/>
              <a:gdLst/>
              <a:ahLst/>
              <a:cxnLst/>
              <a:rect l="0" t="0" r="0" b="0"/>
              <a:pathLst>
                <a:path w="112014" h="313934">
                  <a:moveTo>
                    <a:pt x="76200" y="9133"/>
                  </a:moveTo>
                  <a:lnTo>
                    <a:pt x="76200" y="9133"/>
                  </a:lnTo>
                  <a:lnTo>
                    <a:pt x="76200" y="4077"/>
                  </a:lnTo>
                  <a:lnTo>
                    <a:pt x="77258" y="2588"/>
                  </a:lnTo>
                  <a:lnTo>
                    <a:pt x="79022" y="1594"/>
                  </a:lnTo>
                  <a:lnTo>
                    <a:pt x="84400" y="0"/>
                  </a:lnTo>
                  <a:lnTo>
                    <a:pt x="98866" y="39415"/>
                  </a:lnTo>
                  <a:lnTo>
                    <a:pt x="110154" y="81632"/>
                  </a:lnTo>
                  <a:lnTo>
                    <a:pt x="112013" y="109754"/>
                  </a:lnTo>
                  <a:lnTo>
                    <a:pt x="106331" y="155363"/>
                  </a:lnTo>
                  <a:lnTo>
                    <a:pt x="96887" y="201802"/>
                  </a:lnTo>
                  <a:lnTo>
                    <a:pt x="82212" y="240728"/>
                  </a:lnTo>
                  <a:lnTo>
                    <a:pt x="64413" y="273916"/>
                  </a:lnTo>
                  <a:lnTo>
                    <a:pt x="44133" y="294314"/>
                  </a:lnTo>
                  <a:lnTo>
                    <a:pt x="28081" y="305214"/>
                  </a:lnTo>
                  <a:lnTo>
                    <a:pt x="0" y="31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4" name="SMARTInkShape-3868"/>
            <p:cNvSpPr/>
            <p:nvPr>
              <p:custDataLst>
                <p:tags r:id="rId70"/>
              </p:custDataLst>
            </p:nvPr>
          </p:nvSpPr>
          <p:spPr>
            <a:xfrm>
              <a:off x="7089947" y="5610225"/>
              <a:ext cx="1092029" cy="55677"/>
            </a:xfrm>
            <a:custGeom>
              <a:avLst/>
              <a:gdLst/>
              <a:ahLst/>
              <a:cxnLst/>
              <a:rect l="0" t="0" r="0" b="0"/>
              <a:pathLst>
                <a:path w="1092029" h="55677">
                  <a:moveTo>
                    <a:pt x="34753" y="28575"/>
                  </a:moveTo>
                  <a:lnTo>
                    <a:pt x="34753" y="28575"/>
                  </a:lnTo>
                  <a:lnTo>
                    <a:pt x="86" y="45908"/>
                  </a:lnTo>
                  <a:lnTo>
                    <a:pt x="0" y="47538"/>
                  </a:lnTo>
                  <a:lnTo>
                    <a:pt x="2726" y="52172"/>
                  </a:lnTo>
                  <a:lnTo>
                    <a:pt x="35494" y="55676"/>
                  </a:lnTo>
                  <a:lnTo>
                    <a:pt x="82760" y="50313"/>
                  </a:lnTo>
                  <a:lnTo>
                    <a:pt x="125647" y="48421"/>
                  </a:lnTo>
                  <a:lnTo>
                    <a:pt x="172927" y="46803"/>
                  </a:lnTo>
                  <a:lnTo>
                    <a:pt x="208347" y="42673"/>
                  </a:lnTo>
                  <a:lnTo>
                    <a:pt x="248078" y="40133"/>
                  </a:lnTo>
                  <a:lnTo>
                    <a:pt x="291489" y="37945"/>
                  </a:lnTo>
                  <a:lnTo>
                    <a:pt x="339005" y="33445"/>
                  </a:lnTo>
                  <a:lnTo>
                    <a:pt x="364588" y="31822"/>
                  </a:lnTo>
                  <a:lnTo>
                    <a:pt x="391168" y="30739"/>
                  </a:lnTo>
                  <a:lnTo>
                    <a:pt x="418413" y="30018"/>
                  </a:lnTo>
                  <a:lnTo>
                    <a:pt x="446101" y="28478"/>
                  </a:lnTo>
                  <a:lnTo>
                    <a:pt x="474085" y="26394"/>
                  </a:lnTo>
                  <a:lnTo>
                    <a:pt x="502266" y="23946"/>
                  </a:lnTo>
                  <a:lnTo>
                    <a:pt x="531637" y="22315"/>
                  </a:lnTo>
                  <a:lnTo>
                    <a:pt x="561801" y="21225"/>
                  </a:lnTo>
                  <a:lnTo>
                    <a:pt x="592493" y="20501"/>
                  </a:lnTo>
                  <a:lnTo>
                    <a:pt x="622480" y="18959"/>
                  </a:lnTo>
                  <a:lnTo>
                    <a:pt x="651996" y="16873"/>
                  </a:lnTo>
                  <a:lnTo>
                    <a:pt x="681198" y="14424"/>
                  </a:lnTo>
                  <a:lnTo>
                    <a:pt x="709134" y="12791"/>
                  </a:lnTo>
                  <a:lnTo>
                    <a:pt x="736223" y="11702"/>
                  </a:lnTo>
                  <a:lnTo>
                    <a:pt x="762750" y="10976"/>
                  </a:lnTo>
                  <a:lnTo>
                    <a:pt x="788902" y="10492"/>
                  </a:lnTo>
                  <a:lnTo>
                    <a:pt x="814802" y="10170"/>
                  </a:lnTo>
                  <a:lnTo>
                    <a:pt x="840536" y="9955"/>
                  </a:lnTo>
                  <a:lnTo>
                    <a:pt x="865100" y="9812"/>
                  </a:lnTo>
                  <a:lnTo>
                    <a:pt x="912148" y="9652"/>
                  </a:lnTo>
                  <a:lnTo>
                    <a:pt x="954932" y="9581"/>
                  </a:lnTo>
                  <a:lnTo>
                    <a:pt x="992997" y="9551"/>
                  </a:lnTo>
                  <a:lnTo>
                    <a:pt x="1038226" y="8474"/>
                  </a:lnTo>
                  <a:lnTo>
                    <a:pt x="10920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5" name="SMARTInkShape-3869"/>
            <p:cNvSpPr/>
            <p:nvPr>
              <p:custDataLst>
                <p:tags r:id="rId71"/>
              </p:custDataLst>
            </p:nvPr>
          </p:nvSpPr>
          <p:spPr>
            <a:xfrm>
              <a:off x="7581900" y="5687686"/>
              <a:ext cx="161926" cy="151140"/>
            </a:xfrm>
            <a:custGeom>
              <a:avLst/>
              <a:gdLst/>
              <a:ahLst/>
              <a:cxnLst/>
              <a:rect l="0" t="0" r="0" b="0"/>
              <a:pathLst>
                <a:path w="161926" h="151140">
                  <a:moveTo>
                    <a:pt x="0" y="36839"/>
                  </a:moveTo>
                  <a:lnTo>
                    <a:pt x="0" y="36839"/>
                  </a:lnTo>
                  <a:lnTo>
                    <a:pt x="0" y="83387"/>
                  </a:lnTo>
                  <a:lnTo>
                    <a:pt x="0" y="130009"/>
                  </a:lnTo>
                  <a:lnTo>
                    <a:pt x="0" y="147299"/>
                  </a:lnTo>
                  <a:lnTo>
                    <a:pt x="0" y="105270"/>
                  </a:lnTo>
                  <a:lnTo>
                    <a:pt x="0" y="85572"/>
                  </a:lnTo>
                  <a:lnTo>
                    <a:pt x="17900" y="45256"/>
                  </a:lnTo>
                  <a:lnTo>
                    <a:pt x="31056" y="20283"/>
                  </a:lnTo>
                  <a:lnTo>
                    <a:pt x="41319" y="8314"/>
                  </a:lnTo>
                  <a:lnTo>
                    <a:pt x="49408" y="2995"/>
                  </a:lnTo>
                  <a:lnTo>
                    <a:pt x="70026" y="0"/>
                  </a:lnTo>
                  <a:lnTo>
                    <a:pt x="96243" y="4169"/>
                  </a:lnTo>
                  <a:lnTo>
                    <a:pt x="111919" y="14910"/>
                  </a:lnTo>
                  <a:lnTo>
                    <a:pt x="138132" y="43672"/>
                  </a:lnTo>
                  <a:lnTo>
                    <a:pt x="155368" y="85364"/>
                  </a:lnTo>
                  <a:lnTo>
                    <a:pt x="161925" y="151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8" name="SMARTInkShape-Group685"/>
          <p:cNvGrpSpPr/>
          <p:nvPr/>
        </p:nvGrpSpPr>
        <p:grpSpPr>
          <a:xfrm>
            <a:off x="1946422" y="6137726"/>
            <a:ext cx="1299608" cy="419033"/>
            <a:chOff x="1946422" y="6137726"/>
            <a:chExt cx="1299608" cy="419033"/>
          </a:xfrm>
        </p:grpSpPr>
        <p:sp>
          <p:nvSpPr>
            <p:cNvPr id="1957" name="SMARTInkShape-3870"/>
            <p:cNvSpPr/>
            <p:nvPr>
              <p:custDataLst>
                <p:tags r:id="rId56"/>
              </p:custDataLst>
            </p:nvPr>
          </p:nvSpPr>
          <p:spPr>
            <a:xfrm>
              <a:off x="1946422" y="6296175"/>
              <a:ext cx="91929" cy="179702"/>
            </a:xfrm>
            <a:custGeom>
              <a:avLst/>
              <a:gdLst/>
              <a:ahLst/>
              <a:cxnLst/>
              <a:rect l="0" t="0" r="0" b="0"/>
              <a:pathLst>
                <a:path w="91929" h="179702">
                  <a:moveTo>
                    <a:pt x="91928" y="18900"/>
                  </a:moveTo>
                  <a:lnTo>
                    <a:pt x="91928" y="18900"/>
                  </a:lnTo>
                  <a:lnTo>
                    <a:pt x="60405" y="1567"/>
                  </a:lnTo>
                  <a:lnTo>
                    <a:pt x="36091" y="0"/>
                  </a:lnTo>
                  <a:lnTo>
                    <a:pt x="27248" y="2739"/>
                  </a:lnTo>
                  <a:lnTo>
                    <a:pt x="7890" y="18178"/>
                  </a:lnTo>
                  <a:lnTo>
                    <a:pt x="1661" y="26693"/>
                  </a:lnTo>
                  <a:lnTo>
                    <a:pt x="0" y="30445"/>
                  </a:lnTo>
                  <a:lnTo>
                    <a:pt x="977" y="43081"/>
                  </a:lnTo>
                  <a:lnTo>
                    <a:pt x="2719" y="50895"/>
                  </a:lnTo>
                  <a:lnTo>
                    <a:pt x="7055" y="57163"/>
                  </a:lnTo>
                  <a:lnTo>
                    <a:pt x="46076" y="90519"/>
                  </a:lnTo>
                  <a:lnTo>
                    <a:pt x="65926" y="128794"/>
                  </a:lnTo>
                  <a:lnTo>
                    <a:pt x="66966" y="142178"/>
                  </a:lnTo>
                  <a:lnTo>
                    <a:pt x="65761" y="148711"/>
                  </a:lnTo>
                  <a:lnTo>
                    <a:pt x="47162" y="177030"/>
                  </a:lnTo>
                  <a:lnTo>
                    <a:pt x="39929" y="179138"/>
                  </a:lnTo>
                  <a:lnTo>
                    <a:pt x="35037" y="179701"/>
                  </a:lnTo>
                  <a:lnTo>
                    <a:pt x="26779" y="177503"/>
                  </a:lnTo>
                  <a:lnTo>
                    <a:pt x="23096" y="175435"/>
                  </a:lnTo>
                  <a:lnTo>
                    <a:pt x="20640" y="170882"/>
                  </a:lnTo>
                  <a:lnTo>
                    <a:pt x="15728" y="142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8" name="SMARTInkShape-3871"/>
            <p:cNvSpPr/>
            <p:nvPr>
              <p:custDataLst>
                <p:tags r:id="rId57"/>
              </p:custDataLst>
            </p:nvPr>
          </p:nvSpPr>
          <p:spPr>
            <a:xfrm>
              <a:off x="2053763" y="6326859"/>
              <a:ext cx="108413" cy="138454"/>
            </a:xfrm>
            <a:custGeom>
              <a:avLst/>
              <a:gdLst/>
              <a:ahLst/>
              <a:cxnLst/>
              <a:rect l="0" t="0" r="0" b="0"/>
              <a:pathLst>
                <a:path w="108413" h="138454">
                  <a:moveTo>
                    <a:pt x="41737" y="35841"/>
                  </a:moveTo>
                  <a:lnTo>
                    <a:pt x="41737" y="35841"/>
                  </a:lnTo>
                  <a:lnTo>
                    <a:pt x="41737" y="44973"/>
                  </a:lnTo>
                  <a:lnTo>
                    <a:pt x="68252" y="32073"/>
                  </a:lnTo>
                  <a:lnTo>
                    <a:pt x="77510" y="23230"/>
                  </a:lnTo>
                  <a:lnTo>
                    <a:pt x="84095" y="13303"/>
                  </a:lnTo>
                  <a:lnTo>
                    <a:pt x="87021" y="5363"/>
                  </a:lnTo>
                  <a:lnTo>
                    <a:pt x="85685" y="2822"/>
                  </a:lnTo>
                  <a:lnTo>
                    <a:pt x="82677" y="1128"/>
                  </a:lnTo>
                  <a:lnTo>
                    <a:pt x="78555" y="0"/>
                  </a:lnTo>
                  <a:lnTo>
                    <a:pt x="68331" y="1567"/>
                  </a:lnTo>
                  <a:lnTo>
                    <a:pt x="62642" y="3467"/>
                  </a:lnTo>
                  <a:lnTo>
                    <a:pt x="25746" y="41647"/>
                  </a:lnTo>
                  <a:lnTo>
                    <a:pt x="1009" y="80243"/>
                  </a:lnTo>
                  <a:lnTo>
                    <a:pt x="0" y="95792"/>
                  </a:lnTo>
                  <a:lnTo>
                    <a:pt x="2919" y="121532"/>
                  </a:lnTo>
                  <a:lnTo>
                    <a:pt x="5275" y="125775"/>
                  </a:lnTo>
                  <a:lnTo>
                    <a:pt x="13537" y="133315"/>
                  </a:lnTo>
                  <a:lnTo>
                    <a:pt x="40202" y="138453"/>
                  </a:lnTo>
                  <a:lnTo>
                    <a:pt x="69857" y="134919"/>
                  </a:lnTo>
                  <a:lnTo>
                    <a:pt x="108412" y="12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" name="SMARTInkShape-3872"/>
            <p:cNvSpPr/>
            <p:nvPr>
              <p:custDataLst>
                <p:tags r:id="rId58"/>
              </p:custDataLst>
            </p:nvPr>
          </p:nvSpPr>
          <p:spPr>
            <a:xfrm>
              <a:off x="1981627" y="6137726"/>
              <a:ext cx="104349" cy="83202"/>
            </a:xfrm>
            <a:custGeom>
              <a:avLst/>
              <a:gdLst/>
              <a:ahLst/>
              <a:cxnLst/>
              <a:rect l="0" t="0" r="0" b="0"/>
              <a:pathLst>
                <a:path w="104349" h="83202">
                  <a:moveTo>
                    <a:pt x="18623" y="15424"/>
                  </a:moveTo>
                  <a:lnTo>
                    <a:pt x="18623" y="15424"/>
                  </a:lnTo>
                  <a:lnTo>
                    <a:pt x="12077" y="30634"/>
                  </a:lnTo>
                  <a:lnTo>
                    <a:pt x="1733" y="72721"/>
                  </a:lnTo>
                  <a:lnTo>
                    <a:pt x="213" y="83201"/>
                  </a:lnTo>
                  <a:lnTo>
                    <a:pt x="0" y="82833"/>
                  </a:lnTo>
                  <a:lnTo>
                    <a:pt x="716" y="65977"/>
                  </a:lnTo>
                  <a:lnTo>
                    <a:pt x="15827" y="22449"/>
                  </a:lnTo>
                  <a:lnTo>
                    <a:pt x="21966" y="9374"/>
                  </a:lnTo>
                  <a:lnTo>
                    <a:pt x="26144" y="5041"/>
                  </a:lnTo>
                  <a:lnTo>
                    <a:pt x="36429" y="225"/>
                  </a:lnTo>
                  <a:lnTo>
                    <a:pt x="41077" y="0"/>
                  </a:lnTo>
                  <a:lnTo>
                    <a:pt x="49064" y="2572"/>
                  </a:lnTo>
                  <a:lnTo>
                    <a:pt x="64567" y="20083"/>
                  </a:lnTo>
                  <a:lnTo>
                    <a:pt x="104348" y="82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" name="SMARTInkShape-3873"/>
            <p:cNvSpPr/>
            <p:nvPr>
              <p:custDataLst>
                <p:tags r:id="rId59"/>
              </p:custDataLst>
            </p:nvPr>
          </p:nvSpPr>
          <p:spPr>
            <a:xfrm>
              <a:off x="2343522" y="6212017"/>
              <a:ext cx="75829" cy="293559"/>
            </a:xfrm>
            <a:custGeom>
              <a:avLst/>
              <a:gdLst/>
              <a:ahLst/>
              <a:cxnLst/>
              <a:rect l="0" t="0" r="0" b="0"/>
              <a:pathLst>
                <a:path w="75829" h="293559">
                  <a:moveTo>
                    <a:pt x="75828" y="17333"/>
                  </a:moveTo>
                  <a:lnTo>
                    <a:pt x="75828" y="17333"/>
                  </a:lnTo>
                  <a:lnTo>
                    <a:pt x="75828" y="12277"/>
                  </a:lnTo>
                  <a:lnTo>
                    <a:pt x="73006" y="6972"/>
                  </a:lnTo>
                  <a:lnTo>
                    <a:pt x="67627" y="0"/>
                  </a:lnTo>
                  <a:lnTo>
                    <a:pt x="56582" y="3849"/>
                  </a:lnTo>
                  <a:lnTo>
                    <a:pt x="48577" y="11692"/>
                  </a:lnTo>
                  <a:lnTo>
                    <a:pt x="41491" y="24351"/>
                  </a:lnTo>
                  <a:lnTo>
                    <a:pt x="25106" y="68888"/>
                  </a:lnTo>
                  <a:lnTo>
                    <a:pt x="9163" y="110278"/>
                  </a:lnTo>
                  <a:lnTo>
                    <a:pt x="5985" y="117397"/>
                  </a:lnTo>
                  <a:lnTo>
                    <a:pt x="1512" y="157753"/>
                  </a:lnTo>
                  <a:lnTo>
                    <a:pt x="0" y="201038"/>
                  </a:lnTo>
                  <a:lnTo>
                    <a:pt x="796" y="240155"/>
                  </a:lnTo>
                  <a:lnTo>
                    <a:pt x="7265" y="270680"/>
                  </a:lnTo>
                  <a:lnTo>
                    <a:pt x="12900" y="282684"/>
                  </a:lnTo>
                  <a:lnTo>
                    <a:pt x="18001" y="286308"/>
                  </a:lnTo>
                  <a:lnTo>
                    <a:pt x="56778" y="29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" name="SMARTInkShape-3874"/>
            <p:cNvSpPr/>
            <p:nvPr>
              <p:custDataLst>
                <p:tags r:id="rId60"/>
              </p:custDataLst>
            </p:nvPr>
          </p:nvSpPr>
          <p:spPr>
            <a:xfrm>
              <a:off x="2478511" y="6288092"/>
              <a:ext cx="131340" cy="184712"/>
            </a:xfrm>
            <a:custGeom>
              <a:avLst/>
              <a:gdLst/>
              <a:ahLst/>
              <a:cxnLst/>
              <a:rect l="0" t="0" r="0" b="0"/>
              <a:pathLst>
                <a:path w="131340" h="184712">
                  <a:moveTo>
                    <a:pt x="93239" y="36508"/>
                  </a:moveTo>
                  <a:lnTo>
                    <a:pt x="93239" y="36508"/>
                  </a:lnTo>
                  <a:lnTo>
                    <a:pt x="93239" y="23251"/>
                  </a:lnTo>
                  <a:lnTo>
                    <a:pt x="90417" y="17210"/>
                  </a:lnTo>
                  <a:lnTo>
                    <a:pt x="88183" y="14118"/>
                  </a:lnTo>
                  <a:lnTo>
                    <a:pt x="84576" y="13114"/>
                  </a:lnTo>
                  <a:lnTo>
                    <a:pt x="74925" y="14821"/>
                  </a:lnTo>
                  <a:lnTo>
                    <a:pt x="57591" y="21733"/>
                  </a:lnTo>
                  <a:lnTo>
                    <a:pt x="48115" y="33116"/>
                  </a:lnTo>
                  <a:lnTo>
                    <a:pt x="39317" y="46642"/>
                  </a:lnTo>
                  <a:lnTo>
                    <a:pt x="23522" y="62324"/>
                  </a:lnTo>
                  <a:lnTo>
                    <a:pt x="4775" y="104074"/>
                  </a:lnTo>
                  <a:lnTo>
                    <a:pt x="0" y="126966"/>
                  </a:lnTo>
                  <a:lnTo>
                    <a:pt x="3641" y="152211"/>
                  </a:lnTo>
                  <a:lnTo>
                    <a:pt x="11423" y="174742"/>
                  </a:lnTo>
                  <a:lnTo>
                    <a:pt x="16470" y="179465"/>
                  </a:lnTo>
                  <a:lnTo>
                    <a:pt x="30545" y="184711"/>
                  </a:lnTo>
                  <a:lnTo>
                    <a:pt x="41739" y="184220"/>
                  </a:lnTo>
                  <a:lnTo>
                    <a:pt x="51300" y="179416"/>
                  </a:lnTo>
                  <a:lnTo>
                    <a:pt x="75813" y="158208"/>
                  </a:lnTo>
                  <a:lnTo>
                    <a:pt x="86430" y="132775"/>
                  </a:lnTo>
                  <a:lnTo>
                    <a:pt x="91894" y="92801"/>
                  </a:lnTo>
                  <a:lnTo>
                    <a:pt x="90151" y="50881"/>
                  </a:lnTo>
                  <a:lnTo>
                    <a:pt x="76957" y="10493"/>
                  </a:lnTo>
                  <a:lnTo>
                    <a:pt x="70833" y="3779"/>
                  </a:lnTo>
                  <a:lnTo>
                    <a:pt x="61762" y="795"/>
                  </a:lnTo>
                  <a:lnTo>
                    <a:pt x="56379" y="0"/>
                  </a:lnTo>
                  <a:lnTo>
                    <a:pt x="44754" y="4760"/>
                  </a:lnTo>
                  <a:lnTo>
                    <a:pt x="33590" y="13931"/>
                  </a:lnTo>
                  <a:lnTo>
                    <a:pt x="25101" y="25063"/>
                  </a:lnTo>
                  <a:lnTo>
                    <a:pt x="19427" y="53342"/>
                  </a:lnTo>
                  <a:lnTo>
                    <a:pt x="23745" y="70802"/>
                  </a:lnTo>
                  <a:lnTo>
                    <a:pt x="31661" y="83499"/>
                  </a:lnTo>
                  <a:lnTo>
                    <a:pt x="38707" y="89142"/>
                  </a:lnTo>
                  <a:lnTo>
                    <a:pt x="53681" y="97378"/>
                  </a:lnTo>
                  <a:lnTo>
                    <a:pt x="68249" y="97780"/>
                  </a:lnTo>
                  <a:lnTo>
                    <a:pt x="131339" y="84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" name="SMARTInkShape-3875"/>
            <p:cNvSpPr/>
            <p:nvPr>
              <p:custDataLst>
                <p:tags r:id="rId61"/>
              </p:custDataLst>
            </p:nvPr>
          </p:nvSpPr>
          <p:spPr>
            <a:xfrm>
              <a:off x="2506550" y="6140705"/>
              <a:ext cx="74726" cy="79121"/>
            </a:xfrm>
            <a:custGeom>
              <a:avLst/>
              <a:gdLst/>
              <a:ahLst/>
              <a:cxnLst/>
              <a:rect l="0" t="0" r="0" b="0"/>
              <a:pathLst>
                <a:path w="74726" h="79121">
                  <a:moveTo>
                    <a:pt x="27100" y="2920"/>
                  </a:moveTo>
                  <a:lnTo>
                    <a:pt x="27100" y="2920"/>
                  </a:lnTo>
                  <a:lnTo>
                    <a:pt x="27100" y="7976"/>
                  </a:lnTo>
                  <a:lnTo>
                    <a:pt x="24278" y="13281"/>
                  </a:lnTo>
                  <a:lnTo>
                    <a:pt x="13842" y="25310"/>
                  </a:lnTo>
                  <a:lnTo>
                    <a:pt x="10624" y="34391"/>
                  </a:lnTo>
                  <a:lnTo>
                    <a:pt x="8136" y="44424"/>
                  </a:lnTo>
                  <a:lnTo>
                    <a:pt x="737" y="59488"/>
                  </a:lnTo>
                  <a:lnTo>
                    <a:pt x="0" y="62857"/>
                  </a:lnTo>
                  <a:lnTo>
                    <a:pt x="567" y="65103"/>
                  </a:lnTo>
                  <a:lnTo>
                    <a:pt x="2003" y="66600"/>
                  </a:lnTo>
                  <a:lnTo>
                    <a:pt x="4018" y="67597"/>
                  </a:lnTo>
                  <a:lnTo>
                    <a:pt x="6421" y="66147"/>
                  </a:lnTo>
                  <a:lnTo>
                    <a:pt x="11912" y="58890"/>
                  </a:lnTo>
                  <a:lnTo>
                    <a:pt x="30335" y="16561"/>
                  </a:lnTo>
                  <a:lnTo>
                    <a:pt x="34762" y="1906"/>
                  </a:lnTo>
                  <a:lnTo>
                    <a:pt x="36441" y="128"/>
                  </a:lnTo>
                  <a:lnTo>
                    <a:pt x="38619" y="0"/>
                  </a:lnTo>
                  <a:lnTo>
                    <a:pt x="41129" y="973"/>
                  </a:lnTo>
                  <a:lnTo>
                    <a:pt x="49719" y="12456"/>
                  </a:lnTo>
                  <a:lnTo>
                    <a:pt x="61044" y="41846"/>
                  </a:lnTo>
                  <a:lnTo>
                    <a:pt x="74725" y="7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" name="SMARTInkShape-3876"/>
            <p:cNvSpPr/>
            <p:nvPr>
              <p:custDataLst>
                <p:tags r:id="rId62"/>
              </p:custDataLst>
            </p:nvPr>
          </p:nvSpPr>
          <p:spPr>
            <a:xfrm>
              <a:off x="2647953" y="6412447"/>
              <a:ext cx="114298" cy="144312"/>
            </a:xfrm>
            <a:custGeom>
              <a:avLst/>
              <a:gdLst/>
              <a:ahLst/>
              <a:cxnLst/>
              <a:rect l="0" t="0" r="0" b="0"/>
              <a:pathLst>
                <a:path w="114298" h="144312">
                  <a:moveTo>
                    <a:pt x="9522" y="55028"/>
                  </a:moveTo>
                  <a:lnTo>
                    <a:pt x="9522" y="55028"/>
                  </a:lnTo>
                  <a:lnTo>
                    <a:pt x="4466" y="60084"/>
                  </a:lnTo>
                  <a:lnTo>
                    <a:pt x="1983" y="65389"/>
                  </a:lnTo>
                  <a:lnTo>
                    <a:pt x="172" y="104399"/>
                  </a:lnTo>
                  <a:lnTo>
                    <a:pt x="4" y="144311"/>
                  </a:lnTo>
                  <a:lnTo>
                    <a:pt x="0" y="143040"/>
                  </a:lnTo>
                  <a:lnTo>
                    <a:pt x="7536" y="104327"/>
                  </a:lnTo>
                  <a:lnTo>
                    <a:pt x="14186" y="57240"/>
                  </a:lnTo>
                  <a:lnTo>
                    <a:pt x="19145" y="13994"/>
                  </a:lnTo>
                  <a:lnTo>
                    <a:pt x="21229" y="8622"/>
                  </a:lnTo>
                  <a:lnTo>
                    <a:pt x="27122" y="0"/>
                  </a:lnTo>
                  <a:lnTo>
                    <a:pt x="28663" y="1409"/>
                  </a:lnTo>
                  <a:lnTo>
                    <a:pt x="41702" y="19523"/>
                  </a:lnTo>
                  <a:lnTo>
                    <a:pt x="55981" y="29456"/>
                  </a:lnTo>
                  <a:lnTo>
                    <a:pt x="60603" y="30572"/>
                  </a:lnTo>
                  <a:lnTo>
                    <a:pt x="64743" y="30257"/>
                  </a:lnTo>
                  <a:lnTo>
                    <a:pt x="72164" y="27085"/>
                  </a:lnTo>
                  <a:lnTo>
                    <a:pt x="100516" y="3104"/>
                  </a:lnTo>
                  <a:lnTo>
                    <a:pt x="101935" y="3478"/>
                  </a:lnTo>
                  <a:lnTo>
                    <a:pt x="109268" y="16741"/>
                  </a:lnTo>
                  <a:lnTo>
                    <a:pt x="113634" y="56258"/>
                  </a:lnTo>
                  <a:lnTo>
                    <a:pt x="114210" y="100698"/>
                  </a:lnTo>
                  <a:lnTo>
                    <a:pt x="114297" y="121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" name="SMARTInkShape-3877"/>
            <p:cNvSpPr/>
            <p:nvPr>
              <p:custDataLst>
                <p:tags r:id="rId63"/>
              </p:custDataLst>
            </p:nvPr>
          </p:nvSpPr>
          <p:spPr>
            <a:xfrm>
              <a:off x="2819792" y="6406989"/>
              <a:ext cx="113909" cy="143272"/>
            </a:xfrm>
            <a:custGeom>
              <a:avLst/>
              <a:gdLst/>
              <a:ahLst/>
              <a:cxnLst/>
              <a:rect l="0" t="0" r="0" b="0"/>
              <a:pathLst>
                <a:path w="113909" h="143272">
                  <a:moveTo>
                    <a:pt x="9133" y="41436"/>
                  </a:moveTo>
                  <a:lnTo>
                    <a:pt x="9133" y="41436"/>
                  </a:lnTo>
                  <a:lnTo>
                    <a:pt x="9133" y="35948"/>
                  </a:lnTo>
                  <a:lnTo>
                    <a:pt x="6311" y="82731"/>
                  </a:lnTo>
                  <a:lnTo>
                    <a:pt x="491" y="125465"/>
                  </a:lnTo>
                  <a:lnTo>
                    <a:pt x="0" y="136285"/>
                  </a:lnTo>
                  <a:lnTo>
                    <a:pt x="928" y="139594"/>
                  </a:lnTo>
                  <a:lnTo>
                    <a:pt x="2605" y="141800"/>
                  </a:lnTo>
                  <a:lnTo>
                    <a:pt x="4781" y="143271"/>
                  </a:lnTo>
                  <a:lnTo>
                    <a:pt x="6231" y="142134"/>
                  </a:lnTo>
                  <a:lnTo>
                    <a:pt x="16482" y="99395"/>
                  </a:lnTo>
                  <a:lnTo>
                    <a:pt x="25558" y="60646"/>
                  </a:lnTo>
                  <a:lnTo>
                    <a:pt x="27664" y="32530"/>
                  </a:lnTo>
                  <a:lnTo>
                    <a:pt x="28896" y="30207"/>
                  </a:lnTo>
                  <a:lnTo>
                    <a:pt x="30775" y="29717"/>
                  </a:lnTo>
                  <a:lnTo>
                    <a:pt x="36339" y="31478"/>
                  </a:lnTo>
                  <a:lnTo>
                    <a:pt x="37099" y="34541"/>
                  </a:lnTo>
                  <a:lnTo>
                    <a:pt x="37302" y="36839"/>
                  </a:lnTo>
                  <a:lnTo>
                    <a:pt x="43172" y="42215"/>
                  </a:lnTo>
                  <a:lnTo>
                    <a:pt x="47701" y="45130"/>
                  </a:lnTo>
                  <a:lnTo>
                    <a:pt x="51778" y="44957"/>
                  </a:lnTo>
                  <a:lnTo>
                    <a:pt x="55554" y="42725"/>
                  </a:lnTo>
                  <a:lnTo>
                    <a:pt x="68749" y="32294"/>
                  </a:lnTo>
                  <a:lnTo>
                    <a:pt x="79021" y="24673"/>
                  </a:lnTo>
                  <a:lnTo>
                    <a:pt x="89695" y="9540"/>
                  </a:lnTo>
                  <a:lnTo>
                    <a:pt x="93328" y="0"/>
                  </a:lnTo>
                  <a:lnTo>
                    <a:pt x="93838" y="54"/>
                  </a:lnTo>
                  <a:lnTo>
                    <a:pt x="94405" y="3993"/>
                  </a:lnTo>
                  <a:lnTo>
                    <a:pt x="94832" y="44668"/>
                  </a:lnTo>
                  <a:lnTo>
                    <a:pt x="95913" y="88428"/>
                  </a:lnTo>
                  <a:lnTo>
                    <a:pt x="113908" y="136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" name="SMARTInkShape-3878"/>
            <p:cNvSpPr/>
            <p:nvPr>
              <p:custDataLst>
                <p:tags r:id="rId64"/>
              </p:custDataLst>
            </p:nvPr>
          </p:nvSpPr>
          <p:spPr>
            <a:xfrm>
              <a:off x="3003907" y="6402124"/>
              <a:ext cx="72669" cy="129715"/>
            </a:xfrm>
            <a:custGeom>
              <a:avLst/>
              <a:gdLst/>
              <a:ahLst/>
              <a:cxnLst/>
              <a:rect l="0" t="0" r="0" b="0"/>
              <a:pathLst>
                <a:path w="72669" h="129715">
                  <a:moveTo>
                    <a:pt x="72668" y="8201"/>
                  </a:moveTo>
                  <a:lnTo>
                    <a:pt x="72668" y="8201"/>
                  </a:lnTo>
                  <a:lnTo>
                    <a:pt x="72668" y="3145"/>
                  </a:lnTo>
                  <a:lnTo>
                    <a:pt x="71610" y="1656"/>
                  </a:lnTo>
                  <a:lnTo>
                    <a:pt x="69846" y="662"/>
                  </a:lnTo>
                  <a:lnTo>
                    <a:pt x="67612" y="0"/>
                  </a:lnTo>
                  <a:lnTo>
                    <a:pt x="65064" y="617"/>
                  </a:lnTo>
                  <a:lnTo>
                    <a:pt x="55363" y="7601"/>
                  </a:lnTo>
                  <a:lnTo>
                    <a:pt x="15248" y="49459"/>
                  </a:lnTo>
                  <a:lnTo>
                    <a:pt x="8988" y="57932"/>
                  </a:lnTo>
                  <a:lnTo>
                    <a:pt x="2033" y="78634"/>
                  </a:lnTo>
                  <a:lnTo>
                    <a:pt x="0" y="98771"/>
                  </a:lnTo>
                  <a:lnTo>
                    <a:pt x="2624" y="111250"/>
                  </a:lnTo>
                  <a:lnTo>
                    <a:pt x="10140" y="120322"/>
                  </a:lnTo>
                  <a:lnTo>
                    <a:pt x="19478" y="126825"/>
                  </a:lnTo>
                  <a:lnTo>
                    <a:pt x="27155" y="129714"/>
                  </a:lnTo>
                  <a:lnTo>
                    <a:pt x="30685" y="129426"/>
                  </a:lnTo>
                  <a:lnTo>
                    <a:pt x="53618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SMARTInkShape-3879"/>
            <p:cNvSpPr/>
            <p:nvPr>
              <p:custDataLst>
                <p:tags r:id="rId65"/>
              </p:custDataLst>
            </p:nvPr>
          </p:nvSpPr>
          <p:spPr>
            <a:xfrm>
              <a:off x="3011616" y="6467475"/>
              <a:ext cx="122110" cy="19051"/>
            </a:xfrm>
            <a:custGeom>
              <a:avLst/>
              <a:gdLst/>
              <a:ahLst/>
              <a:cxnLst/>
              <a:rect l="0" t="0" r="0" b="0"/>
              <a:pathLst>
                <a:path w="122110" h="19051">
                  <a:moveTo>
                    <a:pt x="17334" y="19050"/>
                  </a:moveTo>
                  <a:lnTo>
                    <a:pt x="17334" y="19050"/>
                  </a:lnTo>
                  <a:lnTo>
                    <a:pt x="0" y="19050"/>
                  </a:lnTo>
                  <a:lnTo>
                    <a:pt x="45413" y="19050"/>
                  </a:lnTo>
                  <a:lnTo>
                    <a:pt x="71089" y="16933"/>
                  </a:lnTo>
                  <a:lnTo>
                    <a:pt x="122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" name="SMARTInkShape-3880"/>
            <p:cNvSpPr/>
            <p:nvPr>
              <p:custDataLst>
                <p:tags r:id="rId66"/>
              </p:custDataLst>
            </p:nvPr>
          </p:nvSpPr>
          <p:spPr>
            <a:xfrm>
              <a:off x="3171825" y="6200775"/>
              <a:ext cx="74205" cy="304801"/>
            </a:xfrm>
            <a:custGeom>
              <a:avLst/>
              <a:gdLst/>
              <a:ahLst/>
              <a:cxnLst/>
              <a:rect l="0" t="0" r="0" b="0"/>
              <a:pathLst>
                <a:path w="74205" h="304801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36093" y="52516"/>
                  </a:lnTo>
                  <a:lnTo>
                    <a:pt x="59016" y="98898"/>
                  </a:lnTo>
                  <a:lnTo>
                    <a:pt x="69462" y="135019"/>
                  </a:lnTo>
                  <a:lnTo>
                    <a:pt x="74204" y="174179"/>
                  </a:lnTo>
                  <a:lnTo>
                    <a:pt x="70552" y="207537"/>
                  </a:lnTo>
                  <a:lnTo>
                    <a:pt x="57711" y="242585"/>
                  </a:lnTo>
                  <a:lnTo>
                    <a:pt x="35444" y="27472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1" name="SMARTInkShape-Group686"/>
          <p:cNvGrpSpPr/>
          <p:nvPr/>
        </p:nvGrpSpPr>
        <p:grpSpPr>
          <a:xfrm>
            <a:off x="3619500" y="6362700"/>
            <a:ext cx="190501" cy="111760"/>
            <a:chOff x="3619500" y="6362700"/>
            <a:chExt cx="190501" cy="111760"/>
          </a:xfrm>
        </p:grpSpPr>
        <p:sp>
          <p:nvSpPr>
            <p:cNvPr id="1969" name="SMARTInkShape-3881"/>
            <p:cNvSpPr/>
            <p:nvPr>
              <p:custDataLst>
                <p:tags r:id="rId54"/>
              </p:custDataLst>
            </p:nvPr>
          </p:nvSpPr>
          <p:spPr>
            <a:xfrm>
              <a:off x="3619500" y="63627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7559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" name="SMARTInkShape-3882"/>
            <p:cNvSpPr/>
            <p:nvPr>
              <p:custDataLst>
                <p:tags r:id="rId55"/>
              </p:custDataLst>
            </p:nvPr>
          </p:nvSpPr>
          <p:spPr>
            <a:xfrm>
              <a:off x="3627244" y="6438900"/>
              <a:ext cx="182757" cy="35560"/>
            </a:xfrm>
            <a:custGeom>
              <a:avLst/>
              <a:gdLst/>
              <a:ahLst/>
              <a:cxnLst/>
              <a:rect l="0" t="0" r="0" b="0"/>
              <a:pathLst>
                <a:path w="182757" h="35560">
                  <a:moveTo>
                    <a:pt x="30356" y="0"/>
                  </a:moveTo>
                  <a:lnTo>
                    <a:pt x="30356" y="0"/>
                  </a:lnTo>
                  <a:lnTo>
                    <a:pt x="15187" y="5056"/>
                  </a:lnTo>
                  <a:lnTo>
                    <a:pt x="4917" y="13183"/>
                  </a:lnTo>
                  <a:lnTo>
                    <a:pt x="697" y="18314"/>
                  </a:lnTo>
                  <a:lnTo>
                    <a:pt x="0" y="22794"/>
                  </a:lnTo>
                  <a:lnTo>
                    <a:pt x="1652" y="26837"/>
                  </a:lnTo>
                  <a:lnTo>
                    <a:pt x="4870" y="30592"/>
                  </a:lnTo>
                  <a:lnTo>
                    <a:pt x="16912" y="34763"/>
                  </a:lnTo>
                  <a:lnTo>
                    <a:pt x="33906" y="35559"/>
                  </a:lnTo>
                  <a:lnTo>
                    <a:pt x="76487" y="30268"/>
                  </a:lnTo>
                  <a:lnTo>
                    <a:pt x="111758" y="26254"/>
                  </a:lnTo>
                  <a:lnTo>
                    <a:pt x="1827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6" name="SMARTInkShape-Group687"/>
          <p:cNvGrpSpPr/>
          <p:nvPr/>
        </p:nvGrpSpPr>
        <p:grpSpPr>
          <a:xfrm>
            <a:off x="4267200" y="6067425"/>
            <a:ext cx="1166401" cy="580329"/>
            <a:chOff x="4267200" y="6067425"/>
            <a:chExt cx="1166401" cy="580329"/>
          </a:xfrm>
        </p:grpSpPr>
        <p:sp>
          <p:nvSpPr>
            <p:cNvPr id="1972" name="SMARTInkShape-3883"/>
            <p:cNvSpPr/>
            <p:nvPr>
              <p:custDataLst>
                <p:tags r:id="rId40"/>
              </p:custDataLst>
            </p:nvPr>
          </p:nvSpPr>
          <p:spPr>
            <a:xfrm>
              <a:off x="5334000" y="6105525"/>
              <a:ext cx="99601" cy="276226"/>
            </a:xfrm>
            <a:custGeom>
              <a:avLst/>
              <a:gdLst/>
              <a:ahLst/>
              <a:cxnLst/>
              <a:rect l="0" t="0" r="0" b="0"/>
              <a:pathLst>
                <a:path w="99601" h="276226">
                  <a:moveTo>
                    <a:pt x="47625" y="0"/>
                  </a:moveTo>
                  <a:lnTo>
                    <a:pt x="47625" y="0"/>
                  </a:lnTo>
                  <a:lnTo>
                    <a:pt x="75904" y="1058"/>
                  </a:lnTo>
                  <a:lnTo>
                    <a:pt x="79179" y="2822"/>
                  </a:lnTo>
                  <a:lnTo>
                    <a:pt x="81361" y="5056"/>
                  </a:lnTo>
                  <a:lnTo>
                    <a:pt x="95512" y="50380"/>
                  </a:lnTo>
                  <a:lnTo>
                    <a:pt x="99600" y="74250"/>
                  </a:lnTo>
                  <a:lnTo>
                    <a:pt x="96423" y="121245"/>
                  </a:lnTo>
                  <a:lnTo>
                    <a:pt x="93655" y="142787"/>
                  </a:lnTo>
                  <a:lnTo>
                    <a:pt x="77454" y="188288"/>
                  </a:lnTo>
                  <a:lnTo>
                    <a:pt x="68290" y="208567"/>
                  </a:lnTo>
                  <a:lnTo>
                    <a:pt x="32590" y="251989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SMARTInkShape-3884"/>
            <p:cNvSpPr/>
            <p:nvPr>
              <p:custDataLst>
                <p:tags r:id="rId41"/>
              </p:custDataLst>
            </p:nvPr>
          </p:nvSpPr>
          <p:spPr>
            <a:xfrm>
              <a:off x="4772025" y="6505609"/>
              <a:ext cx="103452" cy="142145"/>
            </a:xfrm>
            <a:custGeom>
              <a:avLst/>
              <a:gdLst/>
              <a:ahLst/>
              <a:cxnLst/>
              <a:rect l="0" t="0" r="0" b="0"/>
              <a:pathLst>
                <a:path w="103452" h="142145">
                  <a:moveTo>
                    <a:pt x="95250" y="9491"/>
                  </a:moveTo>
                  <a:lnTo>
                    <a:pt x="95250" y="9491"/>
                  </a:lnTo>
                  <a:lnTo>
                    <a:pt x="103451" y="1291"/>
                  </a:lnTo>
                  <a:lnTo>
                    <a:pt x="102834" y="849"/>
                  </a:lnTo>
                  <a:lnTo>
                    <a:pt x="77294" y="0"/>
                  </a:lnTo>
                  <a:lnTo>
                    <a:pt x="32085" y="10289"/>
                  </a:lnTo>
                  <a:lnTo>
                    <a:pt x="19116" y="19800"/>
                  </a:lnTo>
                  <a:lnTo>
                    <a:pt x="13788" y="25714"/>
                  </a:lnTo>
                  <a:lnTo>
                    <a:pt x="11419" y="31871"/>
                  </a:lnTo>
                  <a:lnTo>
                    <a:pt x="9573" y="52094"/>
                  </a:lnTo>
                  <a:lnTo>
                    <a:pt x="10616" y="53768"/>
                  </a:lnTo>
                  <a:lnTo>
                    <a:pt x="12369" y="54884"/>
                  </a:lnTo>
                  <a:lnTo>
                    <a:pt x="14596" y="55628"/>
                  </a:lnTo>
                  <a:lnTo>
                    <a:pt x="17139" y="55066"/>
                  </a:lnTo>
                  <a:lnTo>
                    <a:pt x="28825" y="49381"/>
                  </a:lnTo>
                  <a:lnTo>
                    <a:pt x="40996" y="45299"/>
                  </a:lnTo>
                  <a:lnTo>
                    <a:pt x="55186" y="40209"/>
                  </a:lnTo>
                  <a:lnTo>
                    <a:pt x="59015" y="39495"/>
                  </a:lnTo>
                  <a:lnTo>
                    <a:pt x="62627" y="40077"/>
                  </a:lnTo>
                  <a:lnTo>
                    <a:pt x="69462" y="43546"/>
                  </a:lnTo>
                  <a:lnTo>
                    <a:pt x="79260" y="51449"/>
                  </a:lnTo>
                  <a:lnTo>
                    <a:pt x="88866" y="65550"/>
                  </a:lnTo>
                  <a:lnTo>
                    <a:pt x="93988" y="94765"/>
                  </a:lnTo>
                  <a:lnTo>
                    <a:pt x="94690" y="104894"/>
                  </a:lnTo>
                  <a:lnTo>
                    <a:pt x="90027" y="121601"/>
                  </a:lnTo>
                  <a:lnTo>
                    <a:pt x="79170" y="130932"/>
                  </a:lnTo>
                  <a:lnTo>
                    <a:pt x="64820" y="137548"/>
                  </a:lnTo>
                  <a:lnTo>
                    <a:pt x="31924" y="142144"/>
                  </a:lnTo>
                  <a:lnTo>
                    <a:pt x="12751" y="137579"/>
                  </a:lnTo>
                  <a:lnTo>
                    <a:pt x="8501" y="134041"/>
                  </a:lnTo>
                  <a:lnTo>
                    <a:pt x="0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" name="SMARTInkShape-3885"/>
            <p:cNvSpPr/>
            <p:nvPr>
              <p:custDataLst>
                <p:tags r:id="rId42"/>
              </p:custDataLst>
            </p:nvPr>
          </p:nvSpPr>
          <p:spPr>
            <a:xfrm>
              <a:off x="4471693" y="6438900"/>
              <a:ext cx="700383" cy="66676"/>
            </a:xfrm>
            <a:custGeom>
              <a:avLst/>
              <a:gdLst/>
              <a:ahLst/>
              <a:cxnLst/>
              <a:rect l="0" t="0" r="0" b="0"/>
              <a:pathLst>
                <a:path w="700383" h="66676">
                  <a:moveTo>
                    <a:pt x="5057" y="66675"/>
                  </a:moveTo>
                  <a:lnTo>
                    <a:pt x="5057" y="66675"/>
                  </a:lnTo>
                  <a:lnTo>
                    <a:pt x="0" y="66675"/>
                  </a:lnTo>
                  <a:lnTo>
                    <a:pt x="12683" y="65617"/>
                  </a:lnTo>
                  <a:lnTo>
                    <a:pt x="53130" y="59136"/>
                  </a:lnTo>
                  <a:lnTo>
                    <a:pt x="97617" y="54916"/>
                  </a:lnTo>
                  <a:lnTo>
                    <a:pt x="137610" y="49785"/>
                  </a:lnTo>
                  <a:lnTo>
                    <a:pt x="179093" y="45443"/>
                  </a:lnTo>
                  <a:lnTo>
                    <a:pt x="210465" y="41363"/>
                  </a:lnTo>
                  <a:lnTo>
                    <a:pt x="245574" y="39551"/>
                  </a:lnTo>
                  <a:lnTo>
                    <a:pt x="282345" y="35922"/>
                  </a:lnTo>
                  <a:lnTo>
                    <a:pt x="319854" y="31840"/>
                  </a:lnTo>
                  <a:lnTo>
                    <a:pt x="357692" y="30026"/>
                  </a:lnTo>
                  <a:lnTo>
                    <a:pt x="395675" y="26398"/>
                  </a:lnTo>
                  <a:lnTo>
                    <a:pt x="433723" y="22316"/>
                  </a:lnTo>
                  <a:lnTo>
                    <a:pt x="471799" y="20501"/>
                  </a:lnTo>
                  <a:lnTo>
                    <a:pt x="509890" y="16873"/>
                  </a:lnTo>
                  <a:lnTo>
                    <a:pt x="546927" y="11733"/>
                  </a:lnTo>
                  <a:lnTo>
                    <a:pt x="581027" y="5920"/>
                  </a:lnTo>
                  <a:lnTo>
                    <a:pt x="624918" y="1754"/>
                  </a:lnTo>
                  <a:lnTo>
                    <a:pt x="700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" name="SMARTInkShape-3886"/>
            <p:cNvSpPr/>
            <p:nvPr>
              <p:custDataLst>
                <p:tags r:id="rId43"/>
              </p:custDataLst>
            </p:nvPr>
          </p:nvSpPr>
          <p:spPr>
            <a:xfrm>
              <a:off x="5257800" y="6210300"/>
              <a:ext cx="123826" cy="5057"/>
            </a:xfrm>
            <a:custGeom>
              <a:avLst/>
              <a:gdLst/>
              <a:ahLst/>
              <a:cxnLst/>
              <a:rect l="0" t="0" r="0" b="0"/>
              <a:pathLst>
                <a:path w="123826" h="5057">
                  <a:moveTo>
                    <a:pt x="0" y="0"/>
                  </a:moveTo>
                  <a:lnTo>
                    <a:pt x="0" y="0"/>
                  </a:lnTo>
                  <a:lnTo>
                    <a:pt x="15170" y="5056"/>
                  </a:lnTo>
                  <a:lnTo>
                    <a:pt x="28261" y="4716"/>
                  </a:lnTo>
                  <a:lnTo>
                    <a:pt x="72292" y="41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" name="SMARTInkShape-3887"/>
            <p:cNvSpPr/>
            <p:nvPr>
              <p:custDataLst>
                <p:tags r:id="rId44"/>
              </p:custDataLst>
            </p:nvPr>
          </p:nvSpPr>
          <p:spPr>
            <a:xfrm>
              <a:off x="5250511" y="6223862"/>
              <a:ext cx="45390" cy="126877"/>
            </a:xfrm>
            <a:custGeom>
              <a:avLst/>
              <a:gdLst/>
              <a:ahLst/>
              <a:cxnLst/>
              <a:rect l="0" t="0" r="0" b="0"/>
              <a:pathLst>
                <a:path w="45390" h="126877">
                  <a:moveTo>
                    <a:pt x="45389" y="5488"/>
                  </a:moveTo>
                  <a:lnTo>
                    <a:pt x="45389" y="5488"/>
                  </a:lnTo>
                  <a:lnTo>
                    <a:pt x="40333" y="5488"/>
                  </a:lnTo>
                  <a:lnTo>
                    <a:pt x="38844" y="4430"/>
                  </a:lnTo>
                  <a:lnTo>
                    <a:pt x="37850" y="2666"/>
                  </a:lnTo>
                  <a:lnTo>
                    <a:pt x="37188" y="432"/>
                  </a:lnTo>
                  <a:lnTo>
                    <a:pt x="35688" y="0"/>
                  </a:lnTo>
                  <a:lnTo>
                    <a:pt x="22855" y="4091"/>
                  </a:lnTo>
                  <a:lnTo>
                    <a:pt x="13149" y="5925"/>
                  </a:lnTo>
                  <a:lnTo>
                    <a:pt x="5307" y="10269"/>
                  </a:lnTo>
                  <a:lnTo>
                    <a:pt x="2793" y="12909"/>
                  </a:lnTo>
                  <a:lnTo>
                    <a:pt x="0" y="18664"/>
                  </a:lnTo>
                  <a:lnTo>
                    <a:pt x="1580" y="27572"/>
                  </a:lnTo>
                  <a:lnTo>
                    <a:pt x="20211" y="69166"/>
                  </a:lnTo>
                  <a:lnTo>
                    <a:pt x="31675" y="94422"/>
                  </a:lnTo>
                  <a:lnTo>
                    <a:pt x="34002" y="107104"/>
                  </a:lnTo>
                  <a:lnTo>
                    <a:pt x="32213" y="116973"/>
                  </a:lnTo>
                  <a:lnTo>
                    <a:pt x="30255" y="121086"/>
                  </a:lnTo>
                  <a:lnTo>
                    <a:pt x="27892" y="123828"/>
                  </a:lnTo>
                  <a:lnTo>
                    <a:pt x="22443" y="126876"/>
                  </a:lnTo>
                  <a:lnTo>
                    <a:pt x="19508" y="126629"/>
                  </a:lnTo>
                  <a:lnTo>
                    <a:pt x="7289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" name="SMARTInkShape-3888"/>
            <p:cNvSpPr/>
            <p:nvPr>
              <p:custDataLst>
                <p:tags r:id="rId45"/>
              </p:custDataLst>
            </p:nvPr>
          </p:nvSpPr>
          <p:spPr>
            <a:xfrm>
              <a:off x="4267200" y="6067425"/>
              <a:ext cx="876301" cy="493725"/>
            </a:xfrm>
            <a:custGeom>
              <a:avLst/>
              <a:gdLst/>
              <a:ahLst/>
              <a:cxnLst/>
              <a:rect l="0" t="0" r="0" b="0"/>
              <a:pathLst>
                <a:path w="876301" h="493725">
                  <a:moveTo>
                    <a:pt x="0" y="371475"/>
                  </a:moveTo>
                  <a:lnTo>
                    <a:pt x="0" y="371475"/>
                  </a:lnTo>
                  <a:lnTo>
                    <a:pt x="5057" y="371475"/>
                  </a:lnTo>
                  <a:lnTo>
                    <a:pt x="6546" y="373592"/>
                  </a:lnTo>
                  <a:lnTo>
                    <a:pt x="17610" y="416256"/>
                  </a:lnTo>
                  <a:lnTo>
                    <a:pt x="29222" y="462797"/>
                  </a:lnTo>
                  <a:lnTo>
                    <a:pt x="36271" y="477679"/>
                  </a:lnTo>
                  <a:lnTo>
                    <a:pt x="46459" y="491349"/>
                  </a:lnTo>
                  <a:lnTo>
                    <a:pt x="52139" y="493724"/>
                  </a:lnTo>
                  <a:lnTo>
                    <a:pt x="58043" y="493191"/>
                  </a:lnTo>
                  <a:lnTo>
                    <a:pt x="70247" y="486955"/>
                  </a:lnTo>
                  <a:lnTo>
                    <a:pt x="82726" y="477127"/>
                  </a:lnTo>
                  <a:lnTo>
                    <a:pt x="96596" y="439468"/>
                  </a:lnTo>
                  <a:lnTo>
                    <a:pt x="102352" y="393149"/>
                  </a:lnTo>
                  <a:lnTo>
                    <a:pt x="103698" y="358882"/>
                  </a:lnTo>
                  <a:lnTo>
                    <a:pt x="104456" y="315180"/>
                  </a:lnTo>
                  <a:lnTo>
                    <a:pt x="101859" y="277537"/>
                  </a:lnTo>
                  <a:lnTo>
                    <a:pt x="97208" y="234633"/>
                  </a:lnTo>
                  <a:lnTo>
                    <a:pt x="93008" y="198991"/>
                  </a:lnTo>
                  <a:lnTo>
                    <a:pt x="85060" y="161618"/>
                  </a:lnTo>
                  <a:lnTo>
                    <a:pt x="76003" y="132201"/>
                  </a:lnTo>
                  <a:lnTo>
                    <a:pt x="53964" y="93889"/>
                  </a:lnTo>
                  <a:lnTo>
                    <a:pt x="52909" y="89051"/>
                  </a:lnTo>
                  <a:lnTo>
                    <a:pt x="54560" y="78031"/>
                  </a:lnTo>
                  <a:lnTo>
                    <a:pt x="57540" y="74245"/>
                  </a:lnTo>
                  <a:lnTo>
                    <a:pt x="98607" y="57559"/>
                  </a:lnTo>
                  <a:lnTo>
                    <a:pt x="136579" y="50569"/>
                  </a:lnTo>
                  <a:lnTo>
                    <a:pt x="179698" y="43440"/>
                  </a:lnTo>
                  <a:lnTo>
                    <a:pt x="225987" y="34626"/>
                  </a:lnTo>
                  <a:lnTo>
                    <a:pt x="260247" y="31264"/>
                  </a:lnTo>
                  <a:lnTo>
                    <a:pt x="297698" y="28711"/>
                  </a:lnTo>
                  <a:lnTo>
                    <a:pt x="339038" y="24050"/>
                  </a:lnTo>
                  <a:lnTo>
                    <a:pt x="382106" y="18450"/>
                  </a:lnTo>
                  <a:lnTo>
                    <a:pt x="425941" y="13492"/>
                  </a:lnTo>
                  <a:lnTo>
                    <a:pt x="470119" y="11288"/>
                  </a:lnTo>
                  <a:lnTo>
                    <a:pt x="514447" y="10308"/>
                  </a:lnTo>
                  <a:lnTo>
                    <a:pt x="558843" y="9873"/>
                  </a:lnTo>
                  <a:lnTo>
                    <a:pt x="603269" y="9679"/>
                  </a:lnTo>
                  <a:lnTo>
                    <a:pt x="644886" y="9594"/>
                  </a:lnTo>
                  <a:lnTo>
                    <a:pt x="683492" y="9555"/>
                  </a:lnTo>
                  <a:lnTo>
                    <a:pt x="718288" y="9539"/>
                  </a:lnTo>
                  <a:lnTo>
                    <a:pt x="751392" y="9531"/>
                  </a:lnTo>
                  <a:lnTo>
                    <a:pt x="794134" y="6705"/>
                  </a:lnTo>
                  <a:lnTo>
                    <a:pt x="840394" y="883"/>
                  </a:lnTo>
                  <a:lnTo>
                    <a:pt x="876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" name="SMARTInkShape-3889"/>
            <p:cNvSpPr/>
            <p:nvPr>
              <p:custDataLst>
                <p:tags r:id="rId46"/>
              </p:custDataLst>
            </p:nvPr>
          </p:nvSpPr>
          <p:spPr>
            <a:xfrm>
              <a:off x="4448567" y="6172602"/>
              <a:ext cx="85334" cy="94795"/>
            </a:xfrm>
            <a:custGeom>
              <a:avLst/>
              <a:gdLst/>
              <a:ahLst/>
              <a:cxnLst/>
              <a:rect l="0" t="0" r="0" b="0"/>
              <a:pathLst>
                <a:path w="85334" h="94795">
                  <a:moveTo>
                    <a:pt x="9133" y="18648"/>
                  </a:moveTo>
                  <a:lnTo>
                    <a:pt x="9133" y="18648"/>
                  </a:lnTo>
                  <a:lnTo>
                    <a:pt x="0" y="9516"/>
                  </a:lnTo>
                  <a:lnTo>
                    <a:pt x="4781" y="4183"/>
                  </a:lnTo>
                  <a:lnTo>
                    <a:pt x="10021" y="1635"/>
                  </a:lnTo>
                  <a:lnTo>
                    <a:pt x="22009" y="0"/>
                  </a:lnTo>
                  <a:lnTo>
                    <a:pt x="28261" y="2599"/>
                  </a:lnTo>
                  <a:lnTo>
                    <a:pt x="31410" y="4774"/>
                  </a:lnTo>
                  <a:lnTo>
                    <a:pt x="34909" y="10012"/>
                  </a:lnTo>
                  <a:lnTo>
                    <a:pt x="36464" y="16927"/>
                  </a:lnTo>
                  <a:lnTo>
                    <a:pt x="37155" y="27056"/>
                  </a:lnTo>
                  <a:lnTo>
                    <a:pt x="32488" y="44657"/>
                  </a:lnTo>
                  <a:lnTo>
                    <a:pt x="18389" y="73056"/>
                  </a:lnTo>
                  <a:lnTo>
                    <a:pt x="1474" y="92806"/>
                  </a:lnTo>
                  <a:lnTo>
                    <a:pt x="2969" y="93486"/>
                  </a:lnTo>
                  <a:lnTo>
                    <a:pt x="36236" y="94794"/>
                  </a:lnTo>
                  <a:lnTo>
                    <a:pt x="85333" y="8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" name="SMARTInkShape-3890"/>
            <p:cNvSpPr/>
            <p:nvPr>
              <p:custDataLst>
                <p:tags r:id="rId47"/>
              </p:custDataLst>
            </p:nvPr>
          </p:nvSpPr>
          <p:spPr>
            <a:xfrm>
              <a:off x="4514850" y="6172200"/>
              <a:ext cx="104776" cy="171451"/>
            </a:xfrm>
            <a:custGeom>
              <a:avLst/>
              <a:gdLst/>
              <a:ahLst/>
              <a:cxnLst/>
              <a:rect l="0" t="0" r="0" b="0"/>
              <a:pathLst>
                <a:path w="104776" h="171451">
                  <a:moveTo>
                    <a:pt x="104775" y="0"/>
                  </a:moveTo>
                  <a:lnTo>
                    <a:pt x="104775" y="0"/>
                  </a:lnTo>
                  <a:lnTo>
                    <a:pt x="89605" y="0"/>
                  </a:lnTo>
                  <a:lnTo>
                    <a:pt x="84079" y="2117"/>
                  </a:lnTo>
                  <a:lnTo>
                    <a:pt x="75115" y="10113"/>
                  </a:lnTo>
                  <a:lnTo>
                    <a:pt x="70426" y="20723"/>
                  </a:lnTo>
                  <a:lnTo>
                    <a:pt x="66227" y="33551"/>
                  </a:lnTo>
                  <a:lnTo>
                    <a:pt x="45436" y="76855"/>
                  </a:lnTo>
                  <a:lnTo>
                    <a:pt x="21166" y="11637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0" name="SMARTInkShape-3891"/>
            <p:cNvSpPr/>
            <p:nvPr>
              <p:custDataLst>
                <p:tags r:id="rId48"/>
              </p:custDataLst>
            </p:nvPr>
          </p:nvSpPr>
          <p:spPr>
            <a:xfrm>
              <a:off x="4572000" y="6267450"/>
              <a:ext cx="95251" cy="128597"/>
            </a:xfrm>
            <a:custGeom>
              <a:avLst/>
              <a:gdLst/>
              <a:ahLst/>
              <a:cxnLst/>
              <a:rect l="0" t="0" r="0" b="0"/>
              <a:pathLst>
                <a:path w="95251" h="128597">
                  <a:moveTo>
                    <a:pt x="95250" y="0"/>
                  </a:moveTo>
                  <a:lnTo>
                    <a:pt x="95250" y="0"/>
                  </a:lnTo>
                  <a:lnTo>
                    <a:pt x="53746" y="1058"/>
                  </a:lnTo>
                  <a:lnTo>
                    <a:pt x="42148" y="7604"/>
                  </a:lnTo>
                  <a:lnTo>
                    <a:pt x="32009" y="15188"/>
                  </a:lnTo>
                  <a:lnTo>
                    <a:pt x="25515" y="17333"/>
                  </a:lnTo>
                  <a:lnTo>
                    <a:pt x="23360" y="20022"/>
                  </a:lnTo>
                  <a:lnTo>
                    <a:pt x="20327" y="32862"/>
                  </a:lnTo>
                  <a:lnTo>
                    <a:pt x="19065" y="55637"/>
                  </a:lnTo>
                  <a:lnTo>
                    <a:pt x="21879" y="53654"/>
                  </a:lnTo>
                  <a:lnTo>
                    <a:pt x="27253" y="48816"/>
                  </a:lnTo>
                  <a:lnTo>
                    <a:pt x="56919" y="47656"/>
                  </a:lnTo>
                  <a:lnTo>
                    <a:pt x="60171" y="48704"/>
                  </a:lnTo>
                  <a:lnTo>
                    <a:pt x="62339" y="50460"/>
                  </a:lnTo>
                  <a:lnTo>
                    <a:pt x="72650" y="70419"/>
                  </a:lnTo>
                  <a:lnTo>
                    <a:pt x="74622" y="78217"/>
                  </a:lnTo>
                  <a:lnTo>
                    <a:pt x="72677" y="88033"/>
                  </a:lnTo>
                  <a:lnTo>
                    <a:pt x="62804" y="111582"/>
                  </a:lnTo>
                  <a:lnTo>
                    <a:pt x="56840" y="118383"/>
                  </a:lnTo>
                  <a:lnTo>
                    <a:pt x="39332" y="127807"/>
                  </a:lnTo>
                  <a:lnTo>
                    <a:pt x="34688" y="128596"/>
                  </a:lnTo>
                  <a:lnTo>
                    <a:pt x="30533" y="128065"/>
                  </a:lnTo>
                  <a:lnTo>
                    <a:pt x="11206" y="119605"/>
                  </a:lnTo>
                  <a:lnTo>
                    <a:pt x="4980" y="11383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1" name="SMARTInkShape-3892"/>
            <p:cNvSpPr/>
            <p:nvPr>
              <p:custDataLst>
                <p:tags r:id="rId49"/>
              </p:custDataLst>
            </p:nvPr>
          </p:nvSpPr>
          <p:spPr>
            <a:xfrm>
              <a:off x="4748521" y="6134100"/>
              <a:ext cx="90180" cy="228601"/>
            </a:xfrm>
            <a:custGeom>
              <a:avLst/>
              <a:gdLst/>
              <a:ahLst/>
              <a:cxnLst/>
              <a:rect l="0" t="0" r="0" b="0"/>
              <a:pathLst>
                <a:path w="90180" h="228601">
                  <a:moveTo>
                    <a:pt x="90179" y="0"/>
                  </a:moveTo>
                  <a:lnTo>
                    <a:pt x="90179" y="0"/>
                  </a:lnTo>
                  <a:lnTo>
                    <a:pt x="67789" y="0"/>
                  </a:lnTo>
                  <a:lnTo>
                    <a:pt x="53323" y="10113"/>
                  </a:lnTo>
                  <a:lnTo>
                    <a:pt x="26072" y="53673"/>
                  </a:lnTo>
                  <a:lnTo>
                    <a:pt x="11311" y="91976"/>
                  </a:lnTo>
                  <a:lnTo>
                    <a:pt x="0" y="135711"/>
                  </a:lnTo>
                  <a:lnTo>
                    <a:pt x="5" y="153449"/>
                  </a:lnTo>
                  <a:lnTo>
                    <a:pt x="5985" y="192559"/>
                  </a:lnTo>
                  <a:lnTo>
                    <a:pt x="14306" y="205879"/>
                  </a:lnTo>
                  <a:lnTo>
                    <a:pt x="6160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2" name="SMARTInkShape-3893"/>
            <p:cNvSpPr/>
            <p:nvPr>
              <p:custDataLst>
                <p:tags r:id="rId50"/>
              </p:custDataLst>
            </p:nvPr>
          </p:nvSpPr>
          <p:spPr>
            <a:xfrm>
              <a:off x="4886325" y="62103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0" y="43252"/>
                  </a:lnTo>
                  <a:lnTo>
                    <a:pt x="0" y="89408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3" name="SMARTInkShape-3894"/>
            <p:cNvSpPr/>
            <p:nvPr>
              <p:custDataLst>
                <p:tags r:id="rId51"/>
              </p:custDataLst>
            </p:nvPr>
          </p:nvSpPr>
          <p:spPr>
            <a:xfrm>
              <a:off x="4953000" y="62579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3183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4" name="SMARTInkShape-3895"/>
            <p:cNvSpPr/>
            <p:nvPr>
              <p:custDataLst>
                <p:tags r:id="rId52"/>
              </p:custDataLst>
            </p:nvPr>
          </p:nvSpPr>
          <p:spPr>
            <a:xfrm>
              <a:off x="5076825" y="6148544"/>
              <a:ext cx="66676" cy="97840"/>
            </a:xfrm>
            <a:custGeom>
              <a:avLst/>
              <a:gdLst/>
              <a:ahLst/>
              <a:cxnLst/>
              <a:rect l="0" t="0" r="0" b="0"/>
              <a:pathLst>
                <a:path w="66676" h="97840">
                  <a:moveTo>
                    <a:pt x="0" y="14131"/>
                  </a:moveTo>
                  <a:lnTo>
                    <a:pt x="0" y="14131"/>
                  </a:lnTo>
                  <a:lnTo>
                    <a:pt x="13257" y="874"/>
                  </a:lnTo>
                  <a:lnTo>
                    <a:pt x="17306" y="0"/>
                  </a:lnTo>
                  <a:lnTo>
                    <a:pt x="27446" y="1854"/>
                  </a:lnTo>
                  <a:lnTo>
                    <a:pt x="39999" y="8848"/>
                  </a:lnTo>
                  <a:lnTo>
                    <a:pt x="44236" y="14605"/>
                  </a:lnTo>
                  <a:lnTo>
                    <a:pt x="45366" y="17621"/>
                  </a:lnTo>
                  <a:lnTo>
                    <a:pt x="41899" y="37037"/>
                  </a:lnTo>
                  <a:lnTo>
                    <a:pt x="20865" y="82426"/>
                  </a:lnTo>
                  <a:lnTo>
                    <a:pt x="19588" y="93046"/>
                  </a:lnTo>
                  <a:lnTo>
                    <a:pt x="20467" y="95316"/>
                  </a:lnTo>
                  <a:lnTo>
                    <a:pt x="22111" y="96829"/>
                  </a:lnTo>
                  <a:lnTo>
                    <a:pt x="24266" y="97839"/>
                  </a:lnTo>
                  <a:lnTo>
                    <a:pt x="26761" y="97453"/>
                  </a:lnTo>
                  <a:lnTo>
                    <a:pt x="66675" y="8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5" name="SMARTInkShape-3896"/>
            <p:cNvSpPr/>
            <p:nvPr>
              <p:custDataLst>
                <p:tags r:id="rId53"/>
              </p:custDataLst>
            </p:nvPr>
          </p:nvSpPr>
          <p:spPr>
            <a:xfrm>
              <a:off x="5162550" y="6143625"/>
              <a:ext cx="95251" cy="161926"/>
            </a:xfrm>
            <a:custGeom>
              <a:avLst/>
              <a:gdLst/>
              <a:ahLst/>
              <a:cxnLst/>
              <a:rect l="0" t="0" r="0" b="0"/>
              <a:pathLst>
                <a:path w="95251" h="161926">
                  <a:moveTo>
                    <a:pt x="95250" y="0"/>
                  </a:moveTo>
                  <a:lnTo>
                    <a:pt x="95250" y="0"/>
                  </a:lnTo>
                  <a:lnTo>
                    <a:pt x="70647" y="16402"/>
                  </a:lnTo>
                  <a:lnTo>
                    <a:pt x="45565" y="53533"/>
                  </a:lnTo>
                  <a:lnTo>
                    <a:pt x="25498" y="95181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9" name="SMARTInkShape-Group688"/>
          <p:cNvGrpSpPr/>
          <p:nvPr/>
        </p:nvGrpSpPr>
        <p:grpSpPr>
          <a:xfrm>
            <a:off x="5869117" y="6362700"/>
            <a:ext cx="141159" cy="84819"/>
            <a:chOff x="5869117" y="6362700"/>
            <a:chExt cx="141159" cy="84819"/>
          </a:xfrm>
        </p:grpSpPr>
        <p:sp>
          <p:nvSpPr>
            <p:cNvPr id="1987" name="SMARTInkShape-3897"/>
            <p:cNvSpPr/>
            <p:nvPr>
              <p:custDataLst>
                <p:tags r:id="rId38"/>
              </p:custDataLst>
            </p:nvPr>
          </p:nvSpPr>
          <p:spPr>
            <a:xfrm>
              <a:off x="5869117" y="6429375"/>
              <a:ext cx="141159" cy="18144"/>
            </a:xfrm>
            <a:custGeom>
              <a:avLst/>
              <a:gdLst/>
              <a:ahLst/>
              <a:cxnLst/>
              <a:rect l="0" t="0" r="0" b="0"/>
              <a:pathLst>
                <a:path w="141159" h="18144">
                  <a:moveTo>
                    <a:pt x="17333" y="0"/>
                  </a:moveTo>
                  <a:lnTo>
                    <a:pt x="17333" y="0"/>
                  </a:lnTo>
                  <a:lnTo>
                    <a:pt x="12277" y="5056"/>
                  </a:lnTo>
                  <a:lnTo>
                    <a:pt x="6972" y="7539"/>
                  </a:lnTo>
                  <a:lnTo>
                    <a:pt x="0" y="9132"/>
                  </a:lnTo>
                  <a:lnTo>
                    <a:pt x="8904" y="14465"/>
                  </a:lnTo>
                  <a:lnTo>
                    <a:pt x="46085" y="18143"/>
                  </a:lnTo>
                  <a:lnTo>
                    <a:pt x="82884" y="17723"/>
                  </a:lnTo>
                  <a:lnTo>
                    <a:pt x="1411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8" name="SMARTInkShape-3898"/>
            <p:cNvSpPr/>
            <p:nvPr>
              <p:custDataLst>
                <p:tags r:id="rId39"/>
              </p:custDataLst>
            </p:nvPr>
          </p:nvSpPr>
          <p:spPr>
            <a:xfrm>
              <a:off x="5871437" y="6362700"/>
              <a:ext cx="91214" cy="19051"/>
            </a:xfrm>
            <a:custGeom>
              <a:avLst/>
              <a:gdLst/>
              <a:ahLst/>
              <a:cxnLst/>
              <a:rect l="0" t="0" r="0" b="0"/>
              <a:pathLst>
                <a:path w="91214" h="190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1134" y="1058"/>
                  </a:lnTo>
                  <a:lnTo>
                    <a:pt x="65096" y="15188"/>
                  </a:lnTo>
                  <a:lnTo>
                    <a:pt x="9121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2" name="SMARTInkShape-Group689"/>
          <p:cNvGrpSpPr/>
          <p:nvPr/>
        </p:nvGrpSpPr>
        <p:grpSpPr>
          <a:xfrm>
            <a:off x="6297349" y="6153150"/>
            <a:ext cx="789252" cy="426287"/>
            <a:chOff x="6297349" y="6153150"/>
            <a:chExt cx="789252" cy="426287"/>
          </a:xfrm>
        </p:grpSpPr>
        <p:sp>
          <p:nvSpPr>
            <p:cNvPr id="1990" name="SMARTInkShape-3899"/>
            <p:cNvSpPr/>
            <p:nvPr>
              <p:custDataLst>
                <p:tags r:id="rId26"/>
              </p:custDataLst>
            </p:nvPr>
          </p:nvSpPr>
          <p:spPr>
            <a:xfrm>
              <a:off x="6991350" y="6429768"/>
              <a:ext cx="95251" cy="113733"/>
            </a:xfrm>
            <a:custGeom>
              <a:avLst/>
              <a:gdLst/>
              <a:ahLst/>
              <a:cxnLst/>
              <a:rect l="0" t="0" r="0" b="0"/>
              <a:pathLst>
                <a:path w="95251" h="113733">
                  <a:moveTo>
                    <a:pt x="95250" y="9132"/>
                  </a:moveTo>
                  <a:lnTo>
                    <a:pt x="95250" y="9132"/>
                  </a:lnTo>
                  <a:lnTo>
                    <a:pt x="64659" y="9132"/>
                  </a:lnTo>
                  <a:lnTo>
                    <a:pt x="25822" y="0"/>
                  </a:lnTo>
                  <a:lnTo>
                    <a:pt x="19238" y="2604"/>
                  </a:lnTo>
                  <a:lnTo>
                    <a:pt x="11443" y="7842"/>
                  </a:lnTo>
                  <a:lnTo>
                    <a:pt x="10378" y="11381"/>
                  </a:lnTo>
                  <a:lnTo>
                    <a:pt x="9526" y="58744"/>
                  </a:lnTo>
                  <a:lnTo>
                    <a:pt x="9525" y="61257"/>
                  </a:lnTo>
                  <a:lnTo>
                    <a:pt x="10583" y="62932"/>
                  </a:lnTo>
                  <a:lnTo>
                    <a:pt x="12347" y="64049"/>
                  </a:lnTo>
                  <a:lnTo>
                    <a:pt x="14581" y="64794"/>
                  </a:lnTo>
                  <a:lnTo>
                    <a:pt x="45173" y="57951"/>
                  </a:lnTo>
                  <a:lnTo>
                    <a:pt x="54649" y="60110"/>
                  </a:lnTo>
                  <a:lnTo>
                    <a:pt x="69356" y="70119"/>
                  </a:lnTo>
                  <a:lnTo>
                    <a:pt x="73158" y="78923"/>
                  </a:lnTo>
                  <a:lnTo>
                    <a:pt x="75599" y="96766"/>
                  </a:lnTo>
                  <a:lnTo>
                    <a:pt x="73683" y="100363"/>
                  </a:lnTo>
                  <a:lnTo>
                    <a:pt x="65908" y="107183"/>
                  </a:lnTo>
                  <a:lnTo>
                    <a:pt x="55398" y="110918"/>
                  </a:lnTo>
                  <a:lnTo>
                    <a:pt x="12598" y="113732"/>
                  </a:lnTo>
                  <a:lnTo>
                    <a:pt x="8399" y="112732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1" name="SMARTInkShape-3900"/>
            <p:cNvSpPr/>
            <p:nvPr>
              <p:custDataLst>
                <p:tags r:id="rId27"/>
              </p:custDataLst>
            </p:nvPr>
          </p:nvSpPr>
          <p:spPr>
            <a:xfrm>
              <a:off x="6972300" y="6383953"/>
              <a:ext cx="104776" cy="16848"/>
            </a:xfrm>
            <a:custGeom>
              <a:avLst/>
              <a:gdLst/>
              <a:ahLst/>
              <a:cxnLst/>
              <a:rect l="0" t="0" r="0" b="0"/>
              <a:pathLst>
                <a:path w="104776" h="16848">
                  <a:moveTo>
                    <a:pt x="0" y="16847"/>
                  </a:moveTo>
                  <a:lnTo>
                    <a:pt x="0" y="16847"/>
                  </a:lnTo>
                  <a:lnTo>
                    <a:pt x="13257" y="3590"/>
                  </a:lnTo>
                  <a:lnTo>
                    <a:pt x="24942" y="372"/>
                  </a:lnTo>
                  <a:lnTo>
                    <a:pt x="40718" y="0"/>
                  </a:lnTo>
                  <a:lnTo>
                    <a:pt x="104775" y="7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2" name="SMARTInkShape-3901"/>
            <p:cNvSpPr/>
            <p:nvPr>
              <p:custDataLst>
                <p:tags r:id="rId28"/>
              </p:custDataLst>
            </p:nvPr>
          </p:nvSpPr>
          <p:spPr>
            <a:xfrm>
              <a:off x="7029450" y="6205244"/>
              <a:ext cx="18658" cy="138407"/>
            </a:xfrm>
            <a:custGeom>
              <a:avLst/>
              <a:gdLst/>
              <a:ahLst/>
              <a:cxnLst/>
              <a:rect l="0" t="0" r="0" b="0"/>
              <a:pathLst>
                <a:path w="18658" h="138407">
                  <a:moveTo>
                    <a:pt x="9525" y="5056"/>
                  </a:moveTo>
                  <a:lnTo>
                    <a:pt x="9525" y="5056"/>
                  </a:lnTo>
                  <a:lnTo>
                    <a:pt x="14581" y="5056"/>
                  </a:lnTo>
                  <a:lnTo>
                    <a:pt x="16070" y="3998"/>
                  </a:lnTo>
                  <a:lnTo>
                    <a:pt x="17063" y="2234"/>
                  </a:lnTo>
                  <a:lnTo>
                    <a:pt x="17725" y="0"/>
                  </a:lnTo>
                  <a:lnTo>
                    <a:pt x="18657" y="12025"/>
                  </a:lnTo>
                  <a:lnTo>
                    <a:pt x="10385" y="56951"/>
                  </a:lnTo>
                  <a:lnTo>
                    <a:pt x="4582" y="100868"/>
                  </a:lnTo>
                  <a:lnTo>
                    <a:pt x="0" y="13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3" name="SMARTInkShape-3902"/>
            <p:cNvSpPr/>
            <p:nvPr>
              <p:custDataLst>
                <p:tags r:id="rId29"/>
              </p:custDataLst>
            </p:nvPr>
          </p:nvSpPr>
          <p:spPr>
            <a:xfrm>
              <a:off x="6896100" y="6353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4" name="SMARTInkShape-3903"/>
            <p:cNvSpPr/>
            <p:nvPr>
              <p:custDataLst>
                <p:tags r:id="rId30"/>
              </p:custDataLst>
            </p:nvPr>
          </p:nvSpPr>
          <p:spPr>
            <a:xfrm>
              <a:off x="6707593" y="6421290"/>
              <a:ext cx="93258" cy="102772"/>
            </a:xfrm>
            <a:custGeom>
              <a:avLst/>
              <a:gdLst/>
              <a:ahLst/>
              <a:cxnLst/>
              <a:rect l="0" t="0" r="0" b="0"/>
              <a:pathLst>
                <a:path w="93258" h="102772">
                  <a:moveTo>
                    <a:pt x="93257" y="17610"/>
                  </a:moveTo>
                  <a:lnTo>
                    <a:pt x="93257" y="17610"/>
                  </a:lnTo>
                  <a:lnTo>
                    <a:pt x="74943" y="17610"/>
                  </a:lnTo>
                  <a:lnTo>
                    <a:pt x="66421" y="14788"/>
                  </a:lnTo>
                  <a:lnTo>
                    <a:pt x="62666" y="12554"/>
                  </a:lnTo>
                  <a:lnTo>
                    <a:pt x="38246" y="5851"/>
                  </a:lnTo>
                  <a:lnTo>
                    <a:pt x="30708" y="1800"/>
                  </a:lnTo>
                  <a:lnTo>
                    <a:pt x="23829" y="0"/>
                  </a:lnTo>
                  <a:lnTo>
                    <a:pt x="20513" y="578"/>
                  </a:lnTo>
                  <a:lnTo>
                    <a:pt x="9450" y="6887"/>
                  </a:lnTo>
                  <a:lnTo>
                    <a:pt x="8385" y="10375"/>
                  </a:lnTo>
                  <a:lnTo>
                    <a:pt x="7532" y="46021"/>
                  </a:lnTo>
                  <a:lnTo>
                    <a:pt x="20789" y="46171"/>
                  </a:lnTo>
                  <a:lnTo>
                    <a:pt x="26829" y="49001"/>
                  </a:lnTo>
                  <a:lnTo>
                    <a:pt x="33042" y="52728"/>
                  </a:lnTo>
                  <a:lnTo>
                    <a:pt x="39331" y="54384"/>
                  </a:lnTo>
                  <a:lnTo>
                    <a:pt x="45654" y="60766"/>
                  </a:lnTo>
                  <a:lnTo>
                    <a:pt x="50934" y="69599"/>
                  </a:lnTo>
                  <a:lnTo>
                    <a:pt x="53906" y="80522"/>
                  </a:lnTo>
                  <a:lnTo>
                    <a:pt x="54601" y="87198"/>
                  </a:lnTo>
                  <a:lnTo>
                    <a:pt x="52087" y="93694"/>
                  </a:lnTo>
                  <a:lnTo>
                    <a:pt x="49936" y="96908"/>
                  </a:lnTo>
                  <a:lnTo>
                    <a:pt x="47443" y="99051"/>
                  </a:lnTo>
                  <a:lnTo>
                    <a:pt x="41851" y="101430"/>
                  </a:lnTo>
                  <a:lnTo>
                    <a:pt x="27695" y="102771"/>
                  </a:lnTo>
                  <a:lnTo>
                    <a:pt x="18963" y="100262"/>
                  </a:lnTo>
                  <a:lnTo>
                    <a:pt x="11554" y="96677"/>
                  </a:lnTo>
                  <a:lnTo>
                    <a:pt x="0" y="94187"/>
                  </a:lnTo>
                  <a:lnTo>
                    <a:pt x="394" y="93004"/>
                  </a:lnTo>
                  <a:lnTo>
                    <a:pt x="7532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5" name="SMARTInkShape-3904"/>
            <p:cNvSpPr/>
            <p:nvPr>
              <p:custDataLst>
                <p:tags r:id="rId31"/>
              </p:custDataLst>
            </p:nvPr>
          </p:nvSpPr>
          <p:spPr>
            <a:xfrm>
              <a:off x="6690588" y="6372225"/>
              <a:ext cx="129313" cy="9526"/>
            </a:xfrm>
            <a:custGeom>
              <a:avLst/>
              <a:gdLst/>
              <a:ahLst/>
              <a:cxnLst/>
              <a:rect l="0" t="0" r="0" b="0"/>
              <a:pathLst>
                <a:path w="129313" h="9526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0" y="7539"/>
                  </a:lnTo>
                  <a:lnTo>
                    <a:pt x="4449" y="8642"/>
                  </a:lnTo>
                  <a:lnTo>
                    <a:pt x="44363" y="9447"/>
                  </a:lnTo>
                  <a:lnTo>
                    <a:pt x="79682" y="9502"/>
                  </a:lnTo>
                  <a:lnTo>
                    <a:pt x="12931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6" name="SMARTInkShape-3905"/>
            <p:cNvSpPr/>
            <p:nvPr>
              <p:custDataLst>
                <p:tags r:id="rId32"/>
              </p:custDataLst>
            </p:nvPr>
          </p:nvSpPr>
          <p:spPr>
            <a:xfrm>
              <a:off x="6743700" y="6210334"/>
              <a:ext cx="51681" cy="133317"/>
            </a:xfrm>
            <a:custGeom>
              <a:avLst/>
              <a:gdLst/>
              <a:ahLst/>
              <a:cxnLst/>
              <a:rect l="0" t="0" r="0" b="0"/>
              <a:pathLst>
                <a:path w="51681" h="133317">
                  <a:moveTo>
                    <a:pt x="9525" y="9491"/>
                  </a:moveTo>
                  <a:lnTo>
                    <a:pt x="9525" y="9491"/>
                  </a:lnTo>
                  <a:lnTo>
                    <a:pt x="4469" y="4435"/>
                  </a:lnTo>
                  <a:lnTo>
                    <a:pt x="4038" y="2946"/>
                  </a:lnTo>
                  <a:lnTo>
                    <a:pt x="4808" y="1952"/>
                  </a:lnTo>
                  <a:lnTo>
                    <a:pt x="8487" y="849"/>
                  </a:lnTo>
                  <a:lnTo>
                    <a:pt x="28690" y="0"/>
                  </a:lnTo>
                  <a:lnTo>
                    <a:pt x="36740" y="2803"/>
                  </a:lnTo>
                  <a:lnTo>
                    <a:pt x="40369" y="5034"/>
                  </a:lnTo>
                  <a:lnTo>
                    <a:pt x="50531" y="18283"/>
                  </a:lnTo>
                  <a:lnTo>
                    <a:pt x="51680" y="23819"/>
                  </a:lnTo>
                  <a:lnTo>
                    <a:pt x="48368" y="49098"/>
                  </a:lnTo>
                  <a:lnTo>
                    <a:pt x="47061" y="51771"/>
                  </a:lnTo>
                  <a:lnTo>
                    <a:pt x="45133" y="53553"/>
                  </a:lnTo>
                  <a:lnTo>
                    <a:pt x="37361" y="58882"/>
                  </a:lnTo>
                  <a:lnTo>
                    <a:pt x="30311" y="65108"/>
                  </a:lnTo>
                  <a:lnTo>
                    <a:pt x="30790" y="65619"/>
                  </a:lnTo>
                  <a:lnTo>
                    <a:pt x="36929" y="66506"/>
                  </a:lnTo>
                  <a:lnTo>
                    <a:pt x="42810" y="71657"/>
                  </a:lnTo>
                  <a:lnTo>
                    <a:pt x="45485" y="76984"/>
                  </a:lnTo>
                  <a:lnTo>
                    <a:pt x="47202" y="89027"/>
                  </a:lnTo>
                  <a:lnTo>
                    <a:pt x="42443" y="103495"/>
                  </a:lnTo>
                  <a:lnTo>
                    <a:pt x="22078" y="129722"/>
                  </a:lnTo>
                  <a:lnTo>
                    <a:pt x="0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7" name="SMARTInkShape-3906"/>
            <p:cNvSpPr/>
            <p:nvPr>
              <p:custDataLst>
                <p:tags r:id="rId33"/>
              </p:custDataLst>
            </p:nvPr>
          </p:nvSpPr>
          <p:spPr>
            <a:xfrm>
              <a:off x="6638925" y="6324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8" name="SMARTInkShape-3907"/>
            <p:cNvSpPr/>
            <p:nvPr>
              <p:custDataLst>
                <p:tags r:id="rId34"/>
              </p:custDataLst>
            </p:nvPr>
          </p:nvSpPr>
          <p:spPr>
            <a:xfrm>
              <a:off x="6448429" y="6414362"/>
              <a:ext cx="66672" cy="90934"/>
            </a:xfrm>
            <a:custGeom>
              <a:avLst/>
              <a:gdLst/>
              <a:ahLst/>
              <a:cxnLst/>
              <a:rect l="0" t="0" r="0" b="0"/>
              <a:pathLst>
                <a:path w="66672" h="90934">
                  <a:moveTo>
                    <a:pt x="66671" y="5488"/>
                  </a:moveTo>
                  <a:lnTo>
                    <a:pt x="66671" y="5488"/>
                  </a:lnTo>
                  <a:lnTo>
                    <a:pt x="49338" y="5488"/>
                  </a:lnTo>
                  <a:lnTo>
                    <a:pt x="38017" y="432"/>
                  </a:lnTo>
                  <a:lnTo>
                    <a:pt x="33809" y="0"/>
                  </a:lnTo>
                  <a:lnTo>
                    <a:pt x="11867" y="6362"/>
                  </a:lnTo>
                  <a:lnTo>
                    <a:pt x="1768" y="13665"/>
                  </a:lnTo>
                  <a:lnTo>
                    <a:pt x="785" y="17236"/>
                  </a:lnTo>
                  <a:lnTo>
                    <a:pt x="0" y="43041"/>
                  </a:lnTo>
                  <a:lnTo>
                    <a:pt x="45657" y="43586"/>
                  </a:lnTo>
                  <a:lnTo>
                    <a:pt x="49486" y="43587"/>
                  </a:lnTo>
                  <a:lnTo>
                    <a:pt x="56564" y="46410"/>
                  </a:lnTo>
                  <a:lnTo>
                    <a:pt x="59933" y="48644"/>
                  </a:lnTo>
                  <a:lnTo>
                    <a:pt x="62179" y="51192"/>
                  </a:lnTo>
                  <a:lnTo>
                    <a:pt x="64674" y="56845"/>
                  </a:lnTo>
                  <a:lnTo>
                    <a:pt x="66080" y="65978"/>
                  </a:lnTo>
                  <a:lnTo>
                    <a:pt x="61440" y="80444"/>
                  </a:lnTo>
                  <a:lnTo>
                    <a:pt x="58950" y="84033"/>
                  </a:lnTo>
                  <a:lnTo>
                    <a:pt x="53362" y="88022"/>
                  </a:lnTo>
                  <a:lnTo>
                    <a:pt x="26666" y="90933"/>
                  </a:lnTo>
                  <a:lnTo>
                    <a:pt x="19611" y="88267"/>
                  </a:lnTo>
                  <a:lnTo>
                    <a:pt x="6459" y="77930"/>
                  </a:lnTo>
                  <a:lnTo>
                    <a:pt x="5362" y="73892"/>
                  </a:lnTo>
                  <a:lnTo>
                    <a:pt x="9521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9" name="SMARTInkShape-3908"/>
            <p:cNvSpPr/>
            <p:nvPr>
              <p:custDataLst>
                <p:tags r:id="rId35"/>
              </p:custDataLst>
            </p:nvPr>
          </p:nvSpPr>
          <p:spPr>
            <a:xfrm>
              <a:off x="6419850" y="6357212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5488"/>
                  </a:moveTo>
                  <a:lnTo>
                    <a:pt x="0" y="5488"/>
                  </a:lnTo>
                  <a:lnTo>
                    <a:pt x="41636" y="5488"/>
                  </a:lnTo>
                  <a:lnTo>
                    <a:pt x="75839" y="0"/>
                  </a:lnTo>
                  <a:lnTo>
                    <a:pt x="1143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0" name="SMARTInkShape-3909"/>
            <p:cNvSpPr/>
            <p:nvPr>
              <p:custDataLst>
                <p:tags r:id="rId36"/>
              </p:custDataLst>
            </p:nvPr>
          </p:nvSpPr>
          <p:spPr>
            <a:xfrm>
              <a:off x="6438900" y="6210450"/>
              <a:ext cx="114301" cy="104626"/>
            </a:xfrm>
            <a:custGeom>
              <a:avLst/>
              <a:gdLst/>
              <a:ahLst/>
              <a:cxnLst/>
              <a:rect l="0" t="0" r="0" b="0"/>
              <a:pathLst>
                <a:path w="114301" h="104626">
                  <a:moveTo>
                    <a:pt x="0" y="18900"/>
                  </a:moveTo>
                  <a:lnTo>
                    <a:pt x="0" y="18900"/>
                  </a:lnTo>
                  <a:lnTo>
                    <a:pt x="0" y="13844"/>
                  </a:lnTo>
                  <a:lnTo>
                    <a:pt x="2822" y="8539"/>
                  </a:lnTo>
                  <a:lnTo>
                    <a:pt x="5056" y="5643"/>
                  </a:lnTo>
                  <a:lnTo>
                    <a:pt x="10361" y="2425"/>
                  </a:lnTo>
                  <a:lnTo>
                    <a:pt x="22390" y="358"/>
                  </a:lnTo>
                  <a:lnTo>
                    <a:pt x="31798" y="0"/>
                  </a:lnTo>
                  <a:lnTo>
                    <a:pt x="38122" y="2739"/>
                  </a:lnTo>
                  <a:lnTo>
                    <a:pt x="41290" y="4952"/>
                  </a:lnTo>
                  <a:lnTo>
                    <a:pt x="43402" y="8542"/>
                  </a:lnTo>
                  <a:lnTo>
                    <a:pt x="46791" y="26693"/>
                  </a:lnTo>
                  <a:lnTo>
                    <a:pt x="47069" y="30445"/>
                  </a:lnTo>
                  <a:lnTo>
                    <a:pt x="39912" y="51676"/>
                  </a:lnTo>
                  <a:lnTo>
                    <a:pt x="28306" y="73430"/>
                  </a:lnTo>
                  <a:lnTo>
                    <a:pt x="11390" y="93064"/>
                  </a:lnTo>
                  <a:lnTo>
                    <a:pt x="11827" y="93743"/>
                  </a:lnTo>
                  <a:lnTo>
                    <a:pt x="15134" y="94497"/>
                  </a:lnTo>
                  <a:lnTo>
                    <a:pt x="58918" y="101611"/>
                  </a:lnTo>
                  <a:lnTo>
                    <a:pt x="114300" y="10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1" name="SMARTInkShape-3910"/>
            <p:cNvSpPr/>
            <p:nvPr>
              <p:custDataLst>
                <p:tags r:id="rId37"/>
              </p:custDataLst>
            </p:nvPr>
          </p:nvSpPr>
          <p:spPr>
            <a:xfrm>
              <a:off x="6297349" y="6153150"/>
              <a:ext cx="694002" cy="426287"/>
            </a:xfrm>
            <a:custGeom>
              <a:avLst/>
              <a:gdLst/>
              <a:ahLst/>
              <a:cxnLst/>
              <a:rect l="0" t="0" r="0" b="0"/>
              <a:pathLst>
                <a:path w="694002" h="426287">
                  <a:moveTo>
                    <a:pt x="8201" y="352425"/>
                  </a:moveTo>
                  <a:lnTo>
                    <a:pt x="8201" y="352425"/>
                  </a:lnTo>
                  <a:lnTo>
                    <a:pt x="3145" y="352425"/>
                  </a:lnTo>
                  <a:lnTo>
                    <a:pt x="1656" y="353483"/>
                  </a:lnTo>
                  <a:lnTo>
                    <a:pt x="662" y="355247"/>
                  </a:lnTo>
                  <a:lnTo>
                    <a:pt x="0" y="357481"/>
                  </a:lnTo>
                  <a:lnTo>
                    <a:pt x="4125" y="375795"/>
                  </a:lnTo>
                  <a:lnTo>
                    <a:pt x="12050" y="391217"/>
                  </a:lnTo>
                  <a:lnTo>
                    <a:pt x="38686" y="420733"/>
                  </a:lnTo>
                  <a:lnTo>
                    <a:pt x="45739" y="425117"/>
                  </a:lnTo>
                  <a:lnTo>
                    <a:pt x="49101" y="426286"/>
                  </a:lnTo>
                  <a:lnTo>
                    <a:pt x="52401" y="423891"/>
                  </a:lnTo>
                  <a:lnTo>
                    <a:pt x="65303" y="397233"/>
                  </a:lnTo>
                  <a:lnTo>
                    <a:pt x="70620" y="378689"/>
                  </a:lnTo>
                  <a:lnTo>
                    <a:pt x="73615" y="343391"/>
                  </a:lnTo>
                  <a:lnTo>
                    <a:pt x="74503" y="302006"/>
                  </a:lnTo>
                  <a:lnTo>
                    <a:pt x="74803" y="255682"/>
                  </a:lnTo>
                  <a:lnTo>
                    <a:pt x="74861" y="216193"/>
                  </a:lnTo>
                  <a:lnTo>
                    <a:pt x="74872" y="174477"/>
                  </a:lnTo>
                  <a:lnTo>
                    <a:pt x="68329" y="131792"/>
                  </a:lnTo>
                  <a:lnTo>
                    <a:pt x="65939" y="90435"/>
                  </a:lnTo>
                  <a:lnTo>
                    <a:pt x="64370" y="54595"/>
                  </a:lnTo>
                  <a:lnTo>
                    <a:pt x="56221" y="24657"/>
                  </a:lnTo>
                  <a:lnTo>
                    <a:pt x="57148" y="22788"/>
                  </a:lnTo>
                  <a:lnTo>
                    <a:pt x="58823" y="21542"/>
                  </a:lnTo>
                  <a:lnTo>
                    <a:pt x="63508" y="20158"/>
                  </a:lnTo>
                  <a:lnTo>
                    <a:pt x="109919" y="16292"/>
                  </a:lnTo>
                  <a:lnTo>
                    <a:pt x="128551" y="12533"/>
                  </a:lnTo>
                  <a:lnTo>
                    <a:pt x="172624" y="10416"/>
                  </a:lnTo>
                  <a:lnTo>
                    <a:pt x="214493" y="9789"/>
                  </a:lnTo>
                  <a:lnTo>
                    <a:pt x="259942" y="9603"/>
                  </a:lnTo>
                  <a:lnTo>
                    <a:pt x="306922" y="9548"/>
                  </a:lnTo>
                  <a:lnTo>
                    <a:pt x="354357" y="9532"/>
                  </a:lnTo>
                  <a:lnTo>
                    <a:pt x="401925" y="9527"/>
                  </a:lnTo>
                  <a:lnTo>
                    <a:pt x="449533" y="9525"/>
                  </a:lnTo>
                  <a:lnTo>
                    <a:pt x="496094" y="9525"/>
                  </a:lnTo>
                  <a:lnTo>
                    <a:pt x="538230" y="9525"/>
                  </a:lnTo>
                  <a:lnTo>
                    <a:pt x="584817" y="9525"/>
                  </a:lnTo>
                  <a:lnTo>
                    <a:pt x="620075" y="9525"/>
                  </a:lnTo>
                  <a:lnTo>
                    <a:pt x="665511" y="9525"/>
                  </a:lnTo>
                  <a:lnTo>
                    <a:pt x="694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5" name="SMARTInkShape-Group690"/>
          <p:cNvGrpSpPr/>
          <p:nvPr/>
        </p:nvGrpSpPr>
        <p:grpSpPr>
          <a:xfrm>
            <a:off x="7516550" y="6362700"/>
            <a:ext cx="112976" cy="74867"/>
            <a:chOff x="7516550" y="6362700"/>
            <a:chExt cx="112976" cy="74867"/>
          </a:xfrm>
        </p:grpSpPr>
        <p:sp>
          <p:nvSpPr>
            <p:cNvPr id="2003" name="SMARTInkShape-3911"/>
            <p:cNvSpPr/>
            <p:nvPr>
              <p:custDataLst>
                <p:tags r:id="rId24"/>
              </p:custDataLst>
            </p:nvPr>
          </p:nvSpPr>
          <p:spPr>
            <a:xfrm>
              <a:off x="7516550" y="6419850"/>
              <a:ext cx="112976" cy="17717"/>
            </a:xfrm>
            <a:custGeom>
              <a:avLst/>
              <a:gdLst/>
              <a:ahLst/>
              <a:cxnLst/>
              <a:rect l="0" t="0" r="0" b="0"/>
              <a:pathLst>
                <a:path w="112976" h="17717">
                  <a:moveTo>
                    <a:pt x="8200" y="0"/>
                  </a:moveTo>
                  <a:lnTo>
                    <a:pt x="8200" y="0"/>
                  </a:lnTo>
                  <a:lnTo>
                    <a:pt x="8200" y="5056"/>
                  </a:lnTo>
                  <a:lnTo>
                    <a:pt x="7142" y="6545"/>
                  </a:lnTo>
                  <a:lnTo>
                    <a:pt x="5378" y="7539"/>
                  </a:lnTo>
                  <a:lnTo>
                    <a:pt x="0" y="9132"/>
                  </a:lnTo>
                  <a:lnTo>
                    <a:pt x="45375" y="16049"/>
                  </a:lnTo>
                  <a:lnTo>
                    <a:pt x="55767" y="17716"/>
                  </a:lnTo>
                  <a:lnTo>
                    <a:pt x="112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4" name="SMARTInkShape-3912"/>
            <p:cNvSpPr/>
            <p:nvPr>
              <p:custDataLst>
                <p:tags r:id="rId25"/>
              </p:custDataLst>
            </p:nvPr>
          </p:nvSpPr>
          <p:spPr>
            <a:xfrm>
              <a:off x="7534275" y="6362700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3848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3" name="SMARTInkShape-Group691"/>
          <p:cNvGrpSpPr/>
          <p:nvPr/>
        </p:nvGrpSpPr>
        <p:grpSpPr>
          <a:xfrm>
            <a:off x="7915275" y="6128558"/>
            <a:ext cx="857251" cy="545533"/>
            <a:chOff x="7915275" y="6128558"/>
            <a:chExt cx="857251" cy="545533"/>
          </a:xfrm>
        </p:grpSpPr>
        <p:sp>
          <p:nvSpPr>
            <p:cNvPr id="2006" name="SMARTInkShape-3913"/>
            <p:cNvSpPr/>
            <p:nvPr>
              <p:custDataLst>
                <p:tags r:id="rId17"/>
              </p:custDataLst>
            </p:nvPr>
          </p:nvSpPr>
          <p:spPr>
            <a:xfrm>
              <a:off x="8429625" y="6524635"/>
              <a:ext cx="142876" cy="149456"/>
            </a:xfrm>
            <a:custGeom>
              <a:avLst/>
              <a:gdLst/>
              <a:ahLst/>
              <a:cxnLst/>
              <a:rect l="0" t="0" r="0" b="0"/>
              <a:pathLst>
                <a:path w="142876" h="149456">
                  <a:moveTo>
                    <a:pt x="142875" y="9515"/>
                  </a:moveTo>
                  <a:lnTo>
                    <a:pt x="142875" y="9515"/>
                  </a:lnTo>
                  <a:lnTo>
                    <a:pt x="137819" y="9515"/>
                  </a:lnTo>
                  <a:lnTo>
                    <a:pt x="136330" y="8457"/>
                  </a:lnTo>
                  <a:lnTo>
                    <a:pt x="135337" y="6693"/>
                  </a:lnTo>
                  <a:lnTo>
                    <a:pt x="134675" y="4459"/>
                  </a:lnTo>
                  <a:lnTo>
                    <a:pt x="132117" y="2970"/>
                  </a:lnTo>
                  <a:lnTo>
                    <a:pt x="112008" y="383"/>
                  </a:lnTo>
                  <a:lnTo>
                    <a:pt x="68383" y="0"/>
                  </a:lnTo>
                  <a:lnTo>
                    <a:pt x="64639" y="1055"/>
                  </a:lnTo>
                  <a:lnTo>
                    <a:pt x="62143" y="2817"/>
                  </a:lnTo>
                  <a:lnTo>
                    <a:pt x="60479" y="5050"/>
                  </a:lnTo>
                  <a:lnTo>
                    <a:pt x="58630" y="10353"/>
                  </a:lnTo>
                  <a:lnTo>
                    <a:pt x="58137" y="13248"/>
                  </a:lnTo>
                  <a:lnTo>
                    <a:pt x="56749" y="15179"/>
                  </a:lnTo>
                  <a:lnTo>
                    <a:pt x="54766" y="16466"/>
                  </a:lnTo>
                  <a:lnTo>
                    <a:pt x="52387" y="17325"/>
                  </a:lnTo>
                  <a:lnTo>
                    <a:pt x="50799" y="20013"/>
                  </a:lnTo>
                  <a:lnTo>
                    <a:pt x="46846" y="43828"/>
                  </a:lnTo>
                  <a:lnTo>
                    <a:pt x="39461" y="55178"/>
                  </a:lnTo>
                  <a:lnTo>
                    <a:pt x="40067" y="56890"/>
                  </a:lnTo>
                  <a:lnTo>
                    <a:pt x="43559" y="61615"/>
                  </a:lnTo>
                  <a:lnTo>
                    <a:pt x="45973" y="62240"/>
                  </a:lnTo>
                  <a:lnTo>
                    <a:pt x="48640" y="61599"/>
                  </a:lnTo>
                  <a:lnTo>
                    <a:pt x="54426" y="59122"/>
                  </a:lnTo>
                  <a:lnTo>
                    <a:pt x="87594" y="57218"/>
                  </a:lnTo>
                  <a:lnTo>
                    <a:pt x="94669" y="59996"/>
                  </a:lnTo>
                  <a:lnTo>
                    <a:pt x="107836" y="70404"/>
                  </a:lnTo>
                  <a:lnTo>
                    <a:pt x="111427" y="79263"/>
                  </a:lnTo>
                  <a:lnTo>
                    <a:pt x="113732" y="102197"/>
                  </a:lnTo>
                  <a:lnTo>
                    <a:pt x="104018" y="125876"/>
                  </a:lnTo>
                  <a:lnTo>
                    <a:pt x="92791" y="142887"/>
                  </a:lnTo>
                  <a:lnTo>
                    <a:pt x="77577" y="148166"/>
                  </a:lnTo>
                  <a:lnTo>
                    <a:pt x="59879" y="149455"/>
                  </a:lnTo>
                  <a:lnTo>
                    <a:pt x="48485" y="146499"/>
                  </a:lnTo>
                  <a:lnTo>
                    <a:pt x="0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" name="SMARTInkShape-3914"/>
            <p:cNvSpPr/>
            <p:nvPr>
              <p:custDataLst>
                <p:tags r:id="rId18"/>
              </p:custDataLst>
            </p:nvPr>
          </p:nvSpPr>
          <p:spPr>
            <a:xfrm>
              <a:off x="8420100" y="6467475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42842" y="16228"/>
                  </a:lnTo>
                  <a:lnTo>
                    <a:pt x="84780" y="10849"/>
                  </a:lnTo>
                  <a:lnTo>
                    <a:pt x="124133" y="9918"/>
                  </a:lnTo>
                  <a:lnTo>
                    <a:pt x="169307" y="9641"/>
                  </a:lnTo>
                  <a:lnTo>
                    <a:pt x="210224" y="300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" name="SMARTInkShape-3915"/>
            <p:cNvSpPr/>
            <p:nvPr>
              <p:custDataLst>
                <p:tags r:id="rId19"/>
              </p:custDataLst>
            </p:nvPr>
          </p:nvSpPr>
          <p:spPr>
            <a:xfrm>
              <a:off x="8534400" y="6210693"/>
              <a:ext cx="133351" cy="198981"/>
            </a:xfrm>
            <a:custGeom>
              <a:avLst/>
              <a:gdLst/>
              <a:ahLst/>
              <a:cxnLst/>
              <a:rect l="0" t="0" r="0" b="0"/>
              <a:pathLst>
                <a:path w="133351" h="198981">
                  <a:moveTo>
                    <a:pt x="133350" y="9132"/>
                  </a:moveTo>
                  <a:lnTo>
                    <a:pt x="133350" y="9132"/>
                  </a:lnTo>
                  <a:lnTo>
                    <a:pt x="133350" y="4076"/>
                  </a:lnTo>
                  <a:lnTo>
                    <a:pt x="131233" y="2587"/>
                  </a:lnTo>
                  <a:lnTo>
                    <a:pt x="111892" y="0"/>
                  </a:lnTo>
                  <a:lnTo>
                    <a:pt x="102294" y="5426"/>
                  </a:lnTo>
                  <a:lnTo>
                    <a:pt x="72698" y="33182"/>
                  </a:lnTo>
                  <a:lnTo>
                    <a:pt x="38917" y="80071"/>
                  </a:lnTo>
                  <a:lnTo>
                    <a:pt x="19122" y="125793"/>
                  </a:lnTo>
                  <a:lnTo>
                    <a:pt x="12369" y="152706"/>
                  </a:lnTo>
                  <a:lnTo>
                    <a:pt x="11422" y="161997"/>
                  </a:lnTo>
                  <a:lnTo>
                    <a:pt x="12905" y="169251"/>
                  </a:lnTo>
                  <a:lnTo>
                    <a:pt x="20200" y="180132"/>
                  </a:lnTo>
                  <a:lnTo>
                    <a:pt x="31150" y="192209"/>
                  </a:lnTo>
                  <a:lnTo>
                    <a:pt x="43477" y="196332"/>
                  </a:lnTo>
                  <a:lnTo>
                    <a:pt x="72206" y="198980"/>
                  </a:lnTo>
                  <a:lnTo>
                    <a:pt x="77771" y="197081"/>
                  </a:lnTo>
                  <a:lnTo>
                    <a:pt x="86777" y="189326"/>
                  </a:lnTo>
                  <a:lnTo>
                    <a:pt x="88543" y="184295"/>
                  </a:lnTo>
                  <a:lnTo>
                    <a:pt x="87683" y="173059"/>
                  </a:lnTo>
                  <a:lnTo>
                    <a:pt x="83773" y="163833"/>
                  </a:lnTo>
                  <a:lnTo>
                    <a:pt x="81249" y="159891"/>
                  </a:lnTo>
                  <a:lnTo>
                    <a:pt x="62527" y="149287"/>
                  </a:lnTo>
                  <a:lnTo>
                    <a:pt x="41928" y="144499"/>
                  </a:lnTo>
                  <a:lnTo>
                    <a:pt x="28866" y="146201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" name="SMARTInkShape-3916"/>
            <p:cNvSpPr/>
            <p:nvPr>
              <p:custDataLst>
                <p:tags r:id="rId20"/>
              </p:custDataLst>
            </p:nvPr>
          </p:nvSpPr>
          <p:spPr>
            <a:xfrm>
              <a:off x="8305800" y="6128558"/>
              <a:ext cx="466726" cy="503859"/>
            </a:xfrm>
            <a:custGeom>
              <a:avLst/>
              <a:gdLst/>
              <a:ahLst/>
              <a:cxnLst/>
              <a:rect l="0" t="0" r="0" b="0"/>
              <a:pathLst>
                <a:path w="466726" h="503859">
                  <a:moveTo>
                    <a:pt x="0" y="415117"/>
                  </a:moveTo>
                  <a:lnTo>
                    <a:pt x="0" y="415117"/>
                  </a:lnTo>
                  <a:lnTo>
                    <a:pt x="0" y="461665"/>
                  </a:lnTo>
                  <a:lnTo>
                    <a:pt x="1058" y="474964"/>
                  </a:lnTo>
                  <a:lnTo>
                    <a:pt x="8200" y="502073"/>
                  </a:lnTo>
                  <a:lnTo>
                    <a:pt x="9701" y="503779"/>
                  </a:lnTo>
                  <a:lnTo>
                    <a:pt x="11758" y="503858"/>
                  </a:lnTo>
                  <a:lnTo>
                    <a:pt x="16867" y="501124"/>
                  </a:lnTo>
                  <a:lnTo>
                    <a:pt x="22666" y="496381"/>
                  </a:lnTo>
                  <a:lnTo>
                    <a:pt x="31881" y="477648"/>
                  </a:lnTo>
                  <a:lnTo>
                    <a:pt x="44476" y="435269"/>
                  </a:lnTo>
                  <a:lnTo>
                    <a:pt x="54332" y="388955"/>
                  </a:lnTo>
                  <a:lnTo>
                    <a:pt x="56315" y="350217"/>
                  </a:lnTo>
                  <a:lnTo>
                    <a:pt x="56903" y="306987"/>
                  </a:lnTo>
                  <a:lnTo>
                    <a:pt x="54254" y="265604"/>
                  </a:lnTo>
                  <a:lnTo>
                    <a:pt x="50571" y="231192"/>
                  </a:lnTo>
                  <a:lnTo>
                    <a:pt x="48934" y="194730"/>
                  </a:lnTo>
                  <a:lnTo>
                    <a:pt x="41338" y="147883"/>
                  </a:lnTo>
                  <a:lnTo>
                    <a:pt x="35917" y="102883"/>
                  </a:lnTo>
                  <a:lnTo>
                    <a:pt x="30025" y="68161"/>
                  </a:lnTo>
                  <a:lnTo>
                    <a:pt x="32041" y="57009"/>
                  </a:lnTo>
                  <a:lnTo>
                    <a:pt x="34061" y="52553"/>
                  </a:lnTo>
                  <a:lnTo>
                    <a:pt x="44772" y="44780"/>
                  </a:lnTo>
                  <a:lnTo>
                    <a:pt x="85544" y="27917"/>
                  </a:lnTo>
                  <a:lnTo>
                    <a:pt x="122104" y="15096"/>
                  </a:lnTo>
                  <a:lnTo>
                    <a:pt x="167060" y="8373"/>
                  </a:lnTo>
                  <a:lnTo>
                    <a:pt x="200190" y="6800"/>
                  </a:lnTo>
                  <a:lnTo>
                    <a:pt x="244759" y="4857"/>
                  </a:lnTo>
                  <a:lnTo>
                    <a:pt x="279173" y="651"/>
                  </a:lnTo>
                  <a:lnTo>
                    <a:pt x="315636" y="899"/>
                  </a:lnTo>
                  <a:lnTo>
                    <a:pt x="349833" y="3479"/>
                  </a:lnTo>
                  <a:lnTo>
                    <a:pt x="387993" y="4930"/>
                  </a:lnTo>
                  <a:lnTo>
                    <a:pt x="432633" y="2599"/>
                  </a:lnTo>
                  <a:lnTo>
                    <a:pt x="447339" y="0"/>
                  </a:lnTo>
                  <a:lnTo>
                    <a:pt x="466725" y="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" name="SMARTInkShape-3917"/>
            <p:cNvSpPr/>
            <p:nvPr>
              <p:custDataLst>
                <p:tags r:id="rId21"/>
              </p:custDataLst>
            </p:nvPr>
          </p:nvSpPr>
          <p:spPr>
            <a:xfrm>
              <a:off x="7915275" y="6448425"/>
              <a:ext cx="161926" cy="193686"/>
            </a:xfrm>
            <a:custGeom>
              <a:avLst/>
              <a:gdLst/>
              <a:ahLst/>
              <a:cxnLst/>
              <a:rect l="0" t="0" r="0" b="0"/>
              <a:pathLst>
                <a:path w="161926" h="193686">
                  <a:moveTo>
                    <a:pt x="161925" y="0"/>
                  </a:moveTo>
                  <a:lnTo>
                    <a:pt x="161925" y="0"/>
                  </a:lnTo>
                  <a:lnTo>
                    <a:pt x="144025" y="7539"/>
                  </a:lnTo>
                  <a:lnTo>
                    <a:pt x="115661" y="9409"/>
                  </a:lnTo>
                  <a:lnTo>
                    <a:pt x="68479" y="390"/>
                  </a:lnTo>
                  <a:lnTo>
                    <a:pt x="50393" y="116"/>
                  </a:lnTo>
                  <a:lnTo>
                    <a:pt x="46296" y="1135"/>
                  </a:lnTo>
                  <a:lnTo>
                    <a:pt x="43564" y="2874"/>
                  </a:lnTo>
                  <a:lnTo>
                    <a:pt x="41742" y="5090"/>
                  </a:lnTo>
                  <a:lnTo>
                    <a:pt x="39719" y="10376"/>
                  </a:lnTo>
                  <a:lnTo>
                    <a:pt x="38164" y="56693"/>
                  </a:lnTo>
                  <a:lnTo>
                    <a:pt x="38101" y="93290"/>
                  </a:lnTo>
                  <a:lnTo>
                    <a:pt x="39158" y="93943"/>
                  </a:lnTo>
                  <a:lnTo>
                    <a:pt x="51357" y="95078"/>
                  </a:lnTo>
                  <a:lnTo>
                    <a:pt x="82759" y="96298"/>
                  </a:lnTo>
                  <a:lnTo>
                    <a:pt x="93579" y="100302"/>
                  </a:lnTo>
                  <a:lnTo>
                    <a:pt x="125250" y="125841"/>
                  </a:lnTo>
                  <a:lnTo>
                    <a:pt x="126891" y="131519"/>
                  </a:lnTo>
                  <a:lnTo>
                    <a:pt x="125894" y="146294"/>
                  </a:lnTo>
                  <a:lnTo>
                    <a:pt x="121922" y="157800"/>
                  </a:lnTo>
                  <a:lnTo>
                    <a:pt x="105693" y="178867"/>
                  </a:lnTo>
                  <a:lnTo>
                    <a:pt x="83174" y="192110"/>
                  </a:lnTo>
                  <a:lnTo>
                    <a:pt x="65541" y="193685"/>
                  </a:lnTo>
                  <a:lnTo>
                    <a:pt x="21018" y="18437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" name="SMARTInkShape-3918"/>
            <p:cNvSpPr/>
            <p:nvPr>
              <p:custDataLst>
                <p:tags r:id="rId22"/>
              </p:custDataLst>
            </p:nvPr>
          </p:nvSpPr>
          <p:spPr>
            <a:xfrm>
              <a:off x="7953375" y="6391275"/>
              <a:ext cx="180976" cy="9133"/>
            </a:xfrm>
            <a:custGeom>
              <a:avLst/>
              <a:gdLst/>
              <a:ahLst/>
              <a:cxnLst/>
              <a:rect l="0" t="0" r="0" b="0"/>
              <a:pathLst>
                <a:path w="180976" h="913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2"/>
                  </a:lnTo>
                  <a:lnTo>
                    <a:pt x="52516" y="860"/>
                  </a:lnTo>
                  <a:lnTo>
                    <a:pt x="93843" y="113"/>
                  </a:lnTo>
                  <a:lnTo>
                    <a:pt x="139136" y="1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" name="SMARTInkShape-3919"/>
            <p:cNvSpPr/>
            <p:nvPr>
              <p:custDataLst>
                <p:tags r:id="rId23"/>
              </p:custDataLst>
            </p:nvPr>
          </p:nvSpPr>
          <p:spPr>
            <a:xfrm>
              <a:off x="8020050" y="6163183"/>
              <a:ext cx="19051" cy="170943"/>
            </a:xfrm>
            <a:custGeom>
              <a:avLst/>
              <a:gdLst/>
              <a:ahLst/>
              <a:cxnLst/>
              <a:rect l="0" t="0" r="0" b="0"/>
              <a:pathLst>
                <a:path w="19051" h="170943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9132" y="0"/>
                  </a:lnTo>
                  <a:lnTo>
                    <a:pt x="9502" y="38581"/>
                  </a:lnTo>
                  <a:lnTo>
                    <a:pt x="9520" y="86040"/>
                  </a:lnTo>
                  <a:lnTo>
                    <a:pt x="9524" y="131123"/>
                  </a:lnTo>
                  <a:lnTo>
                    <a:pt x="19050" y="1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4" name="SMARTInkShape-3920"/>
          <p:cNvSpPr/>
          <p:nvPr>
            <p:custDataLst>
              <p:tags r:id="rId15"/>
            </p:custDataLst>
          </p:nvPr>
        </p:nvSpPr>
        <p:spPr>
          <a:xfrm>
            <a:off x="7200900" y="4248993"/>
            <a:ext cx="701671" cy="208020"/>
          </a:xfrm>
          <a:custGeom>
            <a:avLst/>
            <a:gdLst/>
            <a:ahLst/>
            <a:cxnLst/>
            <a:rect l="0" t="0" r="0" b="0"/>
            <a:pathLst>
              <a:path w="701671" h="208020">
                <a:moveTo>
                  <a:pt x="0" y="94407"/>
                </a:moveTo>
                <a:lnTo>
                  <a:pt x="0" y="94407"/>
                </a:lnTo>
                <a:lnTo>
                  <a:pt x="0" y="86206"/>
                </a:lnTo>
                <a:lnTo>
                  <a:pt x="5056" y="80218"/>
                </a:lnTo>
                <a:lnTo>
                  <a:pt x="6545" y="80714"/>
                </a:lnTo>
                <a:lnTo>
                  <a:pt x="8200" y="86910"/>
                </a:lnTo>
                <a:lnTo>
                  <a:pt x="9409" y="133521"/>
                </a:lnTo>
                <a:lnTo>
                  <a:pt x="10561" y="175237"/>
                </a:lnTo>
                <a:lnTo>
                  <a:pt x="14571" y="187834"/>
                </a:lnTo>
                <a:lnTo>
                  <a:pt x="22704" y="196960"/>
                </a:lnTo>
                <a:lnTo>
                  <a:pt x="27836" y="200876"/>
                </a:lnTo>
                <a:lnTo>
                  <a:pt x="60341" y="206387"/>
                </a:lnTo>
                <a:lnTo>
                  <a:pt x="93373" y="208019"/>
                </a:lnTo>
                <a:lnTo>
                  <a:pt x="140584" y="193363"/>
                </a:lnTo>
                <a:lnTo>
                  <a:pt x="180179" y="176173"/>
                </a:lnTo>
                <a:lnTo>
                  <a:pt x="213430" y="163909"/>
                </a:lnTo>
                <a:lnTo>
                  <a:pt x="249374" y="151402"/>
                </a:lnTo>
                <a:lnTo>
                  <a:pt x="286517" y="138788"/>
                </a:lnTo>
                <a:lnTo>
                  <a:pt x="324190" y="126126"/>
                </a:lnTo>
                <a:lnTo>
                  <a:pt x="364923" y="113443"/>
                </a:lnTo>
                <a:lnTo>
                  <a:pt x="406663" y="100751"/>
                </a:lnTo>
                <a:lnTo>
                  <a:pt x="446381" y="88054"/>
                </a:lnTo>
                <a:lnTo>
                  <a:pt x="485200" y="75356"/>
                </a:lnTo>
                <a:lnTo>
                  <a:pt x="522561" y="62657"/>
                </a:lnTo>
                <a:lnTo>
                  <a:pt x="556804" y="49957"/>
                </a:lnTo>
                <a:lnTo>
                  <a:pt x="600778" y="35964"/>
                </a:lnTo>
                <a:lnTo>
                  <a:pt x="640617" y="25114"/>
                </a:lnTo>
                <a:lnTo>
                  <a:pt x="682284" y="11967"/>
                </a:lnTo>
                <a:lnTo>
                  <a:pt x="701670" y="1053"/>
                </a:lnTo>
                <a:lnTo>
                  <a:pt x="694970" y="0"/>
                </a:lnTo>
                <a:lnTo>
                  <a:pt x="683525" y="590"/>
                </a:lnTo>
                <a:lnTo>
                  <a:pt x="666750" y="86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5" name="SMARTInkShape-3921"/>
          <p:cNvSpPr/>
          <p:nvPr>
            <p:custDataLst>
              <p:tags r:id="rId16"/>
            </p:custDataLst>
          </p:nvPr>
        </p:nvSpPr>
        <p:spPr>
          <a:xfrm>
            <a:off x="5543550" y="5095875"/>
            <a:ext cx="838201" cy="335763"/>
          </a:xfrm>
          <a:custGeom>
            <a:avLst/>
            <a:gdLst/>
            <a:ahLst/>
            <a:cxnLst/>
            <a:rect l="0" t="0" r="0" b="0"/>
            <a:pathLst>
              <a:path w="838201" h="335763">
                <a:moveTo>
                  <a:pt x="0" y="190500"/>
                </a:moveTo>
                <a:lnTo>
                  <a:pt x="0" y="190500"/>
                </a:lnTo>
                <a:lnTo>
                  <a:pt x="1058" y="200221"/>
                </a:lnTo>
                <a:lnTo>
                  <a:pt x="13257" y="239405"/>
                </a:lnTo>
                <a:lnTo>
                  <a:pt x="28648" y="283097"/>
                </a:lnTo>
                <a:lnTo>
                  <a:pt x="46346" y="315683"/>
                </a:lnTo>
                <a:lnTo>
                  <a:pt x="64062" y="333189"/>
                </a:lnTo>
                <a:lnTo>
                  <a:pt x="82094" y="335762"/>
                </a:lnTo>
                <a:lnTo>
                  <a:pt x="123108" y="328790"/>
                </a:lnTo>
                <a:lnTo>
                  <a:pt x="162842" y="315105"/>
                </a:lnTo>
                <a:lnTo>
                  <a:pt x="199121" y="292684"/>
                </a:lnTo>
                <a:lnTo>
                  <a:pt x="243972" y="265933"/>
                </a:lnTo>
                <a:lnTo>
                  <a:pt x="278824" y="247309"/>
                </a:lnTo>
                <a:lnTo>
                  <a:pt x="315480" y="225625"/>
                </a:lnTo>
                <a:lnTo>
                  <a:pt x="352938" y="201878"/>
                </a:lnTo>
                <a:lnTo>
                  <a:pt x="390753" y="177212"/>
                </a:lnTo>
                <a:lnTo>
                  <a:pt x="431549" y="154961"/>
                </a:lnTo>
                <a:lnTo>
                  <a:pt x="473316" y="134488"/>
                </a:lnTo>
                <a:lnTo>
                  <a:pt x="513047" y="114807"/>
                </a:lnTo>
                <a:lnTo>
                  <a:pt x="551871" y="95475"/>
                </a:lnTo>
                <a:lnTo>
                  <a:pt x="590293" y="76300"/>
                </a:lnTo>
                <a:lnTo>
                  <a:pt x="628535" y="57195"/>
                </a:lnTo>
                <a:lnTo>
                  <a:pt x="663877" y="43764"/>
                </a:lnTo>
                <a:lnTo>
                  <a:pt x="710701" y="27431"/>
                </a:lnTo>
                <a:lnTo>
                  <a:pt x="751387" y="14830"/>
                </a:lnTo>
                <a:lnTo>
                  <a:pt x="8382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MARTInkShape-Group694"/>
          <p:cNvGrpSpPr/>
          <p:nvPr/>
        </p:nvGrpSpPr>
        <p:grpSpPr>
          <a:xfrm>
            <a:off x="7182243" y="4597743"/>
            <a:ext cx="1770377" cy="636231"/>
            <a:chOff x="7182243" y="4597743"/>
            <a:chExt cx="1770377" cy="636231"/>
          </a:xfrm>
        </p:grpSpPr>
        <p:sp>
          <p:nvSpPr>
            <p:cNvPr id="135" name="SMARTInkShape-3922"/>
            <p:cNvSpPr/>
            <p:nvPr>
              <p:custDataLst>
                <p:tags r:id="rId104"/>
              </p:custDataLst>
            </p:nvPr>
          </p:nvSpPr>
          <p:spPr>
            <a:xfrm>
              <a:off x="8729900" y="4597743"/>
              <a:ext cx="109301" cy="107608"/>
            </a:xfrm>
            <a:custGeom>
              <a:avLst/>
              <a:gdLst/>
              <a:ahLst/>
              <a:cxnLst/>
              <a:rect l="0" t="0" r="0" b="0"/>
              <a:pathLst>
                <a:path w="109301" h="107608">
                  <a:moveTo>
                    <a:pt x="33100" y="40932"/>
                  </a:moveTo>
                  <a:lnTo>
                    <a:pt x="33100" y="40932"/>
                  </a:lnTo>
                  <a:lnTo>
                    <a:pt x="28043" y="35876"/>
                  </a:lnTo>
                  <a:lnTo>
                    <a:pt x="25560" y="30571"/>
                  </a:lnTo>
                  <a:lnTo>
                    <a:pt x="24899" y="27675"/>
                  </a:lnTo>
                  <a:lnTo>
                    <a:pt x="24456" y="27860"/>
                  </a:lnTo>
                  <a:lnTo>
                    <a:pt x="20927" y="43367"/>
                  </a:lnTo>
                  <a:lnTo>
                    <a:pt x="16088" y="60703"/>
                  </a:lnTo>
                  <a:lnTo>
                    <a:pt x="11832" y="79246"/>
                  </a:lnTo>
                  <a:lnTo>
                    <a:pt x="6714" y="89710"/>
                  </a:lnTo>
                  <a:lnTo>
                    <a:pt x="0" y="95602"/>
                  </a:lnTo>
                  <a:lnTo>
                    <a:pt x="450" y="96428"/>
                  </a:lnTo>
                  <a:lnTo>
                    <a:pt x="1808" y="96980"/>
                  </a:lnTo>
                  <a:lnTo>
                    <a:pt x="6140" y="91947"/>
                  </a:lnTo>
                  <a:lnTo>
                    <a:pt x="23717" y="49082"/>
                  </a:lnTo>
                  <a:lnTo>
                    <a:pt x="39469" y="11314"/>
                  </a:lnTo>
                  <a:lnTo>
                    <a:pt x="45809" y="2015"/>
                  </a:lnTo>
                  <a:lnTo>
                    <a:pt x="48979" y="171"/>
                  </a:lnTo>
                  <a:lnTo>
                    <a:pt x="52154" y="0"/>
                  </a:lnTo>
                  <a:lnTo>
                    <a:pt x="58502" y="2632"/>
                  </a:lnTo>
                  <a:lnTo>
                    <a:pt x="64851" y="7329"/>
                  </a:lnTo>
                  <a:lnTo>
                    <a:pt x="77550" y="34177"/>
                  </a:lnTo>
                  <a:lnTo>
                    <a:pt x="109300" y="10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923"/>
            <p:cNvSpPr/>
            <p:nvPr>
              <p:custDataLst>
                <p:tags r:id="rId105"/>
              </p:custDataLst>
            </p:nvPr>
          </p:nvSpPr>
          <p:spPr>
            <a:xfrm>
              <a:off x="8810625" y="4667250"/>
              <a:ext cx="141995" cy="409576"/>
            </a:xfrm>
            <a:custGeom>
              <a:avLst/>
              <a:gdLst/>
              <a:ahLst/>
              <a:cxnLst/>
              <a:rect l="0" t="0" r="0" b="0"/>
              <a:pathLst>
                <a:path w="141995" h="409576">
                  <a:moveTo>
                    <a:pt x="133350" y="0"/>
                  </a:moveTo>
                  <a:lnTo>
                    <a:pt x="133350" y="0"/>
                  </a:lnTo>
                  <a:lnTo>
                    <a:pt x="134408" y="39060"/>
                  </a:lnTo>
                  <a:lnTo>
                    <a:pt x="139896" y="76367"/>
                  </a:lnTo>
                  <a:lnTo>
                    <a:pt x="141994" y="123522"/>
                  </a:lnTo>
                  <a:lnTo>
                    <a:pt x="141556" y="162187"/>
                  </a:lnTo>
                  <a:lnTo>
                    <a:pt x="137701" y="194850"/>
                  </a:lnTo>
                  <a:lnTo>
                    <a:pt x="134639" y="238826"/>
                  </a:lnTo>
                  <a:lnTo>
                    <a:pt x="123620" y="273611"/>
                  </a:lnTo>
                  <a:lnTo>
                    <a:pt x="94804" y="320684"/>
                  </a:lnTo>
                  <a:lnTo>
                    <a:pt x="56895" y="361729"/>
                  </a:lnTo>
                  <a:lnTo>
                    <a:pt x="11702" y="400811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924"/>
            <p:cNvSpPr/>
            <p:nvPr>
              <p:custDataLst>
                <p:tags r:id="rId106"/>
              </p:custDataLst>
            </p:nvPr>
          </p:nvSpPr>
          <p:spPr>
            <a:xfrm>
              <a:off x="8677860" y="4805369"/>
              <a:ext cx="142291" cy="207470"/>
            </a:xfrm>
            <a:custGeom>
              <a:avLst/>
              <a:gdLst/>
              <a:ahLst/>
              <a:cxnLst/>
              <a:rect l="0" t="0" r="0" b="0"/>
              <a:pathLst>
                <a:path w="142291" h="207470">
                  <a:moveTo>
                    <a:pt x="75615" y="61906"/>
                  </a:moveTo>
                  <a:lnTo>
                    <a:pt x="75615" y="61906"/>
                  </a:lnTo>
                  <a:lnTo>
                    <a:pt x="80672" y="56850"/>
                  </a:lnTo>
                  <a:lnTo>
                    <a:pt x="83155" y="48723"/>
                  </a:lnTo>
                  <a:lnTo>
                    <a:pt x="84749" y="31314"/>
                  </a:lnTo>
                  <a:lnTo>
                    <a:pt x="83821" y="28812"/>
                  </a:lnTo>
                  <a:lnTo>
                    <a:pt x="82144" y="27143"/>
                  </a:lnTo>
                  <a:lnTo>
                    <a:pt x="79966" y="26031"/>
                  </a:lnTo>
                  <a:lnTo>
                    <a:pt x="71904" y="27617"/>
                  </a:lnTo>
                  <a:lnTo>
                    <a:pt x="61265" y="32908"/>
                  </a:lnTo>
                  <a:lnTo>
                    <a:pt x="45493" y="46729"/>
                  </a:lnTo>
                  <a:lnTo>
                    <a:pt x="16367" y="92823"/>
                  </a:lnTo>
                  <a:lnTo>
                    <a:pt x="2379" y="135593"/>
                  </a:lnTo>
                  <a:lnTo>
                    <a:pt x="0" y="168066"/>
                  </a:lnTo>
                  <a:lnTo>
                    <a:pt x="4646" y="190610"/>
                  </a:lnTo>
                  <a:lnTo>
                    <a:pt x="12676" y="201304"/>
                  </a:lnTo>
                  <a:lnTo>
                    <a:pt x="17781" y="205638"/>
                  </a:lnTo>
                  <a:lnTo>
                    <a:pt x="23301" y="207469"/>
                  </a:lnTo>
                  <a:lnTo>
                    <a:pt x="35078" y="206682"/>
                  </a:lnTo>
                  <a:lnTo>
                    <a:pt x="47369" y="199981"/>
                  </a:lnTo>
                  <a:lnTo>
                    <a:pt x="58828" y="189948"/>
                  </a:lnTo>
                  <a:lnTo>
                    <a:pt x="71228" y="171341"/>
                  </a:lnTo>
                  <a:lnTo>
                    <a:pt x="84901" y="134322"/>
                  </a:lnTo>
                  <a:lnTo>
                    <a:pt x="94594" y="107352"/>
                  </a:lnTo>
                  <a:lnTo>
                    <a:pt x="97793" y="101728"/>
                  </a:lnTo>
                  <a:lnTo>
                    <a:pt x="102295" y="73588"/>
                  </a:lnTo>
                  <a:lnTo>
                    <a:pt x="98572" y="38438"/>
                  </a:lnTo>
                  <a:lnTo>
                    <a:pt x="90756" y="19373"/>
                  </a:lnTo>
                  <a:lnTo>
                    <a:pt x="85710" y="11326"/>
                  </a:lnTo>
                  <a:lnTo>
                    <a:pt x="79171" y="5961"/>
                  </a:lnTo>
                  <a:lnTo>
                    <a:pt x="63437" y="0"/>
                  </a:lnTo>
                  <a:lnTo>
                    <a:pt x="56912" y="527"/>
                  </a:lnTo>
                  <a:lnTo>
                    <a:pt x="51505" y="2996"/>
                  </a:lnTo>
                  <a:lnTo>
                    <a:pt x="42674" y="11382"/>
                  </a:lnTo>
                  <a:lnTo>
                    <a:pt x="35223" y="22165"/>
                  </a:lnTo>
                  <a:lnTo>
                    <a:pt x="30133" y="40135"/>
                  </a:lnTo>
                  <a:lnTo>
                    <a:pt x="31764" y="52584"/>
                  </a:lnTo>
                  <a:lnTo>
                    <a:pt x="33682" y="58865"/>
                  </a:lnTo>
                  <a:lnTo>
                    <a:pt x="41456" y="68670"/>
                  </a:lnTo>
                  <a:lnTo>
                    <a:pt x="46492" y="72765"/>
                  </a:lnTo>
                  <a:lnTo>
                    <a:pt x="60555" y="77316"/>
                  </a:lnTo>
                  <a:lnTo>
                    <a:pt x="68750" y="78529"/>
                  </a:lnTo>
                  <a:lnTo>
                    <a:pt x="100510" y="70124"/>
                  </a:lnTo>
                  <a:lnTo>
                    <a:pt x="126354" y="55925"/>
                  </a:lnTo>
                  <a:lnTo>
                    <a:pt x="142290" y="4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925"/>
            <p:cNvSpPr/>
            <p:nvPr>
              <p:custDataLst>
                <p:tags r:id="rId107"/>
              </p:custDataLst>
            </p:nvPr>
          </p:nvSpPr>
          <p:spPr>
            <a:xfrm>
              <a:off x="8507444" y="4726267"/>
              <a:ext cx="122207" cy="311232"/>
            </a:xfrm>
            <a:custGeom>
              <a:avLst/>
              <a:gdLst/>
              <a:ahLst/>
              <a:cxnLst/>
              <a:rect l="0" t="0" r="0" b="0"/>
              <a:pathLst>
                <a:path w="122207" h="311232">
                  <a:moveTo>
                    <a:pt x="93631" y="36233"/>
                  </a:moveTo>
                  <a:lnTo>
                    <a:pt x="93631" y="36233"/>
                  </a:lnTo>
                  <a:lnTo>
                    <a:pt x="98687" y="31177"/>
                  </a:lnTo>
                  <a:lnTo>
                    <a:pt x="101169" y="25872"/>
                  </a:lnTo>
                  <a:lnTo>
                    <a:pt x="103040" y="4435"/>
                  </a:lnTo>
                  <a:lnTo>
                    <a:pt x="102020" y="2334"/>
                  </a:lnTo>
                  <a:lnTo>
                    <a:pt x="100283" y="933"/>
                  </a:lnTo>
                  <a:lnTo>
                    <a:pt x="98066" y="0"/>
                  </a:lnTo>
                  <a:lnTo>
                    <a:pt x="89958" y="4607"/>
                  </a:lnTo>
                  <a:lnTo>
                    <a:pt x="73493" y="21923"/>
                  </a:lnTo>
                  <a:lnTo>
                    <a:pt x="48966" y="61275"/>
                  </a:lnTo>
                  <a:lnTo>
                    <a:pt x="30284" y="97781"/>
                  </a:lnTo>
                  <a:lnTo>
                    <a:pt x="12954" y="144189"/>
                  </a:lnTo>
                  <a:lnTo>
                    <a:pt x="3847" y="189850"/>
                  </a:lnTo>
                  <a:lnTo>
                    <a:pt x="0" y="229328"/>
                  </a:lnTo>
                  <a:lnTo>
                    <a:pt x="1923" y="246583"/>
                  </a:lnTo>
                  <a:lnTo>
                    <a:pt x="16836" y="276397"/>
                  </a:lnTo>
                  <a:lnTo>
                    <a:pt x="39127" y="298481"/>
                  </a:lnTo>
                  <a:lnTo>
                    <a:pt x="55727" y="308317"/>
                  </a:lnTo>
                  <a:lnTo>
                    <a:pt x="82518" y="311231"/>
                  </a:lnTo>
                  <a:lnTo>
                    <a:pt x="122206" y="302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926"/>
            <p:cNvSpPr/>
            <p:nvPr>
              <p:custDataLst>
                <p:tags r:id="rId108"/>
              </p:custDataLst>
            </p:nvPr>
          </p:nvSpPr>
          <p:spPr>
            <a:xfrm>
              <a:off x="8221887" y="4863559"/>
              <a:ext cx="141064" cy="154874"/>
            </a:xfrm>
            <a:custGeom>
              <a:avLst/>
              <a:gdLst/>
              <a:ahLst/>
              <a:cxnLst/>
              <a:rect l="0" t="0" r="0" b="0"/>
              <a:pathLst>
                <a:path w="141064" h="154874">
                  <a:moveTo>
                    <a:pt x="17238" y="60866"/>
                  </a:moveTo>
                  <a:lnTo>
                    <a:pt x="17238" y="60866"/>
                  </a:lnTo>
                  <a:lnTo>
                    <a:pt x="39628" y="60866"/>
                  </a:lnTo>
                  <a:lnTo>
                    <a:pt x="57683" y="66354"/>
                  </a:lnTo>
                  <a:lnTo>
                    <a:pt x="60076" y="65582"/>
                  </a:lnTo>
                  <a:lnTo>
                    <a:pt x="64852" y="61904"/>
                  </a:lnTo>
                  <a:lnTo>
                    <a:pt x="77323" y="53882"/>
                  </a:lnTo>
                  <a:lnTo>
                    <a:pt x="80984" y="47885"/>
                  </a:lnTo>
                  <a:lnTo>
                    <a:pt x="83045" y="28445"/>
                  </a:lnTo>
                  <a:lnTo>
                    <a:pt x="80705" y="17176"/>
                  </a:lnTo>
                  <a:lnTo>
                    <a:pt x="78599" y="12689"/>
                  </a:lnTo>
                  <a:lnTo>
                    <a:pt x="70615" y="4882"/>
                  </a:lnTo>
                  <a:lnTo>
                    <a:pt x="65523" y="1318"/>
                  </a:lnTo>
                  <a:lnTo>
                    <a:pt x="60011" y="0"/>
                  </a:lnTo>
                  <a:lnTo>
                    <a:pt x="48242" y="1359"/>
                  </a:lnTo>
                  <a:lnTo>
                    <a:pt x="29717" y="13131"/>
                  </a:lnTo>
                  <a:lnTo>
                    <a:pt x="22784" y="21306"/>
                  </a:lnTo>
                  <a:lnTo>
                    <a:pt x="7363" y="62410"/>
                  </a:lnTo>
                  <a:lnTo>
                    <a:pt x="0" y="94214"/>
                  </a:lnTo>
                  <a:lnTo>
                    <a:pt x="3781" y="119430"/>
                  </a:lnTo>
                  <a:lnTo>
                    <a:pt x="14433" y="134872"/>
                  </a:lnTo>
                  <a:lnTo>
                    <a:pt x="21718" y="141954"/>
                  </a:lnTo>
                  <a:lnTo>
                    <a:pt x="41101" y="149822"/>
                  </a:lnTo>
                  <a:lnTo>
                    <a:pt x="88039" y="154873"/>
                  </a:lnTo>
                  <a:lnTo>
                    <a:pt x="141063" y="146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927"/>
            <p:cNvSpPr/>
            <p:nvPr>
              <p:custDataLst>
                <p:tags r:id="rId109"/>
              </p:custDataLst>
            </p:nvPr>
          </p:nvSpPr>
          <p:spPr>
            <a:xfrm>
              <a:off x="8102852" y="4831042"/>
              <a:ext cx="77092" cy="200987"/>
            </a:xfrm>
            <a:custGeom>
              <a:avLst/>
              <a:gdLst/>
              <a:ahLst/>
              <a:cxnLst/>
              <a:rect l="0" t="0" r="0" b="0"/>
              <a:pathLst>
                <a:path w="77092" h="200987">
                  <a:moveTo>
                    <a:pt x="60073" y="36233"/>
                  </a:moveTo>
                  <a:lnTo>
                    <a:pt x="60073" y="36233"/>
                  </a:lnTo>
                  <a:lnTo>
                    <a:pt x="55017" y="31177"/>
                  </a:lnTo>
                  <a:lnTo>
                    <a:pt x="52535" y="25872"/>
                  </a:lnTo>
                  <a:lnTo>
                    <a:pt x="50664" y="4435"/>
                  </a:lnTo>
                  <a:lnTo>
                    <a:pt x="49567" y="2334"/>
                  </a:lnTo>
                  <a:lnTo>
                    <a:pt x="47777" y="933"/>
                  </a:lnTo>
                  <a:lnTo>
                    <a:pt x="45526" y="0"/>
                  </a:lnTo>
                  <a:lnTo>
                    <a:pt x="42967" y="436"/>
                  </a:lnTo>
                  <a:lnTo>
                    <a:pt x="37302" y="3742"/>
                  </a:lnTo>
                  <a:lnTo>
                    <a:pt x="10550" y="28773"/>
                  </a:lnTo>
                  <a:lnTo>
                    <a:pt x="125" y="49192"/>
                  </a:lnTo>
                  <a:lnTo>
                    <a:pt x="0" y="57572"/>
                  </a:lnTo>
                  <a:lnTo>
                    <a:pt x="15447" y="98153"/>
                  </a:lnTo>
                  <a:lnTo>
                    <a:pt x="24717" y="108908"/>
                  </a:lnTo>
                  <a:lnTo>
                    <a:pt x="61528" y="142653"/>
                  </a:lnTo>
                  <a:lnTo>
                    <a:pt x="72263" y="158311"/>
                  </a:lnTo>
                  <a:lnTo>
                    <a:pt x="77091" y="176356"/>
                  </a:lnTo>
                  <a:lnTo>
                    <a:pt x="75398" y="185999"/>
                  </a:lnTo>
                  <a:lnTo>
                    <a:pt x="73464" y="190052"/>
                  </a:lnTo>
                  <a:lnTo>
                    <a:pt x="62850" y="197378"/>
                  </a:lnTo>
                  <a:lnTo>
                    <a:pt x="55575" y="200813"/>
                  </a:lnTo>
                  <a:lnTo>
                    <a:pt x="49666" y="200986"/>
                  </a:lnTo>
                  <a:lnTo>
                    <a:pt x="44669" y="198985"/>
                  </a:lnTo>
                  <a:lnTo>
                    <a:pt x="37352" y="192175"/>
                  </a:lnTo>
                  <a:lnTo>
                    <a:pt x="34099" y="185621"/>
                  </a:lnTo>
                  <a:lnTo>
                    <a:pt x="41023" y="16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928"/>
            <p:cNvSpPr/>
            <p:nvPr>
              <p:custDataLst>
                <p:tags r:id="rId110"/>
              </p:custDataLst>
            </p:nvPr>
          </p:nvSpPr>
          <p:spPr>
            <a:xfrm>
              <a:off x="7743825" y="5134518"/>
              <a:ext cx="152401" cy="99456"/>
            </a:xfrm>
            <a:custGeom>
              <a:avLst/>
              <a:gdLst/>
              <a:ahLst/>
              <a:cxnLst/>
              <a:rect l="0" t="0" r="0" b="0"/>
              <a:pathLst>
                <a:path w="152401" h="99456">
                  <a:moveTo>
                    <a:pt x="0" y="28032"/>
                  </a:moveTo>
                  <a:lnTo>
                    <a:pt x="0" y="28032"/>
                  </a:lnTo>
                  <a:lnTo>
                    <a:pt x="0" y="14775"/>
                  </a:lnTo>
                  <a:lnTo>
                    <a:pt x="2822" y="8734"/>
                  </a:lnTo>
                  <a:lnTo>
                    <a:pt x="5056" y="5642"/>
                  </a:lnTo>
                  <a:lnTo>
                    <a:pt x="10361" y="2206"/>
                  </a:lnTo>
                  <a:lnTo>
                    <a:pt x="22390" y="0"/>
                  </a:lnTo>
                  <a:lnTo>
                    <a:pt x="42562" y="623"/>
                  </a:lnTo>
                  <a:lnTo>
                    <a:pt x="54546" y="4562"/>
                  </a:lnTo>
                  <a:lnTo>
                    <a:pt x="58589" y="7093"/>
                  </a:lnTo>
                  <a:lnTo>
                    <a:pt x="63081" y="12729"/>
                  </a:lnTo>
                  <a:lnTo>
                    <a:pt x="63220" y="16772"/>
                  </a:lnTo>
                  <a:lnTo>
                    <a:pt x="55841" y="38469"/>
                  </a:lnTo>
                  <a:lnTo>
                    <a:pt x="49159" y="50662"/>
                  </a:lnTo>
                  <a:lnTo>
                    <a:pt x="21301" y="90960"/>
                  </a:lnTo>
                  <a:lnTo>
                    <a:pt x="22668" y="93267"/>
                  </a:lnTo>
                  <a:lnTo>
                    <a:pt x="29830" y="98653"/>
                  </a:lnTo>
                  <a:lnTo>
                    <a:pt x="34704" y="99455"/>
                  </a:lnTo>
                  <a:lnTo>
                    <a:pt x="82017" y="95078"/>
                  </a:lnTo>
                  <a:lnTo>
                    <a:pt x="152400" y="8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929"/>
            <p:cNvSpPr/>
            <p:nvPr>
              <p:custDataLst>
                <p:tags r:id="rId111"/>
              </p:custDataLst>
            </p:nvPr>
          </p:nvSpPr>
          <p:spPr>
            <a:xfrm>
              <a:off x="7658100" y="4991100"/>
              <a:ext cx="85726" cy="209551"/>
            </a:xfrm>
            <a:custGeom>
              <a:avLst/>
              <a:gdLst/>
              <a:ahLst/>
              <a:cxnLst/>
              <a:rect l="0" t="0" r="0" b="0"/>
              <a:pathLst>
                <a:path w="85726" h="209551">
                  <a:moveTo>
                    <a:pt x="85725" y="0"/>
                  </a:moveTo>
                  <a:lnTo>
                    <a:pt x="85725" y="0"/>
                  </a:lnTo>
                  <a:lnTo>
                    <a:pt x="67411" y="23370"/>
                  </a:lnTo>
                  <a:lnTo>
                    <a:pt x="45317" y="70066"/>
                  </a:lnTo>
                  <a:lnTo>
                    <a:pt x="28663" y="109925"/>
                  </a:lnTo>
                  <a:lnTo>
                    <a:pt x="13932" y="14107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930"/>
            <p:cNvSpPr/>
            <p:nvPr>
              <p:custDataLst>
                <p:tags r:id="rId112"/>
              </p:custDataLst>
            </p:nvPr>
          </p:nvSpPr>
          <p:spPr>
            <a:xfrm>
              <a:off x="7515463" y="5019675"/>
              <a:ext cx="110025" cy="114301"/>
            </a:xfrm>
            <a:custGeom>
              <a:avLst/>
              <a:gdLst/>
              <a:ahLst/>
              <a:cxnLst/>
              <a:rect l="0" t="0" r="0" b="0"/>
              <a:pathLst>
                <a:path w="110025" h="114301">
                  <a:moveTo>
                    <a:pt x="104537" y="0"/>
                  </a:moveTo>
                  <a:lnTo>
                    <a:pt x="104537" y="0"/>
                  </a:lnTo>
                  <a:lnTo>
                    <a:pt x="109593" y="0"/>
                  </a:lnTo>
                  <a:lnTo>
                    <a:pt x="110024" y="2117"/>
                  </a:lnTo>
                  <a:lnTo>
                    <a:pt x="103041" y="33551"/>
                  </a:lnTo>
                  <a:lnTo>
                    <a:pt x="85190" y="70953"/>
                  </a:lnTo>
                  <a:lnTo>
                    <a:pt x="54212" y="97380"/>
                  </a:lnTo>
                  <a:lnTo>
                    <a:pt x="45834" y="101490"/>
                  </a:lnTo>
                  <a:lnTo>
                    <a:pt x="25054" y="103803"/>
                  </a:lnTo>
                  <a:lnTo>
                    <a:pt x="13473" y="101521"/>
                  </a:lnTo>
                  <a:lnTo>
                    <a:pt x="8903" y="99431"/>
                  </a:lnTo>
                  <a:lnTo>
                    <a:pt x="5855" y="95920"/>
                  </a:lnTo>
                  <a:lnTo>
                    <a:pt x="2470" y="86376"/>
                  </a:lnTo>
                  <a:lnTo>
                    <a:pt x="0" y="55635"/>
                  </a:lnTo>
                  <a:lnTo>
                    <a:pt x="979" y="52965"/>
                  </a:lnTo>
                  <a:lnTo>
                    <a:pt x="2690" y="51184"/>
                  </a:lnTo>
                  <a:lnTo>
                    <a:pt x="4888" y="49998"/>
                  </a:lnTo>
                  <a:lnTo>
                    <a:pt x="12977" y="51502"/>
                  </a:lnTo>
                  <a:lnTo>
                    <a:pt x="23626" y="56756"/>
                  </a:lnTo>
                  <a:lnTo>
                    <a:pt x="71250" y="92776"/>
                  </a:lnTo>
                  <a:lnTo>
                    <a:pt x="10453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931"/>
            <p:cNvSpPr/>
            <p:nvPr>
              <p:custDataLst>
                <p:tags r:id="rId113"/>
              </p:custDataLst>
            </p:nvPr>
          </p:nvSpPr>
          <p:spPr>
            <a:xfrm>
              <a:off x="7182243" y="4848351"/>
              <a:ext cx="237733" cy="217586"/>
            </a:xfrm>
            <a:custGeom>
              <a:avLst/>
              <a:gdLst/>
              <a:ahLst/>
              <a:cxnLst/>
              <a:rect l="0" t="0" r="0" b="0"/>
              <a:pathLst>
                <a:path w="237733" h="217586">
                  <a:moveTo>
                    <a:pt x="9132" y="18924"/>
                  </a:moveTo>
                  <a:lnTo>
                    <a:pt x="9132" y="18924"/>
                  </a:lnTo>
                  <a:lnTo>
                    <a:pt x="0" y="18924"/>
                  </a:lnTo>
                  <a:lnTo>
                    <a:pt x="9836" y="13868"/>
                  </a:lnTo>
                  <a:lnTo>
                    <a:pt x="47332" y="9223"/>
                  </a:lnTo>
                  <a:lnTo>
                    <a:pt x="84186" y="3114"/>
                  </a:lnTo>
                  <a:lnTo>
                    <a:pt x="123915" y="834"/>
                  </a:lnTo>
                  <a:lnTo>
                    <a:pt x="168325" y="0"/>
                  </a:lnTo>
                  <a:lnTo>
                    <a:pt x="199954" y="957"/>
                  </a:lnTo>
                  <a:lnTo>
                    <a:pt x="209653" y="4942"/>
                  </a:lnTo>
                  <a:lnTo>
                    <a:pt x="211604" y="8544"/>
                  </a:lnTo>
                  <a:lnTo>
                    <a:pt x="211847" y="13062"/>
                  </a:lnTo>
                  <a:lnTo>
                    <a:pt x="210950" y="18191"/>
                  </a:lnTo>
                  <a:lnTo>
                    <a:pt x="199575" y="35523"/>
                  </a:lnTo>
                  <a:lnTo>
                    <a:pt x="152681" y="78233"/>
                  </a:lnTo>
                  <a:lnTo>
                    <a:pt x="107273" y="115862"/>
                  </a:lnTo>
                  <a:lnTo>
                    <a:pt x="76613" y="137359"/>
                  </a:lnTo>
                  <a:lnTo>
                    <a:pt x="37289" y="180905"/>
                  </a:lnTo>
                  <a:lnTo>
                    <a:pt x="31079" y="187236"/>
                  </a:lnTo>
                  <a:lnTo>
                    <a:pt x="27997" y="192515"/>
                  </a:lnTo>
                  <a:lnTo>
                    <a:pt x="27000" y="197093"/>
                  </a:lnTo>
                  <a:lnTo>
                    <a:pt x="27394" y="201203"/>
                  </a:lnTo>
                  <a:lnTo>
                    <a:pt x="29773" y="205002"/>
                  </a:lnTo>
                  <a:lnTo>
                    <a:pt x="38061" y="212045"/>
                  </a:lnTo>
                  <a:lnTo>
                    <a:pt x="82384" y="217585"/>
                  </a:lnTo>
                  <a:lnTo>
                    <a:pt x="117149" y="217487"/>
                  </a:lnTo>
                  <a:lnTo>
                    <a:pt x="159163" y="210694"/>
                  </a:lnTo>
                  <a:lnTo>
                    <a:pt x="203594" y="208616"/>
                  </a:lnTo>
                  <a:lnTo>
                    <a:pt x="237732" y="199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695"/>
          <p:cNvGrpSpPr/>
          <p:nvPr/>
        </p:nvGrpSpPr>
        <p:grpSpPr>
          <a:xfrm>
            <a:off x="6715125" y="4840024"/>
            <a:ext cx="161926" cy="235405"/>
            <a:chOff x="6715125" y="4840024"/>
            <a:chExt cx="161926" cy="235405"/>
          </a:xfrm>
        </p:grpSpPr>
        <p:sp>
          <p:nvSpPr>
            <p:cNvPr id="146" name="SMARTInkShape-3932"/>
            <p:cNvSpPr/>
            <p:nvPr>
              <p:custDataLst>
                <p:tags r:id="rId101"/>
              </p:custDataLst>
            </p:nvPr>
          </p:nvSpPr>
          <p:spPr>
            <a:xfrm>
              <a:off x="6716842" y="5048250"/>
              <a:ext cx="160209" cy="27179"/>
            </a:xfrm>
            <a:custGeom>
              <a:avLst/>
              <a:gdLst/>
              <a:ahLst/>
              <a:cxnLst/>
              <a:rect l="0" t="0" r="0" b="0"/>
              <a:pathLst>
                <a:path w="160209" h="27179">
                  <a:moveTo>
                    <a:pt x="17333" y="9525"/>
                  </a:moveTo>
                  <a:lnTo>
                    <a:pt x="17333" y="9525"/>
                  </a:lnTo>
                  <a:lnTo>
                    <a:pt x="12277" y="9525"/>
                  </a:lnTo>
                  <a:lnTo>
                    <a:pt x="6972" y="12347"/>
                  </a:lnTo>
                  <a:lnTo>
                    <a:pt x="4076" y="14581"/>
                  </a:lnTo>
                  <a:lnTo>
                    <a:pt x="858" y="19886"/>
                  </a:lnTo>
                  <a:lnTo>
                    <a:pt x="0" y="22782"/>
                  </a:lnTo>
                  <a:lnTo>
                    <a:pt x="1544" y="24713"/>
                  </a:lnTo>
                  <a:lnTo>
                    <a:pt x="8905" y="26858"/>
                  </a:lnTo>
                  <a:lnTo>
                    <a:pt x="38481" y="27178"/>
                  </a:lnTo>
                  <a:lnTo>
                    <a:pt x="79228" y="20329"/>
                  </a:lnTo>
                  <a:lnTo>
                    <a:pt x="160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933"/>
            <p:cNvSpPr/>
            <p:nvPr>
              <p:custDataLst>
                <p:tags r:id="rId102"/>
              </p:custDataLst>
            </p:nvPr>
          </p:nvSpPr>
          <p:spPr>
            <a:xfrm>
              <a:off x="6801011" y="4840024"/>
              <a:ext cx="28415" cy="170127"/>
            </a:xfrm>
            <a:custGeom>
              <a:avLst/>
              <a:gdLst/>
              <a:ahLst/>
              <a:cxnLst/>
              <a:rect l="0" t="0" r="0" b="0"/>
              <a:pathLst>
                <a:path w="28415" h="170127">
                  <a:moveTo>
                    <a:pt x="28414" y="8201"/>
                  </a:moveTo>
                  <a:lnTo>
                    <a:pt x="28414" y="8201"/>
                  </a:lnTo>
                  <a:lnTo>
                    <a:pt x="23358" y="8201"/>
                  </a:lnTo>
                  <a:lnTo>
                    <a:pt x="18053" y="5379"/>
                  </a:lnTo>
                  <a:lnTo>
                    <a:pt x="12168" y="1656"/>
                  </a:lnTo>
                  <a:lnTo>
                    <a:pt x="6024" y="0"/>
                  </a:lnTo>
                  <a:lnTo>
                    <a:pt x="3962" y="617"/>
                  </a:lnTo>
                  <a:lnTo>
                    <a:pt x="2588" y="2087"/>
                  </a:lnTo>
                  <a:lnTo>
                    <a:pt x="1672" y="4125"/>
                  </a:lnTo>
                  <a:lnTo>
                    <a:pt x="0" y="47616"/>
                  </a:lnTo>
                  <a:lnTo>
                    <a:pt x="4943" y="85378"/>
                  </a:lnTo>
                  <a:lnTo>
                    <a:pt x="3002" y="130338"/>
                  </a:lnTo>
                  <a:lnTo>
                    <a:pt x="9364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934"/>
            <p:cNvSpPr/>
            <p:nvPr>
              <p:custDataLst>
                <p:tags r:id="rId103"/>
              </p:custDataLst>
            </p:nvPr>
          </p:nvSpPr>
          <p:spPr>
            <a:xfrm>
              <a:off x="6715125" y="4933950"/>
              <a:ext cx="142876" cy="12917"/>
            </a:xfrm>
            <a:custGeom>
              <a:avLst/>
              <a:gdLst/>
              <a:ahLst/>
              <a:cxnLst/>
              <a:rect l="0" t="0" r="0" b="0"/>
              <a:pathLst>
                <a:path w="142876" h="12917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5096"/>
                  </a:lnTo>
                  <a:lnTo>
                    <a:pt x="5056" y="11437"/>
                  </a:lnTo>
                  <a:lnTo>
                    <a:pt x="10779" y="12916"/>
                  </a:lnTo>
                  <a:lnTo>
                    <a:pt x="57106" y="10181"/>
                  </a:lnTo>
                  <a:lnTo>
                    <a:pt x="101946" y="207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696"/>
          <p:cNvGrpSpPr/>
          <p:nvPr/>
        </p:nvGrpSpPr>
        <p:grpSpPr>
          <a:xfrm>
            <a:off x="5768160" y="4593855"/>
            <a:ext cx="642166" cy="700773"/>
            <a:chOff x="5768160" y="4593855"/>
            <a:chExt cx="642166" cy="700773"/>
          </a:xfrm>
        </p:grpSpPr>
        <p:sp>
          <p:nvSpPr>
            <p:cNvPr id="150" name="SMARTInkShape-3935"/>
            <p:cNvSpPr/>
            <p:nvPr>
              <p:custDataLst>
                <p:tags r:id="rId95"/>
              </p:custDataLst>
            </p:nvPr>
          </p:nvSpPr>
          <p:spPr>
            <a:xfrm>
              <a:off x="6334125" y="5172075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2117" y="21853"/>
                  </a:lnTo>
                  <a:lnTo>
                    <a:pt x="10113" y="15710"/>
                  </a:lnTo>
                  <a:lnTo>
                    <a:pt x="20723" y="122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936"/>
            <p:cNvSpPr/>
            <p:nvPr>
              <p:custDataLst>
                <p:tags r:id="rId96"/>
              </p:custDataLst>
            </p:nvPr>
          </p:nvSpPr>
          <p:spPr>
            <a:xfrm>
              <a:off x="6296591" y="5100251"/>
              <a:ext cx="113735" cy="157550"/>
            </a:xfrm>
            <a:custGeom>
              <a:avLst/>
              <a:gdLst/>
              <a:ahLst/>
              <a:cxnLst/>
              <a:rect l="0" t="0" r="0" b="0"/>
              <a:pathLst>
                <a:path w="113735" h="157550">
                  <a:moveTo>
                    <a:pt x="113734" y="24199"/>
                  </a:moveTo>
                  <a:lnTo>
                    <a:pt x="113734" y="24199"/>
                  </a:lnTo>
                  <a:lnTo>
                    <a:pt x="113734" y="6866"/>
                  </a:lnTo>
                  <a:lnTo>
                    <a:pt x="108678" y="601"/>
                  </a:lnTo>
                  <a:lnTo>
                    <a:pt x="106130" y="0"/>
                  </a:lnTo>
                  <a:lnTo>
                    <a:pt x="103373" y="658"/>
                  </a:lnTo>
                  <a:lnTo>
                    <a:pt x="73733" y="18144"/>
                  </a:lnTo>
                  <a:lnTo>
                    <a:pt x="54524" y="37153"/>
                  </a:lnTo>
                  <a:lnTo>
                    <a:pt x="47154" y="48734"/>
                  </a:lnTo>
                  <a:lnTo>
                    <a:pt x="33564" y="60984"/>
                  </a:lnTo>
                  <a:lnTo>
                    <a:pt x="5877" y="107836"/>
                  </a:lnTo>
                  <a:lnTo>
                    <a:pt x="707" y="131307"/>
                  </a:lnTo>
                  <a:lnTo>
                    <a:pt x="0" y="139888"/>
                  </a:lnTo>
                  <a:lnTo>
                    <a:pt x="1928" y="143658"/>
                  </a:lnTo>
                  <a:lnTo>
                    <a:pt x="9714" y="150670"/>
                  </a:lnTo>
                  <a:lnTo>
                    <a:pt x="20231" y="154492"/>
                  </a:lnTo>
                  <a:lnTo>
                    <a:pt x="85159" y="157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937"/>
            <p:cNvSpPr/>
            <p:nvPr>
              <p:custDataLst>
                <p:tags r:id="rId97"/>
              </p:custDataLst>
            </p:nvPr>
          </p:nvSpPr>
          <p:spPr>
            <a:xfrm>
              <a:off x="6115050" y="5098844"/>
              <a:ext cx="123149" cy="165495"/>
            </a:xfrm>
            <a:custGeom>
              <a:avLst/>
              <a:gdLst/>
              <a:ahLst/>
              <a:cxnLst/>
              <a:rect l="0" t="0" r="0" b="0"/>
              <a:pathLst>
                <a:path w="123149" h="165495">
                  <a:moveTo>
                    <a:pt x="0" y="35131"/>
                  </a:moveTo>
                  <a:lnTo>
                    <a:pt x="0" y="35131"/>
                  </a:lnTo>
                  <a:lnTo>
                    <a:pt x="5056" y="30075"/>
                  </a:lnTo>
                  <a:lnTo>
                    <a:pt x="7604" y="29643"/>
                  </a:lnTo>
                  <a:lnTo>
                    <a:pt x="10361" y="30415"/>
                  </a:lnTo>
                  <a:lnTo>
                    <a:pt x="13257" y="31987"/>
                  </a:lnTo>
                  <a:lnTo>
                    <a:pt x="15188" y="34093"/>
                  </a:lnTo>
                  <a:lnTo>
                    <a:pt x="17333" y="39256"/>
                  </a:lnTo>
                  <a:lnTo>
                    <a:pt x="10698" y="83955"/>
                  </a:lnTo>
                  <a:lnTo>
                    <a:pt x="2141" y="130539"/>
                  </a:lnTo>
                  <a:lnTo>
                    <a:pt x="126" y="165494"/>
                  </a:lnTo>
                  <a:lnTo>
                    <a:pt x="1083" y="151624"/>
                  </a:lnTo>
                  <a:lnTo>
                    <a:pt x="13261" y="105308"/>
                  </a:lnTo>
                  <a:lnTo>
                    <a:pt x="25826" y="62181"/>
                  </a:lnTo>
                  <a:lnTo>
                    <a:pt x="29470" y="43978"/>
                  </a:lnTo>
                  <a:lnTo>
                    <a:pt x="46792" y="0"/>
                  </a:lnTo>
                  <a:lnTo>
                    <a:pt x="47461" y="11768"/>
                  </a:lnTo>
                  <a:lnTo>
                    <a:pt x="47552" y="18749"/>
                  </a:lnTo>
                  <a:lnTo>
                    <a:pt x="50415" y="25381"/>
                  </a:lnTo>
                  <a:lnTo>
                    <a:pt x="52659" y="28631"/>
                  </a:lnTo>
                  <a:lnTo>
                    <a:pt x="57977" y="32242"/>
                  </a:lnTo>
                  <a:lnTo>
                    <a:pt x="60876" y="33205"/>
                  </a:lnTo>
                  <a:lnTo>
                    <a:pt x="63867" y="32788"/>
                  </a:lnTo>
                  <a:lnTo>
                    <a:pt x="70013" y="29504"/>
                  </a:lnTo>
                  <a:lnTo>
                    <a:pt x="79423" y="21704"/>
                  </a:lnTo>
                  <a:lnTo>
                    <a:pt x="88569" y="18580"/>
                  </a:lnTo>
                  <a:lnTo>
                    <a:pt x="106630" y="16574"/>
                  </a:lnTo>
                  <a:lnTo>
                    <a:pt x="109186" y="17468"/>
                  </a:lnTo>
                  <a:lnTo>
                    <a:pt x="110891" y="19123"/>
                  </a:lnTo>
                  <a:lnTo>
                    <a:pt x="118683" y="39495"/>
                  </a:lnTo>
                  <a:lnTo>
                    <a:pt x="123148" y="78615"/>
                  </a:lnTo>
                  <a:lnTo>
                    <a:pt x="120802" y="110104"/>
                  </a:lnTo>
                  <a:lnTo>
                    <a:pt x="114300" y="15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938"/>
            <p:cNvSpPr/>
            <p:nvPr>
              <p:custDataLst>
                <p:tags r:id="rId98"/>
              </p:custDataLst>
            </p:nvPr>
          </p:nvSpPr>
          <p:spPr>
            <a:xfrm>
              <a:off x="5915418" y="5109322"/>
              <a:ext cx="142483" cy="185306"/>
            </a:xfrm>
            <a:custGeom>
              <a:avLst/>
              <a:gdLst/>
              <a:ahLst/>
              <a:cxnLst/>
              <a:rect l="0" t="0" r="0" b="0"/>
              <a:pathLst>
                <a:path w="142483" h="185306">
                  <a:moveTo>
                    <a:pt x="9132" y="62753"/>
                  </a:moveTo>
                  <a:lnTo>
                    <a:pt x="9132" y="62753"/>
                  </a:lnTo>
                  <a:lnTo>
                    <a:pt x="9132" y="102851"/>
                  </a:lnTo>
                  <a:lnTo>
                    <a:pt x="6310" y="139347"/>
                  </a:lnTo>
                  <a:lnTo>
                    <a:pt x="0" y="182281"/>
                  </a:lnTo>
                  <a:lnTo>
                    <a:pt x="927" y="183713"/>
                  </a:lnTo>
                  <a:lnTo>
                    <a:pt x="2604" y="184669"/>
                  </a:lnTo>
                  <a:lnTo>
                    <a:pt x="4780" y="185305"/>
                  </a:lnTo>
                  <a:lnTo>
                    <a:pt x="6231" y="182555"/>
                  </a:lnTo>
                  <a:lnTo>
                    <a:pt x="15423" y="136705"/>
                  </a:lnTo>
                  <a:lnTo>
                    <a:pt x="20841" y="95901"/>
                  </a:lnTo>
                  <a:lnTo>
                    <a:pt x="28273" y="52576"/>
                  </a:lnTo>
                  <a:lnTo>
                    <a:pt x="43285" y="5742"/>
                  </a:lnTo>
                  <a:lnTo>
                    <a:pt x="45478" y="373"/>
                  </a:lnTo>
                  <a:lnTo>
                    <a:pt x="47122" y="0"/>
                  </a:lnTo>
                  <a:lnTo>
                    <a:pt x="51768" y="2407"/>
                  </a:lnTo>
                  <a:lnTo>
                    <a:pt x="53432" y="5589"/>
                  </a:lnTo>
                  <a:lnTo>
                    <a:pt x="56100" y="28727"/>
                  </a:lnTo>
                  <a:lnTo>
                    <a:pt x="56319" y="36894"/>
                  </a:lnTo>
                  <a:lnTo>
                    <a:pt x="62207" y="51613"/>
                  </a:lnTo>
                  <a:lnTo>
                    <a:pt x="73120" y="68196"/>
                  </a:lnTo>
                  <a:lnTo>
                    <a:pt x="75074" y="68498"/>
                  </a:lnTo>
                  <a:lnTo>
                    <a:pt x="93885" y="58662"/>
                  </a:lnTo>
                  <a:lnTo>
                    <a:pt x="102539" y="49999"/>
                  </a:lnTo>
                  <a:lnTo>
                    <a:pt x="127988" y="17667"/>
                  </a:lnTo>
                  <a:lnTo>
                    <a:pt x="130748" y="12023"/>
                  </a:lnTo>
                  <a:lnTo>
                    <a:pt x="131485" y="12001"/>
                  </a:lnTo>
                  <a:lnTo>
                    <a:pt x="131976" y="13042"/>
                  </a:lnTo>
                  <a:lnTo>
                    <a:pt x="135650" y="35575"/>
                  </a:lnTo>
                  <a:lnTo>
                    <a:pt x="139445" y="49615"/>
                  </a:lnTo>
                  <a:lnTo>
                    <a:pt x="141882" y="90301"/>
                  </a:lnTo>
                  <a:lnTo>
                    <a:pt x="142482" y="14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939"/>
            <p:cNvSpPr/>
            <p:nvPr>
              <p:custDataLst>
                <p:tags r:id="rId99"/>
              </p:custDataLst>
            </p:nvPr>
          </p:nvSpPr>
          <p:spPr>
            <a:xfrm>
              <a:off x="5792558" y="4593855"/>
              <a:ext cx="160568" cy="154664"/>
            </a:xfrm>
            <a:custGeom>
              <a:avLst/>
              <a:gdLst/>
              <a:ahLst/>
              <a:cxnLst/>
              <a:rect l="0" t="0" r="0" b="0"/>
              <a:pathLst>
                <a:path w="160568" h="154664">
                  <a:moveTo>
                    <a:pt x="27217" y="82920"/>
                  </a:moveTo>
                  <a:lnTo>
                    <a:pt x="27217" y="82920"/>
                  </a:lnTo>
                  <a:lnTo>
                    <a:pt x="22161" y="77864"/>
                  </a:lnTo>
                  <a:lnTo>
                    <a:pt x="19678" y="72559"/>
                  </a:lnTo>
                  <a:lnTo>
                    <a:pt x="17954" y="59526"/>
                  </a:lnTo>
                  <a:lnTo>
                    <a:pt x="9056" y="104852"/>
                  </a:lnTo>
                  <a:lnTo>
                    <a:pt x="680" y="151472"/>
                  </a:lnTo>
                  <a:lnTo>
                    <a:pt x="0" y="154021"/>
                  </a:lnTo>
                  <a:lnTo>
                    <a:pt x="606" y="154663"/>
                  </a:lnTo>
                  <a:lnTo>
                    <a:pt x="4101" y="152553"/>
                  </a:lnTo>
                  <a:lnTo>
                    <a:pt x="12018" y="135302"/>
                  </a:lnTo>
                  <a:lnTo>
                    <a:pt x="17630" y="93424"/>
                  </a:lnTo>
                  <a:lnTo>
                    <a:pt x="25745" y="47001"/>
                  </a:lnTo>
                  <a:lnTo>
                    <a:pt x="34530" y="16910"/>
                  </a:lnTo>
                  <a:lnTo>
                    <a:pt x="40346" y="6663"/>
                  </a:lnTo>
                  <a:lnTo>
                    <a:pt x="46458" y="1403"/>
                  </a:lnTo>
                  <a:lnTo>
                    <a:pt x="49569" y="0"/>
                  </a:lnTo>
                  <a:lnTo>
                    <a:pt x="51643" y="124"/>
                  </a:lnTo>
                  <a:lnTo>
                    <a:pt x="53026" y="1264"/>
                  </a:lnTo>
                  <a:lnTo>
                    <a:pt x="75018" y="46571"/>
                  </a:lnTo>
                  <a:lnTo>
                    <a:pt x="105279" y="92517"/>
                  </a:lnTo>
                  <a:lnTo>
                    <a:pt x="143928" y="131793"/>
                  </a:lnTo>
                  <a:lnTo>
                    <a:pt x="160567" y="14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940"/>
            <p:cNvSpPr/>
            <p:nvPr>
              <p:custDataLst>
                <p:tags r:id="rId100"/>
              </p:custDataLst>
            </p:nvPr>
          </p:nvSpPr>
          <p:spPr>
            <a:xfrm>
              <a:off x="5768160" y="4840789"/>
              <a:ext cx="184966" cy="266404"/>
            </a:xfrm>
            <a:custGeom>
              <a:avLst/>
              <a:gdLst/>
              <a:ahLst/>
              <a:cxnLst/>
              <a:rect l="0" t="0" r="0" b="0"/>
              <a:pathLst>
                <a:path w="184966" h="266404">
                  <a:moveTo>
                    <a:pt x="89715" y="45536"/>
                  </a:moveTo>
                  <a:lnTo>
                    <a:pt x="89715" y="45536"/>
                  </a:lnTo>
                  <a:lnTo>
                    <a:pt x="89715" y="23146"/>
                  </a:lnTo>
                  <a:lnTo>
                    <a:pt x="88657" y="21084"/>
                  </a:lnTo>
                  <a:lnTo>
                    <a:pt x="86893" y="19710"/>
                  </a:lnTo>
                  <a:lnTo>
                    <a:pt x="82111" y="18183"/>
                  </a:lnTo>
                  <a:lnTo>
                    <a:pt x="76458" y="17504"/>
                  </a:lnTo>
                  <a:lnTo>
                    <a:pt x="70417" y="20024"/>
                  </a:lnTo>
                  <a:lnTo>
                    <a:pt x="67325" y="22178"/>
                  </a:lnTo>
                  <a:lnTo>
                    <a:pt x="44197" y="62940"/>
                  </a:lnTo>
                  <a:lnTo>
                    <a:pt x="22202" y="104870"/>
                  </a:lnTo>
                  <a:lnTo>
                    <a:pt x="9387" y="135789"/>
                  </a:lnTo>
                  <a:lnTo>
                    <a:pt x="0" y="175312"/>
                  </a:lnTo>
                  <a:lnTo>
                    <a:pt x="2104" y="215222"/>
                  </a:lnTo>
                  <a:lnTo>
                    <a:pt x="3152" y="230667"/>
                  </a:lnTo>
                  <a:lnTo>
                    <a:pt x="9262" y="244585"/>
                  </a:lnTo>
                  <a:lnTo>
                    <a:pt x="19033" y="256768"/>
                  </a:lnTo>
                  <a:lnTo>
                    <a:pt x="30431" y="265712"/>
                  </a:lnTo>
                  <a:lnTo>
                    <a:pt x="38551" y="266403"/>
                  </a:lnTo>
                  <a:lnTo>
                    <a:pt x="58862" y="261527"/>
                  </a:lnTo>
                  <a:lnTo>
                    <a:pt x="83984" y="246881"/>
                  </a:lnTo>
                  <a:lnTo>
                    <a:pt x="124415" y="202272"/>
                  </a:lnTo>
                  <a:lnTo>
                    <a:pt x="148820" y="156330"/>
                  </a:lnTo>
                  <a:lnTo>
                    <a:pt x="163672" y="120696"/>
                  </a:lnTo>
                  <a:lnTo>
                    <a:pt x="173115" y="80844"/>
                  </a:lnTo>
                  <a:lnTo>
                    <a:pt x="169695" y="54234"/>
                  </a:lnTo>
                  <a:lnTo>
                    <a:pt x="159058" y="25461"/>
                  </a:lnTo>
                  <a:lnTo>
                    <a:pt x="152990" y="16152"/>
                  </a:lnTo>
                  <a:lnTo>
                    <a:pt x="128455" y="4962"/>
                  </a:lnTo>
                  <a:lnTo>
                    <a:pt x="104486" y="0"/>
                  </a:lnTo>
                  <a:lnTo>
                    <a:pt x="87813" y="4484"/>
                  </a:lnTo>
                  <a:lnTo>
                    <a:pt x="61352" y="19553"/>
                  </a:lnTo>
                  <a:lnTo>
                    <a:pt x="49443" y="39601"/>
                  </a:lnTo>
                  <a:lnTo>
                    <a:pt x="44269" y="55537"/>
                  </a:lnTo>
                  <a:lnTo>
                    <a:pt x="42736" y="77074"/>
                  </a:lnTo>
                  <a:lnTo>
                    <a:pt x="48021" y="91656"/>
                  </a:lnTo>
                  <a:lnTo>
                    <a:pt x="52393" y="98508"/>
                  </a:lnTo>
                  <a:lnTo>
                    <a:pt x="58484" y="103076"/>
                  </a:lnTo>
                  <a:lnTo>
                    <a:pt x="73718" y="108151"/>
                  </a:lnTo>
                  <a:lnTo>
                    <a:pt x="100144" y="111008"/>
                  </a:lnTo>
                  <a:lnTo>
                    <a:pt x="144162" y="104514"/>
                  </a:lnTo>
                  <a:lnTo>
                    <a:pt x="184965" y="9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697"/>
          <p:cNvGrpSpPr/>
          <p:nvPr/>
        </p:nvGrpSpPr>
        <p:grpSpPr>
          <a:xfrm>
            <a:off x="4434701" y="4869298"/>
            <a:ext cx="480200" cy="243520"/>
            <a:chOff x="4434701" y="4869298"/>
            <a:chExt cx="480200" cy="243520"/>
          </a:xfrm>
        </p:grpSpPr>
        <p:sp>
          <p:nvSpPr>
            <p:cNvPr id="157" name="SMARTInkShape-3941"/>
            <p:cNvSpPr/>
            <p:nvPr>
              <p:custDataLst>
                <p:tags r:id="rId89"/>
              </p:custDataLst>
            </p:nvPr>
          </p:nvSpPr>
          <p:spPr>
            <a:xfrm>
              <a:off x="4876800" y="5067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942"/>
            <p:cNvSpPr/>
            <p:nvPr>
              <p:custDataLst>
                <p:tags r:id="rId90"/>
              </p:custDataLst>
            </p:nvPr>
          </p:nvSpPr>
          <p:spPr>
            <a:xfrm>
              <a:off x="4906699" y="4914900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943"/>
            <p:cNvSpPr/>
            <p:nvPr>
              <p:custDataLst>
                <p:tags r:id="rId91"/>
              </p:custDataLst>
            </p:nvPr>
          </p:nvSpPr>
          <p:spPr>
            <a:xfrm>
              <a:off x="4591050" y="5067300"/>
              <a:ext cx="142876" cy="45518"/>
            </a:xfrm>
            <a:custGeom>
              <a:avLst/>
              <a:gdLst/>
              <a:ahLst/>
              <a:cxnLst/>
              <a:rect l="0" t="0" r="0" b="0"/>
              <a:pathLst>
                <a:path w="142876" h="45518">
                  <a:moveTo>
                    <a:pt x="0" y="19050"/>
                  </a:moveTo>
                  <a:lnTo>
                    <a:pt x="0" y="19050"/>
                  </a:lnTo>
                  <a:lnTo>
                    <a:pt x="0" y="29163"/>
                  </a:lnTo>
                  <a:lnTo>
                    <a:pt x="2822" y="36950"/>
                  </a:lnTo>
                  <a:lnTo>
                    <a:pt x="5057" y="40509"/>
                  </a:lnTo>
                  <a:lnTo>
                    <a:pt x="8662" y="42881"/>
                  </a:lnTo>
                  <a:lnTo>
                    <a:pt x="18314" y="45517"/>
                  </a:lnTo>
                  <a:lnTo>
                    <a:pt x="63622" y="37801"/>
                  </a:lnTo>
                  <a:lnTo>
                    <a:pt x="105626" y="24943"/>
                  </a:lnTo>
                  <a:lnTo>
                    <a:pt x="127834" y="1261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944"/>
            <p:cNvSpPr/>
            <p:nvPr>
              <p:custDataLst>
                <p:tags r:id="rId92"/>
              </p:custDataLst>
            </p:nvPr>
          </p:nvSpPr>
          <p:spPr>
            <a:xfrm>
              <a:off x="4596853" y="4869298"/>
              <a:ext cx="146598" cy="36078"/>
            </a:xfrm>
            <a:custGeom>
              <a:avLst/>
              <a:gdLst/>
              <a:ahLst/>
              <a:cxnLst/>
              <a:rect l="0" t="0" r="0" b="0"/>
              <a:pathLst>
                <a:path w="146598" h="36078">
                  <a:moveTo>
                    <a:pt x="22772" y="36077"/>
                  </a:moveTo>
                  <a:lnTo>
                    <a:pt x="22772" y="36077"/>
                  </a:lnTo>
                  <a:lnTo>
                    <a:pt x="8621" y="22985"/>
                  </a:lnTo>
                  <a:lnTo>
                    <a:pt x="0" y="18792"/>
                  </a:lnTo>
                  <a:lnTo>
                    <a:pt x="182" y="18204"/>
                  </a:lnTo>
                  <a:lnTo>
                    <a:pt x="21639" y="10636"/>
                  </a:lnTo>
                  <a:lnTo>
                    <a:pt x="57832" y="7372"/>
                  </a:lnTo>
                  <a:lnTo>
                    <a:pt x="100057" y="146"/>
                  </a:lnTo>
                  <a:lnTo>
                    <a:pt x="112154" y="0"/>
                  </a:lnTo>
                  <a:lnTo>
                    <a:pt x="146597" y="7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945"/>
            <p:cNvSpPr/>
            <p:nvPr>
              <p:custDataLst>
                <p:tags r:id="rId93"/>
              </p:custDataLst>
            </p:nvPr>
          </p:nvSpPr>
          <p:spPr>
            <a:xfrm>
              <a:off x="4667472" y="4906699"/>
              <a:ext cx="17505" cy="189177"/>
            </a:xfrm>
            <a:custGeom>
              <a:avLst/>
              <a:gdLst/>
              <a:ahLst/>
              <a:cxnLst/>
              <a:rect l="0" t="0" r="0" b="0"/>
              <a:pathLst>
                <a:path w="17505" h="189177">
                  <a:moveTo>
                    <a:pt x="9303" y="8201"/>
                  </a:moveTo>
                  <a:lnTo>
                    <a:pt x="9303" y="8201"/>
                  </a:lnTo>
                  <a:lnTo>
                    <a:pt x="17504" y="0"/>
                  </a:lnTo>
                  <a:lnTo>
                    <a:pt x="3562" y="47514"/>
                  </a:lnTo>
                  <a:lnTo>
                    <a:pt x="899" y="87700"/>
                  </a:lnTo>
                  <a:lnTo>
                    <a:pt x="0" y="130796"/>
                  </a:lnTo>
                  <a:lnTo>
                    <a:pt x="2666" y="157414"/>
                  </a:lnTo>
                  <a:lnTo>
                    <a:pt x="9303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946"/>
            <p:cNvSpPr/>
            <p:nvPr>
              <p:custDataLst>
                <p:tags r:id="rId94"/>
              </p:custDataLst>
            </p:nvPr>
          </p:nvSpPr>
          <p:spPr>
            <a:xfrm>
              <a:off x="4434701" y="4882059"/>
              <a:ext cx="89675" cy="204292"/>
            </a:xfrm>
            <a:custGeom>
              <a:avLst/>
              <a:gdLst/>
              <a:ahLst/>
              <a:cxnLst/>
              <a:rect l="0" t="0" r="0" b="0"/>
              <a:pathLst>
                <a:path w="89675" h="204292">
                  <a:moveTo>
                    <a:pt x="89674" y="32841"/>
                  </a:moveTo>
                  <a:lnTo>
                    <a:pt x="89674" y="32841"/>
                  </a:lnTo>
                  <a:lnTo>
                    <a:pt x="89674" y="19584"/>
                  </a:lnTo>
                  <a:lnTo>
                    <a:pt x="86852" y="13543"/>
                  </a:lnTo>
                  <a:lnTo>
                    <a:pt x="83128" y="7331"/>
                  </a:lnTo>
                  <a:lnTo>
                    <a:pt x="81473" y="1043"/>
                  </a:lnTo>
                  <a:lnTo>
                    <a:pt x="78915" y="0"/>
                  </a:lnTo>
                  <a:lnTo>
                    <a:pt x="70428" y="1665"/>
                  </a:lnTo>
                  <a:lnTo>
                    <a:pt x="53749" y="8552"/>
                  </a:lnTo>
                  <a:lnTo>
                    <a:pt x="22867" y="51724"/>
                  </a:lnTo>
                  <a:lnTo>
                    <a:pt x="9554" y="74772"/>
                  </a:lnTo>
                  <a:lnTo>
                    <a:pt x="0" y="107210"/>
                  </a:lnTo>
                  <a:lnTo>
                    <a:pt x="2698" y="153604"/>
                  </a:lnTo>
                  <a:lnTo>
                    <a:pt x="3114" y="160974"/>
                  </a:lnTo>
                  <a:lnTo>
                    <a:pt x="9222" y="174809"/>
                  </a:lnTo>
                  <a:lnTo>
                    <a:pt x="20052" y="188013"/>
                  </a:lnTo>
                  <a:lnTo>
                    <a:pt x="35447" y="200937"/>
                  </a:lnTo>
                  <a:lnTo>
                    <a:pt x="43997" y="204172"/>
                  </a:lnTo>
                  <a:lnTo>
                    <a:pt x="80149" y="20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698"/>
          <p:cNvGrpSpPr/>
          <p:nvPr/>
        </p:nvGrpSpPr>
        <p:grpSpPr>
          <a:xfrm>
            <a:off x="3296219" y="4810320"/>
            <a:ext cx="769492" cy="323656"/>
            <a:chOff x="3296219" y="4810320"/>
            <a:chExt cx="769492" cy="323656"/>
          </a:xfrm>
        </p:grpSpPr>
        <p:sp>
          <p:nvSpPr>
            <p:cNvPr id="164" name="SMARTInkShape-3947"/>
            <p:cNvSpPr/>
            <p:nvPr>
              <p:custDataLst>
                <p:tags r:id="rId82"/>
              </p:custDataLst>
            </p:nvPr>
          </p:nvSpPr>
          <p:spPr>
            <a:xfrm>
              <a:off x="3804319" y="4886325"/>
              <a:ext cx="137708" cy="171451"/>
            </a:xfrm>
            <a:custGeom>
              <a:avLst/>
              <a:gdLst/>
              <a:ahLst/>
              <a:cxnLst/>
              <a:rect l="0" t="0" r="0" b="0"/>
              <a:pathLst>
                <a:path w="137708" h="171451">
                  <a:moveTo>
                    <a:pt x="129506" y="0"/>
                  </a:moveTo>
                  <a:lnTo>
                    <a:pt x="129506" y="0"/>
                  </a:lnTo>
                  <a:lnTo>
                    <a:pt x="134563" y="0"/>
                  </a:lnTo>
                  <a:lnTo>
                    <a:pt x="136052" y="2117"/>
                  </a:lnTo>
                  <a:lnTo>
                    <a:pt x="137707" y="10113"/>
                  </a:lnTo>
                  <a:lnTo>
                    <a:pt x="135620" y="17900"/>
                  </a:lnTo>
                  <a:lnTo>
                    <a:pt x="128496" y="36700"/>
                  </a:lnTo>
                  <a:lnTo>
                    <a:pt x="116859" y="66261"/>
                  </a:lnTo>
                  <a:lnTo>
                    <a:pt x="93308" y="106641"/>
                  </a:lnTo>
                  <a:lnTo>
                    <a:pt x="78493" y="120068"/>
                  </a:lnTo>
                  <a:lnTo>
                    <a:pt x="64148" y="127447"/>
                  </a:lnTo>
                  <a:lnTo>
                    <a:pt x="57359" y="129415"/>
                  </a:lnTo>
                  <a:lnTo>
                    <a:pt x="32635" y="127128"/>
                  </a:lnTo>
                  <a:lnTo>
                    <a:pt x="17308" y="119648"/>
                  </a:lnTo>
                  <a:lnTo>
                    <a:pt x="5557" y="110327"/>
                  </a:lnTo>
                  <a:lnTo>
                    <a:pt x="334" y="102656"/>
                  </a:lnTo>
                  <a:lnTo>
                    <a:pt x="0" y="100188"/>
                  </a:lnTo>
                  <a:lnTo>
                    <a:pt x="835" y="98541"/>
                  </a:lnTo>
                  <a:lnTo>
                    <a:pt x="2451" y="97444"/>
                  </a:lnTo>
                  <a:lnTo>
                    <a:pt x="9781" y="95900"/>
                  </a:lnTo>
                  <a:lnTo>
                    <a:pt x="18439" y="101183"/>
                  </a:lnTo>
                  <a:lnTo>
                    <a:pt x="54987" y="126722"/>
                  </a:lnTo>
                  <a:lnTo>
                    <a:pt x="96096" y="150652"/>
                  </a:lnTo>
                  <a:lnTo>
                    <a:pt x="12950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948"/>
            <p:cNvSpPr/>
            <p:nvPr>
              <p:custDataLst>
                <p:tags r:id="rId83"/>
              </p:custDataLst>
            </p:nvPr>
          </p:nvSpPr>
          <p:spPr>
            <a:xfrm>
              <a:off x="4000500" y="4843619"/>
              <a:ext cx="65211" cy="271307"/>
            </a:xfrm>
            <a:custGeom>
              <a:avLst/>
              <a:gdLst/>
              <a:ahLst/>
              <a:cxnLst/>
              <a:rect l="0" t="0" r="0" b="0"/>
              <a:pathLst>
                <a:path w="65211" h="271307">
                  <a:moveTo>
                    <a:pt x="0" y="14131"/>
                  </a:moveTo>
                  <a:lnTo>
                    <a:pt x="0" y="14131"/>
                  </a:lnTo>
                  <a:lnTo>
                    <a:pt x="0" y="9075"/>
                  </a:lnTo>
                  <a:lnTo>
                    <a:pt x="2822" y="3770"/>
                  </a:lnTo>
                  <a:lnTo>
                    <a:pt x="5057" y="874"/>
                  </a:lnTo>
                  <a:lnTo>
                    <a:pt x="7605" y="0"/>
                  </a:lnTo>
                  <a:lnTo>
                    <a:pt x="10361" y="478"/>
                  </a:lnTo>
                  <a:lnTo>
                    <a:pt x="13257" y="1854"/>
                  </a:lnTo>
                  <a:lnTo>
                    <a:pt x="22390" y="13903"/>
                  </a:lnTo>
                  <a:lnTo>
                    <a:pt x="42839" y="58173"/>
                  </a:lnTo>
                  <a:lnTo>
                    <a:pt x="53541" y="99580"/>
                  </a:lnTo>
                  <a:lnTo>
                    <a:pt x="61732" y="144440"/>
                  </a:lnTo>
                  <a:lnTo>
                    <a:pt x="65210" y="175155"/>
                  </a:lnTo>
                  <a:lnTo>
                    <a:pt x="52236" y="220523"/>
                  </a:lnTo>
                  <a:lnTo>
                    <a:pt x="40642" y="249204"/>
                  </a:lnTo>
                  <a:lnTo>
                    <a:pt x="19050" y="27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949"/>
            <p:cNvSpPr/>
            <p:nvPr>
              <p:custDataLst>
                <p:tags r:id="rId84"/>
              </p:custDataLst>
            </p:nvPr>
          </p:nvSpPr>
          <p:spPr>
            <a:xfrm>
              <a:off x="3592249" y="5000625"/>
              <a:ext cx="151077" cy="18168"/>
            </a:xfrm>
            <a:custGeom>
              <a:avLst/>
              <a:gdLst/>
              <a:ahLst/>
              <a:cxnLst/>
              <a:rect l="0" t="0" r="0" b="0"/>
              <a:pathLst>
                <a:path w="151077" h="18168">
                  <a:moveTo>
                    <a:pt x="8201" y="9525"/>
                  </a:moveTo>
                  <a:lnTo>
                    <a:pt x="8201" y="9525"/>
                  </a:lnTo>
                  <a:lnTo>
                    <a:pt x="3144" y="9525"/>
                  </a:lnTo>
                  <a:lnTo>
                    <a:pt x="1655" y="10583"/>
                  </a:lnTo>
                  <a:lnTo>
                    <a:pt x="662" y="12347"/>
                  </a:lnTo>
                  <a:lnTo>
                    <a:pt x="0" y="14581"/>
                  </a:lnTo>
                  <a:lnTo>
                    <a:pt x="617" y="16070"/>
                  </a:lnTo>
                  <a:lnTo>
                    <a:pt x="2087" y="17064"/>
                  </a:lnTo>
                  <a:lnTo>
                    <a:pt x="7600" y="18167"/>
                  </a:lnTo>
                  <a:lnTo>
                    <a:pt x="23663" y="17730"/>
                  </a:lnTo>
                  <a:lnTo>
                    <a:pt x="71189" y="10814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950"/>
            <p:cNvSpPr/>
            <p:nvPr>
              <p:custDataLst>
                <p:tags r:id="rId85"/>
              </p:custDataLst>
            </p:nvPr>
          </p:nvSpPr>
          <p:spPr>
            <a:xfrm>
              <a:off x="3482689" y="4878517"/>
              <a:ext cx="32037" cy="198309"/>
            </a:xfrm>
            <a:custGeom>
              <a:avLst/>
              <a:gdLst/>
              <a:ahLst/>
              <a:cxnLst/>
              <a:rect l="0" t="0" r="0" b="0"/>
              <a:pathLst>
                <a:path w="32037" h="198309">
                  <a:moveTo>
                    <a:pt x="32036" y="17333"/>
                  </a:moveTo>
                  <a:lnTo>
                    <a:pt x="32036" y="17333"/>
                  </a:lnTo>
                  <a:lnTo>
                    <a:pt x="23373" y="9729"/>
                  </a:lnTo>
                  <a:lnTo>
                    <a:pt x="9243" y="2145"/>
                  </a:lnTo>
                  <a:lnTo>
                    <a:pt x="1445" y="0"/>
                  </a:lnTo>
                  <a:lnTo>
                    <a:pt x="0" y="486"/>
                  </a:lnTo>
                  <a:lnTo>
                    <a:pt x="96" y="1868"/>
                  </a:lnTo>
                  <a:lnTo>
                    <a:pt x="1217" y="3849"/>
                  </a:lnTo>
                  <a:lnTo>
                    <a:pt x="4388" y="47674"/>
                  </a:lnTo>
                  <a:lnTo>
                    <a:pt x="11645" y="88710"/>
                  </a:lnTo>
                  <a:lnTo>
                    <a:pt x="11662" y="123037"/>
                  </a:lnTo>
                  <a:lnTo>
                    <a:pt x="3461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951"/>
            <p:cNvSpPr/>
            <p:nvPr>
              <p:custDataLst>
                <p:tags r:id="rId86"/>
              </p:custDataLst>
            </p:nvPr>
          </p:nvSpPr>
          <p:spPr>
            <a:xfrm>
              <a:off x="3296219" y="4810320"/>
              <a:ext cx="85157" cy="314554"/>
            </a:xfrm>
            <a:custGeom>
              <a:avLst/>
              <a:gdLst/>
              <a:ahLst/>
              <a:cxnLst/>
              <a:rect l="0" t="0" r="0" b="0"/>
              <a:pathLst>
                <a:path w="85157" h="314554">
                  <a:moveTo>
                    <a:pt x="47056" y="37905"/>
                  </a:moveTo>
                  <a:lnTo>
                    <a:pt x="47056" y="37905"/>
                  </a:lnTo>
                  <a:lnTo>
                    <a:pt x="57169" y="32849"/>
                  </a:lnTo>
                  <a:lnTo>
                    <a:pt x="64956" y="24722"/>
                  </a:lnTo>
                  <a:lnTo>
                    <a:pt x="84579" y="464"/>
                  </a:lnTo>
                  <a:lnTo>
                    <a:pt x="79928" y="0"/>
                  </a:lnTo>
                  <a:lnTo>
                    <a:pt x="58297" y="17731"/>
                  </a:lnTo>
                  <a:lnTo>
                    <a:pt x="39163" y="36389"/>
                  </a:lnTo>
                  <a:lnTo>
                    <a:pt x="22606" y="74608"/>
                  </a:lnTo>
                  <a:lnTo>
                    <a:pt x="9143" y="119474"/>
                  </a:lnTo>
                  <a:lnTo>
                    <a:pt x="2309" y="160499"/>
                  </a:lnTo>
                  <a:lnTo>
                    <a:pt x="0" y="207230"/>
                  </a:lnTo>
                  <a:lnTo>
                    <a:pt x="1660" y="253581"/>
                  </a:lnTo>
                  <a:lnTo>
                    <a:pt x="17354" y="288764"/>
                  </a:lnTo>
                  <a:lnTo>
                    <a:pt x="36015" y="311589"/>
                  </a:lnTo>
                  <a:lnTo>
                    <a:pt x="43929" y="314553"/>
                  </a:lnTo>
                  <a:lnTo>
                    <a:pt x="85156" y="314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952"/>
            <p:cNvSpPr/>
            <p:nvPr>
              <p:custDataLst>
                <p:tags r:id="rId87"/>
              </p:custDataLst>
            </p:nvPr>
          </p:nvSpPr>
          <p:spPr>
            <a:xfrm>
              <a:off x="3535250" y="4867275"/>
              <a:ext cx="27101" cy="28456"/>
            </a:xfrm>
            <a:custGeom>
              <a:avLst/>
              <a:gdLst/>
              <a:ahLst/>
              <a:cxnLst/>
              <a:rect l="0" t="0" r="0" b="0"/>
              <a:pathLst>
                <a:path w="27101" h="28456">
                  <a:moveTo>
                    <a:pt x="27100" y="0"/>
                  </a:moveTo>
                  <a:lnTo>
                    <a:pt x="27100" y="0"/>
                  </a:lnTo>
                  <a:lnTo>
                    <a:pt x="13843" y="0"/>
                  </a:lnTo>
                  <a:lnTo>
                    <a:pt x="11912" y="1058"/>
                  </a:lnTo>
                  <a:lnTo>
                    <a:pt x="10625" y="2822"/>
                  </a:lnTo>
                  <a:lnTo>
                    <a:pt x="9767" y="5056"/>
                  </a:lnTo>
                  <a:lnTo>
                    <a:pt x="8136" y="6545"/>
                  </a:lnTo>
                  <a:lnTo>
                    <a:pt x="3502" y="8201"/>
                  </a:lnTo>
                  <a:lnTo>
                    <a:pt x="1843" y="9701"/>
                  </a:lnTo>
                  <a:lnTo>
                    <a:pt x="0" y="14189"/>
                  </a:lnTo>
                  <a:lnTo>
                    <a:pt x="566" y="15810"/>
                  </a:lnTo>
                  <a:lnTo>
                    <a:pt x="2003" y="16890"/>
                  </a:lnTo>
                  <a:lnTo>
                    <a:pt x="6855" y="18623"/>
                  </a:lnTo>
                  <a:lnTo>
                    <a:pt x="7519" y="21682"/>
                  </a:lnTo>
                  <a:lnTo>
                    <a:pt x="8041" y="28455"/>
                  </a:lnTo>
                  <a:lnTo>
                    <a:pt x="8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953"/>
            <p:cNvSpPr/>
            <p:nvPr>
              <p:custDataLst>
                <p:tags r:id="rId88"/>
              </p:custDataLst>
            </p:nvPr>
          </p:nvSpPr>
          <p:spPr>
            <a:xfrm>
              <a:off x="3305175" y="5057775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0" y="0"/>
                  </a:moveTo>
                  <a:lnTo>
                    <a:pt x="0" y="0"/>
                  </a:lnTo>
                  <a:lnTo>
                    <a:pt x="7605" y="8662"/>
                  </a:lnTo>
                  <a:lnTo>
                    <a:pt x="34173" y="48303"/>
                  </a:lnTo>
                  <a:lnTo>
                    <a:pt x="50113" y="62390"/>
                  </a:lnTo>
                  <a:lnTo>
                    <a:pt x="70603" y="70062"/>
                  </a:lnTo>
                  <a:lnTo>
                    <a:pt x="1143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699"/>
          <p:cNvGrpSpPr/>
          <p:nvPr/>
        </p:nvGrpSpPr>
        <p:grpSpPr>
          <a:xfrm>
            <a:off x="6051198" y="3534352"/>
            <a:ext cx="1185124" cy="532824"/>
            <a:chOff x="6051198" y="3534352"/>
            <a:chExt cx="1185124" cy="532824"/>
          </a:xfrm>
        </p:grpSpPr>
        <p:sp>
          <p:nvSpPr>
            <p:cNvPr id="172" name="SMARTInkShape-3954"/>
            <p:cNvSpPr/>
            <p:nvPr>
              <p:custDataLst>
                <p:tags r:id="rId74"/>
              </p:custDataLst>
            </p:nvPr>
          </p:nvSpPr>
          <p:spPr>
            <a:xfrm>
              <a:off x="6200775" y="3813482"/>
              <a:ext cx="171451" cy="184893"/>
            </a:xfrm>
            <a:custGeom>
              <a:avLst/>
              <a:gdLst/>
              <a:ahLst/>
              <a:cxnLst/>
              <a:rect l="0" t="0" r="0" b="0"/>
              <a:pathLst>
                <a:path w="171451" h="184893">
                  <a:moveTo>
                    <a:pt x="0" y="110818"/>
                  </a:moveTo>
                  <a:lnTo>
                    <a:pt x="0" y="110818"/>
                  </a:lnTo>
                  <a:lnTo>
                    <a:pt x="0" y="115875"/>
                  </a:lnTo>
                  <a:lnTo>
                    <a:pt x="0" y="108906"/>
                  </a:lnTo>
                  <a:lnTo>
                    <a:pt x="2117" y="105310"/>
                  </a:lnTo>
                  <a:lnTo>
                    <a:pt x="47925" y="70900"/>
                  </a:lnTo>
                  <a:lnTo>
                    <a:pt x="77799" y="42411"/>
                  </a:lnTo>
                  <a:lnTo>
                    <a:pt x="82202" y="32437"/>
                  </a:lnTo>
                  <a:lnTo>
                    <a:pt x="85029" y="8787"/>
                  </a:lnTo>
                  <a:lnTo>
                    <a:pt x="84203" y="4697"/>
                  </a:lnTo>
                  <a:lnTo>
                    <a:pt x="82592" y="1971"/>
                  </a:lnTo>
                  <a:lnTo>
                    <a:pt x="80462" y="153"/>
                  </a:lnTo>
                  <a:lnTo>
                    <a:pt x="76925" y="0"/>
                  </a:lnTo>
                  <a:lnTo>
                    <a:pt x="67350" y="2652"/>
                  </a:lnTo>
                  <a:lnTo>
                    <a:pt x="36587" y="27204"/>
                  </a:lnTo>
                  <a:lnTo>
                    <a:pt x="16021" y="68683"/>
                  </a:lnTo>
                  <a:lnTo>
                    <a:pt x="6392" y="93395"/>
                  </a:lnTo>
                  <a:lnTo>
                    <a:pt x="6950" y="125881"/>
                  </a:lnTo>
                  <a:lnTo>
                    <a:pt x="13819" y="152205"/>
                  </a:lnTo>
                  <a:lnTo>
                    <a:pt x="19796" y="158518"/>
                  </a:lnTo>
                  <a:lnTo>
                    <a:pt x="66565" y="179841"/>
                  </a:lnTo>
                  <a:lnTo>
                    <a:pt x="85105" y="184892"/>
                  </a:lnTo>
                  <a:lnTo>
                    <a:pt x="171450" y="167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955"/>
            <p:cNvSpPr/>
            <p:nvPr>
              <p:custDataLst>
                <p:tags r:id="rId75"/>
              </p:custDataLst>
            </p:nvPr>
          </p:nvSpPr>
          <p:spPr>
            <a:xfrm>
              <a:off x="6051198" y="3792425"/>
              <a:ext cx="92035" cy="230846"/>
            </a:xfrm>
            <a:custGeom>
              <a:avLst/>
              <a:gdLst/>
              <a:ahLst/>
              <a:cxnLst/>
              <a:rect l="0" t="0" r="0" b="0"/>
              <a:pathLst>
                <a:path w="92035" h="230846">
                  <a:moveTo>
                    <a:pt x="82902" y="27100"/>
                  </a:moveTo>
                  <a:lnTo>
                    <a:pt x="82902" y="27100"/>
                  </a:lnTo>
                  <a:lnTo>
                    <a:pt x="87958" y="22043"/>
                  </a:lnTo>
                  <a:lnTo>
                    <a:pt x="90441" y="16739"/>
                  </a:lnTo>
                  <a:lnTo>
                    <a:pt x="92034" y="9767"/>
                  </a:lnTo>
                  <a:lnTo>
                    <a:pt x="82198" y="3502"/>
                  </a:lnTo>
                  <a:lnTo>
                    <a:pt x="65878" y="0"/>
                  </a:lnTo>
                  <a:lnTo>
                    <a:pt x="40342" y="6421"/>
                  </a:lnTo>
                  <a:lnTo>
                    <a:pt x="11466" y="17880"/>
                  </a:lnTo>
                  <a:lnTo>
                    <a:pt x="6702" y="20953"/>
                  </a:lnTo>
                  <a:lnTo>
                    <a:pt x="3527" y="26178"/>
                  </a:lnTo>
                  <a:lnTo>
                    <a:pt x="0" y="40448"/>
                  </a:lnTo>
                  <a:lnTo>
                    <a:pt x="1253" y="54552"/>
                  </a:lnTo>
                  <a:lnTo>
                    <a:pt x="6397" y="67876"/>
                  </a:lnTo>
                  <a:lnTo>
                    <a:pt x="22251" y="87277"/>
                  </a:lnTo>
                  <a:lnTo>
                    <a:pt x="64646" y="124212"/>
                  </a:lnTo>
                  <a:lnTo>
                    <a:pt x="82549" y="156533"/>
                  </a:lnTo>
                  <a:lnTo>
                    <a:pt x="89500" y="187864"/>
                  </a:lnTo>
                  <a:lnTo>
                    <a:pt x="88304" y="201915"/>
                  </a:lnTo>
                  <a:lnTo>
                    <a:pt x="86503" y="207143"/>
                  </a:lnTo>
                  <a:lnTo>
                    <a:pt x="76036" y="215775"/>
                  </a:lnTo>
                  <a:lnTo>
                    <a:pt x="43446" y="229939"/>
                  </a:lnTo>
                  <a:lnTo>
                    <a:pt x="30794" y="230845"/>
                  </a:lnTo>
                  <a:lnTo>
                    <a:pt x="8991" y="222804"/>
                  </a:lnTo>
                  <a:lnTo>
                    <a:pt x="6111" y="217894"/>
                  </a:lnTo>
                  <a:lnTo>
                    <a:pt x="5733" y="203973"/>
                  </a:lnTo>
                  <a:lnTo>
                    <a:pt x="25752" y="16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956"/>
            <p:cNvSpPr/>
            <p:nvPr>
              <p:custDataLst>
                <p:tags r:id="rId76"/>
              </p:custDataLst>
            </p:nvPr>
          </p:nvSpPr>
          <p:spPr>
            <a:xfrm>
              <a:off x="6526272" y="3709262"/>
              <a:ext cx="150754" cy="310289"/>
            </a:xfrm>
            <a:custGeom>
              <a:avLst/>
              <a:gdLst/>
              <a:ahLst/>
              <a:cxnLst/>
              <a:rect l="0" t="0" r="0" b="0"/>
              <a:pathLst>
                <a:path w="150754" h="310289">
                  <a:moveTo>
                    <a:pt x="150753" y="5488"/>
                  </a:moveTo>
                  <a:lnTo>
                    <a:pt x="150753" y="5488"/>
                  </a:lnTo>
                  <a:lnTo>
                    <a:pt x="145697" y="5488"/>
                  </a:lnTo>
                  <a:lnTo>
                    <a:pt x="140392" y="2666"/>
                  </a:lnTo>
                  <a:lnTo>
                    <a:pt x="137496" y="431"/>
                  </a:lnTo>
                  <a:lnTo>
                    <a:pt x="133448" y="0"/>
                  </a:lnTo>
                  <a:lnTo>
                    <a:pt x="110752" y="4556"/>
                  </a:lnTo>
                  <a:lnTo>
                    <a:pt x="95274" y="15325"/>
                  </a:lnTo>
                  <a:lnTo>
                    <a:pt x="60114" y="51586"/>
                  </a:lnTo>
                  <a:lnTo>
                    <a:pt x="38657" y="88324"/>
                  </a:lnTo>
                  <a:lnTo>
                    <a:pt x="20290" y="129045"/>
                  </a:lnTo>
                  <a:lnTo>
                    <a:pt x="9272" y="168458"/>
                  </a:lnTo>
                  <a:lnTo>
                    <a:pt x="0" y="210119"/>
                  </a:lnTo>
                  <a:lnTo>
                    <a:pt x="6283" y="248953"/>
                  </a:lnTo>
                  <a:lnTo>
                    <a:pt x="25843" y="284088"/>
                  </a:lnTo>
                  <a:lnTo>
                    <a:pt x="34559" y="293352"/>
                  </a:lnTo>
                  <a:lnTo>
                    <a:pt x="58892" y="304355"/>
                  </a:lnTo>
                  <a:lnTo>
                    <a:pt x="122178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957"/>
            <p:cNvSpPr/>
            <p:nvPr>
              <p:custDataLst>
                <p:tags r:id="rId77"/>
              </p:custDataLst>
            </p:nvPr>
          </p:nvSpPr>
          <p:spPr>
            <a:xfrm>
              <a:off x="6717535" y="3773169"/>
              <a:ext cx="149991" cy="224484"/>
            </a:xfrm>
            <a:custGeom>
              <a:avLst/>
              <a:gdLst/>
              <a:ahLst/>
              <a:cxnLst/>
              <a:rect l="0" t="0" r="0" b="0"/>
              <a:pathLst>
                <a:path w="149991" h="224484">
                  <a:moveTo>
                    <a:pt x="64265" y="65406"/>
                  </a:moveTo>
                  <a:lnTo>
                    <a:pt x="64265" y="65406"/>
                  </a:lnTo>
                  <a:lnTo>
                    <a:pt x="64265" y="60349"/>
                  </a:lnTo>
                  <a:lnTo>
                    <a:pt x="63207" y="58860"/>
                  </a:lnTo>
                  <a:lnTo>
                    <a:pt x="61443" y="57867"/>
                  </a:lnTo>
                  <a:lnTo>
                    <a:pt x="51082" y="56470"/>
                  </a:lnTo>
                  <a:lnTo>
                    <a:pt x="45951" y="56274"/>
                  </a:lnTo>
                  <a:lnTo>
                    <a:pt x="34606" y="61700"/>
                  </a:lnTo>
                  <a:lnTo>
                    <a:pt x="28617" y="66110"/>
                  </a:lnTo>
                  <a:lnTo>
                    <a:pt x="19141" y="79477"/>
                  </a:lnTo>
                  <a:lnTo>
                    <a:pt x="2153" y="111121"/>
                  </a:lnTo>
                  <a:lnTo>
                    <a:pt x="0" y="142687"/>
                  </a:lnTo>
                  <a:lnTo>
                    <a:pt x="4537" y="181908"/>
                  </a:lnTo>
                  <a:lnTo>
                    <a:pt x="5969" y="200440"/>
                  </a:lnTo>
                  <a:lnTo>
                    <a:pt x="8468" y="207287"/>
                  </a:lnTo>
                  <a:lnTo>
                    <a:pt x="16888" y="217717"/>
                  </a:lnTo>
                  <a:lnTo>
                    <a:pt x="27687" y="223058"/>
                  </a:lnTo>
                  <a:lnTo>
                    <a:pt x="33529" y="224483"/>
                  </a:lnTo>
                  <a:lnTo>
                    <a:pt x="39541" y="223315"/>
                  </a:lnTo>
                  <a:lnTo>
                    <a:pt x="57057" y="212618"/>
                  </a:lnTo>
                  <a:lnTo>
                    <a:pt x="81491" y="190678"/>
                  </a:lnTo>
                  <a:lnTo>
                    <a:pt x="87796" y="178938"/>
                  </a:lnTo>
                  <a:lnTo>
                    <a:pt x="92715" y="166665"/>
                  </a:lnTo>
                  <a:lnTo>
                    <a:pt x="105268" y="147855"/>
                  </a:lnTo>
                  <a:lnTo>
                    <a:pt x="118913" y="103301"/>
                  </a:lnTo>
                  <a:lnTo>
                    <a:pt x="124889" y="88951"/>
                  </a:lnTo>
                  <a:lnTo>
                    <a:pt x="125429" y="72695"/>
                  </a:lnTo>
                  <a:lnTo>
                    <a:pt x="119828" y="28070"/>
                  </a:lnTo>
                  <a:lnTo>
                    <a:pt x="111537" y="13182"/>
                  </a:lnTo>
                  <a:lnTo>
                    <a:pt x="103619" y="5153"/>
                  </a:lnTo>
                  <a:lnTo>
                    <a:pt x="100026" y="3013"/>
                  </a:lnTo>
                  <a:lnTo>
                    <a:pt x="84856" y="0"/>
                  </a:lnTo>
                  <a:lnTo>
                    <a:pt x="70241" y="4939"/>
                  </a:lnTo>
                  <a:lnTo>
                    <a:pt x="54221" y="15249"/>
                  </a:lnTo>
                  <a:lnTo>
                    <a:pt x="35419" y="36786"/>
                  </a:lnTo>
                  <a:lnTo>
                    <a:pt x="22327" y="63270"/>
                  </a:lnTo>
                  <a:lnTo>
                    <a:pt x="21990" y="78215"/>
                  </a:lnTo>
                  <a:lnTo>
                    <a:pt x="23381" y="86645"/>
                  </a:lnTo>
                  <a:lnTo>
                    <a:pt x="30572" y="98835"/>
                  </a:lnTo>
                  <a:lnTo>
                    <a:pt x="35453" y="103567"/>
                  </a:lnTo>
                  <a:lnTo>
                    <a:pt x="52165" y="108825"/>
                  </a:lnTo>
                  <a:lnTo>
                    <a:pt x="87274" y="112200"/>
                  </a:lnTo>
                  <a:lnTo>
                    <a:pt x="121139" y="105262"/>
                  </a:lnTo>
                  <a:lnTo>
                    <a:pt x="149990" y="93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958"/>
            <p:cNvSpPr/>
            <p:nvPr>
              <p:custDataLst>
                <p:tags r:id="rId78"/>
              </p:custDataLst>
            </p:nvPr>
          </p:nvSpPr>
          <p:spPr>
            <a:xfrm>
              <a:off x="6762866" y="3586068"/>
              <a:ext cx="95135" cy="81058"/>
            </a:xfrm>
            <a:custGeom>
              <a:avLst/>
              <a:gdLst/>
              <a:ahLst/>
              <a:cxnLst/>
              <a:rect l="0" t="0" r="0" b="0"/>
              <a:pathLst>
                <a:path w="95135" h="81058">
                  <a:moveTo>
                    <a:pt x="9409" y="42957"/>
                  </a:moveTo>
                  <a:lnTo>
                    <a:pt x="9409" y="42957"/>
                  </a:lnTo>
                  <a:lnTo>
                    <a:pt x="9409" y="34756"/>
                  </a:lnTo>
                  <a:lnTo>
                    <a:pt x="9409" y="43938"/>
                  </a:lnTo>
                  <a:lnTo>
                    <a:pt x="6587" y="51506"/>
                  </a:lnTo>
                  <a:lnTo>
                    <a:pt x="4353" y="55007"/>
                  </a:lnTo>
                  <a:lnTo>
                    <a:pt x="0" y="80090"/>
                  </a:lnTo>
                  <a:lnTo>
                    <a:pt x="4974" y="75714"/>
                  </a:lnTo>
                  <a:lnTo>
                    <a:pt x="7438" y="67747"/>
                  </a:lnTo>
                  <a:lnTo>
                    <a:pt x="19598" y="22738"/>
                  </a:lnTo>
                  <a:lnTo>
                    <a:pt x="26709" y="746"/>
                  </a:lnTo>
                  <a:lnTo>
                    <a:pt x="28351" y="0"/>
                  </a:lnTo>
                  <a:lnTo>
                    <a:pt x="30503" y="560"/>
                  </a:lnTo>
                  <a:lnTo>
                    <a:pt x="41563" y="9065"/>
                  </a:lnTo>
                  <a:lnTo>
                    <a:pt x="69397" y="52770"/>
                  </a:lnTo>
                  <a:lnTo>
                    <a:pt x="95134" y="8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959"/>
            <p:cNvSpPr/>
            <p:nvPr>
              <p:custDataLst>
                <p:tags r:id="rId79"/>
              </p:custDataLst>
            </p:nvPr>
          </p:nvSpPr>
          <p:spPr>
            <a:xfrm>
              <a:off x="6943725" y="3667125"/>
              <a:ext cx="82454" cy="323851"/>
            </a:xfrm>
            <a:custGeom>
              <a:avLst/>
              <a:gdLst/>
              <a:ahLst/>
              <a:cxnLst/>
              <a:rect l="0" t="0" r="0" b="0"/>
              <a:pathLst>
                <a:path w="82454" h="323851">
                  <a:moveTo>
                    <a:pt x="9525" y="0"/>
                  </a:moveTo>
                  <a:lnTo>
                    <a:pt x="9525" y="0"/>
                  </a:lnTo>
                  <a:lnTo>
                    <a:pt x="17129" y="8663"/>
                  </a:lnTo>
                  <a:lnTo>
                    <a:pt x="46381" y="54189"/>
                  </a:lnTo>
                  <a:lnTo>
                    <a:pt x="63685" y="94626"/>
                  </a:lnTo>
                  <a:lnTo>
                    <a:pt x="78254" y="131989"/>
                  </a:lnTo>
                  <a:lnTo>
                    <a:pt x="82453" y="173987"/>
                  </a:lnTo>
                  <a:lnTo>
                    <a:pt x="76406" y="208538"/>
                  </a:lnTo>
                  <a:lnTo>
                    <a:pt x="60620" y="245116"/>
                  </a:lnTo>
                  <a:lnTo>
                    <a:pt x="30202" y="28975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960"/>
            <p:cNvSpPr/>
            <p:nvPr>
              <p:custDataLst>
                <p:tags r:id="rId80"/>
              </p:custDataLst>
            </p:nvPr>
          </p:nvSpPr>
          <p:spPr>
            <a:xfrm>
              <a:off x="6305550" y="3534352"/>
              <a:ext cx="171451" cy="122724"/>
            </a:xfrm>
            <a:custGeom>
              <a:avLst/>
              <a:gdLst/>
              <a:ahLst/>
              <a:cxnLst/>
              <a:rect l="0" t="0" r="0" b="0"/>
              <a:pathLst>
                <a:path w="171451" h="122724">
                  <a:moveTo>
                    <a:pt x="0" y="37523"/>
                  </a:moveTo>
                  <a:lnTo>
                    <a:pt x="0" y="37523"/>
                  </a:lnTo>
                  <a:lnTo>
                    <a:pt x="0" y="27410"/>
                  </a:lnTo>
                  <a:lnTo>
                    <a:pt x="2822" y="19623"/>
                  </a:lnTo>
                  <a:lnTo>
                    <a:pt x="13257" y="6000"/>
                  </a:lnTo>
                  <a:lnTo>
                    <a:pt x="19298" y="2346"/>
                  </a:lnTo>
                  <a:lnTo>
                    <a:pt x="31471" y="289"/>
                  </a:lnTo>
                  <a:lnTo>
                    <a:pt x="36856" y="0"/>
                  </a:lnTo>
                  <a:lnTo>
                    <a:pt x="41504" y="1925"/>
                  </a:lnTo>
                  <a:lnTo>
                    <a:pt x="49490" y="9707"/>
                  </a:lnTo>
                  <a:lnTo>
                    <a:pt x="53746" y="23044"/>
                  </a:lnTo>
                  <a:lnTo>
                    <a:pt x="54578" y="38496"/>
                  </a:lnTo>
                  <a:lnTo>
                    <a:pt x="46490" y="65663"/>
                  </a:lnTo>
                  <a:lnTo>
                    <a:pt x="29785" y="111373"/>
                  </a:lnTo>
                  <a:lnTo>
                    <a:pt x="28734" y="121475"/>
                  </a:lnTo>
                  <a:lnTo>
                    <a:pt x="43792" y="122723"/>
                  </a:lnTo>
                  <a:lnTo>
                    <a:pt x="90693" y="115001"/>
                  </a:lnTo>
                  <a:lnTo>
                    <a:pt x="131352" y="106371"/>
                  </a:lnTo>
                  <a:lnTo>
                    <a:pt x="171450" y="9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961"/>
            <p:cNvSpPr/>
            <p:nvPr>
              <p:custDataLst>
                <p:tags r:id="rId81"/>
              </p:custDataLst>
            </p:nvPr>
          </p:nvSpPr>
          <p:spPr>
            <a:xfrm>
              <a:off x="7067550" y="3571875"/>
              <a:ext cx="168772" cy="495301"/>
            </a:xfrm>
            <a:custGeom>
              <a:avLst/>
              <a:gdLst/>
              <a:ahLst/>
              <a:cxnLst/>
              <a:rect l="0" t="0" r="0" b="0"/>
              <a:pathLst>
                <a:path w="168772" h="495301">
                  <a:moveTo>
                    <a:pt x="76200" y="0"/>
                  </a:moveTo>
                  <a:lnTo>
                    <a:pt x="76200" y="0"/>
                  </a:lnTo>
                  <a:lnTo>
                    <a:pt x="112124" y="40980"/>
                  </a:lnTo>
                  <a:lnTo>
                    <a:pt x="136723" y="83315"/>
                  </a:lnTo>
                  <a:lnTo>
                    <a:pt x="154576" y="116761"/>
                  </a:lnTo>
                  <a:lnTo>
                    <a:pt x="165980" y="163359"/>
                  </a:lnTo>
                  <a:lnTo>
                    <a:pt x="168771" y="204918"/>
                  </a:lnTo>
                  <a:lnTo>
                    <a:pt x="164423" y="242985"/>
                  </a:lnTo>
                  <a:lnTo>
                    <a:pt x="160549" y="275901"/>
                  </a:lnTo>
                  <a:lnTo>
                    <a:pt x="147994" y="311995"/>
                  </a:lnTo>
                  <a:lnTo>
                    <a:pt x="130912" y="359295"/>
                  </a:lnTo>
                  <a:lnTo>
                    <a:pt x="107468" y="399526"/>
                  </a:lnTo>
                  <a:lnTo>
                    <a:pt x="74850" y="438046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700"/>
          <p:cNvGrpSpPr/>
          <p:nvPr/>
        </p:nvGrpSpPr>
        <p:grpSpPr>
          <a:xfrm>
            <a:off x="4611434" y="3638584"/>
            <a:ext cx="1017842" cy="533367"/>
            <a:chOff x="4611434" y="3638584"/>
            <a:chExt cx="1017842" cy="533367"/>
          </a:xfrm>
        </p:grpSpPr>
        <p:sp>
          <p:nvSpPr>
            <p:cNvPr id="181" name="SMARTInkShape-3962"/>
            <p:cNvSpPr/>
            <p:nvPr>
              <p:custDataLst>
                <p:tags r:id="rId70"/>
              </p:custDataLst>
            </p:nvPr>
          </p:nvSpPr>
          <p:spPr>
            <a:xfrm>
              <a:off x="5259733" y="3749282"/>
              <a:ext cx="255243" cy="307452"/>
            </a:xfrm>
            <a:custGeom>
              <a:avLst/>
              <a:gdLst/>
              <a:ahLst/>
              <a:cxnLst/>
              <a:rect l="0" t="0" r="0" b="0"/>
              <a:pathLst>
                <a:path w="255243" h="307452">
                  <a:moveTo>
                    <a:pt x="112367" y="70243"/>
                  </a:moveTo>
                  <a:lnTo>
                    <a:pt x="112367" y="70243"/>
                  </a:lnTo>
                  <a:lnTo>
                    <a:pt x="107311" y="60130"/>
                  </a:lnTo>
                  <a:lnTo>
                    <a:pt x="106879" y="56093"/>
                  </a:lnTo>
                  <a:lnTo>
                    <a:pt x="109212" y="45354"/>
                  </a:lnTo>
                  <a:lnTo>
                    <a:pt x="106379" y="38720"/>
                  </a:lnTo>
                  <a:lnTo>
                    <a:pt x="104141" y="37586"/>
                  </a:lnTo>
                  <a:lnTo>
                    <a:pt x="101591" y="37888"/>
                  </a:lnTo>
                  <a:lnTo>
                    <a:pt x="72652" y="50891"/>
                  </a:lnTo>
                  <a:lnTo>
                    <a:pt x="39548" y="90508"/>
                  </a:lnTo>
                  <a:lnTo>
                    <a:pt x="21587" y="133121"/>
                  </a:lnTo>
                  <a:lnTo>
                    <a:pt x="7848" y="172582"/>
                  </a:lnTo>
                  <a:lnTo>
                    <a:pt x="0" y="215224"/>
                  </a:lnTo>
                  <a:lnTo>
                    <a:pt x="6053" y="258180"/>
                  </a:lnTo>
                  <a:lnTo>
                    <a:pt x="17441" y="292692"/>
                  </a:lnTo>
                  <a:lnTo>
                    <a:pt x="20507" y="297917"/>
                  </a:lnTo>
                  <a:lnTo>
                    <a:pt x="24669" y="301401"/>
                  </a:lnTo>
                  <a:lnTo>
                    <a:pt x="34937" y="305272"/>
                  </a:lnTo>
                  <a:lnTo>
                    <a:pt x="57675" y="307451"/>
                  </a:lnTo>
                  <a:lnTo>
                    <a:pt x="75360" y="302316"/>
                  </a:lnTo>
                  <a:lnTo>
                    <a:pt x="112582" y="281772"/>
                  </a:lnTo>
                  <a:lnTo>
                    <a:pt x="148078" y="244763"/>
                  </a:lnTo>
                  <a:lnTo>
                    <a:pt x="166301" y="209726"/>
                  </a:lnTo>
                  <a:lnTo>
                    <a:pt x="181029" y="170015"/>
                  </a:lnTo>
                  <a:lnTo>
                    <a:pt x="185275" y="130967"/>
                  </a:lnTo>
                  <a:lnTo>
                    <a:pt x="180586" y="85491"/>
                  </a:lnTo>
                  <a:lnTo>
                    <a:pt x="177611" y="68554"/>
                  </a:lnTo>
                  <a:lnTo>
                    <a:pt x="169234" y="50442"/>
                  </a:lnTo>
                  <a:lnTo>
                    <a:pt x="131144" y="12291"/>
                  </a:lnTo>
                  <a:lnTo>
                    <a:pt x="109464" y="1096"/>
                  </a:lnTo>
                  <a:lnTo>
                    <a:pt x="92026" y="0"/>
                  </a:lnTo>
                  <a:lnTo>
                    <a:pt x="60019" y="7920"/>
                  </a:lnTo>
                  <a:lnTo>
                    <a:pt x="46416" y="19260"/>
                  </a:lnTo>
                  <a:lnTo>
                    <a:pt x="39824" y="26730"/>
                  </a:lnTo>
                  <a:lnTo>
                    <a:pt x="32501" y="43495"/>
                  </a:lnTo>
                  <a:lnTo>
                    <a:pt x="30305" y="61530"/>
                  </a:lnTo>
                  <a:lnTo>
                    <a:pt x="32856" y="80129"/>
                  </a:lnTo>
                  <a:lnTo>
                    <a:pt x="40340" y="93334"/>
                  </a:lnTo>
                  <a:lnTo>
                    <a:pt x="67448" y="115491"/>
                  </a:lnTo>
                  <a:lnTo>
                    <a:pt x="90639" y="122103"/>
                  </a:lnTo>
                  <a:lnTo>
                    <a:pt x="130623" y="128648"/>
                  </a:lnTo>
                  <a:lnTo>
                    <a:pt x="177004" y="135284"/>
                  </a:lnTo>
                  <a:lnTo>
                    <a:pt x="255242" y="13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963"/>
            <p:cNvSpPr/>
            <p:nvPr>
              <p:custDataLst>
                <p:tags r:id="rId71"/>
              </p:custDataLst>
            </p:nvPr>
          </p:nvSpPr>
          <p:spPr>
            <a:xfrm>
              <a:off x="5534025" y="4048125"/>
              <a:ext cx="95251" cy="123826"/>
            </a:xfrm>
            <a:custGeom>
              <a:avLst/>
              <a:gdLst/>
              <a:ahLst/>
              <a:cxnLst/>
              <a:rect l="0" t="0" r="0" b="0"/>
              <a:pathLst>
                <a:path w="95251" h="123826">
                  <a:moveTo>
                    <a:pt x="95250" y="0"/>
                  </a:moveTo>
                  <a:lnTo>
                    <a:pt x="95250" y="0"/>
                  </a:lnTo>
                  <a:lnTo>
                    <a:pt x="95250" y="5056"/>
                  </a:lnTo>
                  <a:lnTo>
                    <a:pt x="86588" y="24910"/>
                  </a:lnTo>
                  <a:lnTo>
                    <a:pt x="58981" y="70169"/>
                  </a:lnTo>
                  <a:lnTo>
                    <a:pt x="12024" y="11441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964"/>
            <p:cNvSpPr/>
            <p:nvPr>
              <p:custDataLst>
                <p:tags r:id="rId72"/>
              </p:custDataLst>
            </p:nvPr>
          </p:nvSpPr>
          <p:spPr>
            <a:xfrm>
              <a:off x="4611434" y="3762375"/>
              <a:ext cx="226707" cy="295217"/>
            </a:xfrm>
            <a:custGeom>
              <a:avLst/>
              <a:gdLst/>
              <a:ahLst/>
              <a:cxnLst/>
              <a:rect l="0" t="0" r="0" b="0"/>
              <a:pathLst>
                <a:path w="226707" h="295217">
                  <a:moveTo>
                    <a:pt x="17716" y="19050"/>
                  </a:moveTo>
                  <a:lnTo>
                    <a:pt x="17716" y="19050"/>
                  </a:lnTo>
                  <a:lnTo>
                    <a:pt x="17716" y="61892"/>
                  </a:lnTo>
                  <a:lnTo>
                    <a:pt x="12659" y="103830"/>
                  </a:lnTo>
                  <a:lnTo>
                    <a:pt x="9515" y="143183"/>
                  </a:lnTo>
                  <a:lnTo>
                    <a:pt x="8583" y="188357"/>
                  </a:lnTo>
                  <a:lnTo>
                    <a:pt x="8308" y="235256"/>
                  </a:lnTo>
                  <a:lnTo>
                    <a:pt x="1669" y="281185"/>
                  </a:lnTo>
                  <a:lnTo>
                    <a:pt x="0" y="293599"/>
                  </a:lnTo>
                  <a:lnTo>
                    <a:pt x="614" y="295216"/>
                  </a:lnTo>
                  <a:lnTo>
                    <a:pt x="2081" y="294177"/>
                  </a:lnTo>
                  <a:lnTo>
                    <a:pt x="4118" y="291368"/>
                  </a:lnTo>
                  <a:lnTo>
                    <a:pt x="7655" y="250690"/>
                  </a:lnTo>
                  <a:lnTo>
                    <a:pt x="8085" y="207681"/>
                  </a:lnTo>
                  <a:lnTo>
                    <a:pt x="15774" y="161320"/>
                  </a:lnTo>
                  <a:lnTo>
                    <a:pt x="23373" y="119648"/>
                  </a:lnTo>
                  <a:lnTo>
                    <a:pt x="27153" y="81077"/>
                  </a:lnTo>
                  <a:lnTo>
                    <a:pt x="34506" y="52245"/>
                  </a:lnTo>
                  <a:lnTo>
                    <a:pt x="40348" y="44386"/>
                  </a:lnTo>
                  <a:lnTo>
                    <a:pt x="43387" y="43349"/>
                  </a:lnTo>
                  <a:lnTo>
                    <a:pt x="46472" y="43716"/>
                  </a:lnTo>
                  <a:lnTo>
                    <a:pt x="49587" y="45019"/>
                  </a:lnTo>
                  <a:lnTo>
                    <a:pt x="64083" y="62022"/>
                  </a:lnTo>
                  <a:lnTo>
                    <a:pt x="80340" y="102758"/>
                  </a:lnTo>
                  <a:lnTo>
                    <a:pt x="96565" y="145299"/>
                  </a:lnTo>
                  <a:lnTo>
                    <a:pt x="110929" y="181693"/>
                  </a:lnTo>
                  <a:lnTo>
                    <a:pt x="131837" y="228977"/>
                  </a:lnTo>
                  <a:lnTo>
                    <a:pt x="139345" y="240409"/>
                  </a:lnTo>
                  <a:lnTo>
                    <a:pt x="149737" y="249018"/>
                  </a:lnTo>
                  <a:lnTo>
                    <a:pt x="154413" y="250678"/>
                  </a:lnTo>
                  <a:lnTo>
                    <a:pt x="158590" y="250727"/>
                  </a:lnTo>
                  <a:lnTo>
                    <a:pt x="162432" y="249701"/>
                  </a:lnTo>
                  <a:lnTo>
                    <a:pt x="190900" y="226372"/>
                  </a:lnTo>
                  <a:lnTo>
                    <a:pt x="208026" y="184236"/>
                  </a:lnTo>
                  <a:lnTo>
                    <a:pt x="220878" y="141050"/>
                  </a:lnTo>
                  <a:lnTo>
                    <a:pt x="225373" y="102000"/>
                  </a:lnTo>
                  <a:lnTo>
                    <a:pt x="226706" y="63619"/>
                  </a:lnTo>
                  <a:lnTo>
                    <a:pt x="226097" y="34478"/>
                  </a:lnTo>
                  <a:lnTo>
                    <a:pt x="2177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965"/>
            <p:cNvSpPr/>
            <p:nvPr>
              <p:custDataLst>
                <p:tags r:id="rId73"/>
              </p:custDataLst>
            </p:nvPr>
          </p:nvSpPr>
          <p:spPr>
            <a:xfrm>
              <a:off x="5012044" y="3638584"/>
              <a:ext cx="188491" cy="498151"/>
            </a:xfrm>
            <a:custGeom>
              <a:avLst/>
              <a:gdLst/>
              <a:ahLst/>
              <a:cxnLst/>
              <a:rect l="0" t="0" r="0" b="0"/>
              <a:pathLst>
                <a:path w="188491" h="498151">
                  <a:moveTo>
                    <a:pt x="179081" y="9491"/>
                  </a:moveTo>
                  <a:lnTo>
                    <a:pt x="179081" y="9491"/>
                  </a:lnTo>
                  <a:lnTo>
                    <a:pt x="188490" y="83"/>
                  </a:lnTo>
                  <a:lnTo>
                    <a:pt x="183515" y="0"/>
                  </a:lnTo>
                  <a:lnTo>
                    <a:pt x="146847" y="26974"/>
                  </a:lnTo>
                  <a:lnTo>
                    <a:pt x="109189" y="70318"/>
                  </a:lnTo>
                  <a:lnTo>
                    <a:pt x="82532" y="109694"/>
                  </a:lnTo>
                  <a:lnTo>
                    <a:pt x="60722" y="150365"/>
                  </a:lnTo>
                  <a:lnTo>
                    <a:pt x="38854" y="190071"/>
                  </a:lnTo>
                  <a:lnTo>
                    <a:pt x="24029" y="228488"/>
                  </a:lnTo>
                  <a:lnTo>
                    <a:pt x="14136" y="262174"/>
                  </a:lnTo>
                  <a:lnTo>
                    <a:pt x="4501" y="309080"/>
                  </a:lnTo>
                  <a:lnTo>
                    <a:pt x="0" y="348025"/>
                  </a:lnTo>
                  <a:lnTo>
                    <a:pt x="8780" y="389785"/>
                  </a:lnTo>
                  <a:lnTo>
                    <a:pt x="19731" y="430616"/>
                  </a:lnTo>
                  <a:lnTo>
                    <a:pt x="34735" y="459413"/>
                  </a:lnTo>
                  <a:lnTo>
                    <a:pt x="57642" y="481350"/>
                  </a:lnTo>
                  <a:lnTo>
                    <a:pt x="89594" y="496199"/>
                  </a:lnTo>
                  <a:lnTo>
                    <a:pt x="113556" y="498150"/>
                  </a:lnTo>
                  <a:lnTo>
                    <a:pt x="179081" y="48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701"/>
          <p:cNvGrpSpPr/>
          <p:nvPr/>
        </p:nvGrpSpPr>
        <p:grpSpPr>
          <a:xfrm>
            <a:off x="3858769" y="3813434"/>
            <a:ext cx="265557" cy="231400"/>
            <a:chOff x="3858769" y="3813434"/>
            <a:chExt cx="265557" cy="231400"/>
          </a:xfrm>
        </p:grpSpPr>
        <p:sp>
          <p:nvSpPr>
            <p:cNvPr id="186" name="SMARTInkShape-3966"/>
            <p:cNvSpPr/>
            <p:nvPr>
              <p:custDataLst>
                <p:tags r:id="rId68"/>
              </p:custDataLst>
            </p:nvPr>
          </p:nvSpPr>
          <p:spPr>
            <a:xfrm>
              <a:off x="3858769" y="3813434"/>
              <a:ext cx="246507" cy="81582"/>
            </a:xfrm>
            <a:custGeom>
              <a:avLst/>
              <a:gdLst/>
              <a:ahLst/>
              <a:cxnLst/>
              <a:rect l="0" t="0" r="0" b="0"/>
              <a:pathLst>
                <a:path w="246507" h="81582">
                  <a:moveTo>
                    <a:pt x="17906" y="72766"/>
                  </a:moveTo>
                  <a:lnTo>
                    <a:pt x="17906" y="72766"/>
                  </a:lnTo>
                  <a:lnTo>
                    <a:pt x="12849" y="72766"/>
                  </a:lnTo>
                  <a:lnTo>
                    <a:pt x="7545" y="69944"/>
                  </a:lnTo>
                  <a:lnTo>
                    <a:pt x="4649" y="67709"/>
                  </a:lnTo>
                  <a:lnTo>
                    <a:pt x="1431" y="62405"/>
                  </a:lnTo>
                  <a:lnTo>
                    <a:pt x="0" y="54402"/>
                  </a:lnTo>
                  <a:lnTo>
                    <a:pt x="253" y="34164"/>
                  </a:lnTo>
                  <a:lnTo>
                    <a:pt x="4063" y="24565"/>
                  </a:lnTo>
                  <a:lnTo>
                    <a:pt x="22271" y="8154"/>
                  </a:lnTo>
                  <a:lnTo>
                    <a:pt x="37661" y="0"/>
                  </a:lnTo>
                  <a:lnTo>
                    <a:pt x="48206" y="915"/>
                  </a:lnTo>
                  <a:lnTo>
                    <a:pt x="59948" y="5907"/>
                  </a:lnTo>
                  <a:lnTo>
                    <a:pt x="76342" y="19560"/>
                  </a:lnTo>
                  <a:lnTo>
                    <a:pt x="107159" y="65667"/>
                  </a:lnTo>
                  <a:lnTo>
                    <a:pt x="115077" y="74197"/>
                  </a:lnTo>
                  <a:lnTo>
                    <a:pt x="124946" y="78694"/>
                  </a:lnTo>
                  <a:lnTo>
                    <a:pt x="148529" y="81581"/>
                  </a:lnTo>
                  <a:lnTo>
                    <a:pt x="190251" y="64297"/>
                  </a:lnTo>
                  <a:lnTo>
                    <a:pt x="215374" y="51207"/>
                  </a:lnTo>
                  <a:lnTo>
                    <a:pt x="246506" y="25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967"/>
            <p:cNvSpPr/>
            <p:nvPr>
              <p:custDataLst>
                <p:tags r:id="rId69"/>
              </p:custDataLst>
            </p:nvPr>
          </p:nvSpPr>
          <p:spPr>
            <a:xfrm>
              <a:off x="3878392" y="3971925"/>
              <a:ext cx="245934" cy="72909"/>
            </a:xfrm>
            <a:custGeom>
              <a:avLst/>
              <a:gdLst/>
              <a:ahLst/>
              <a:cxnLst/>
              <a:rect l="0" t="0" r="0" b="0"/>
              <a:pathLst>
                <a:path w="245934" h="72909">
                  <a:moveTo>
                    <a:pt x="17333" y="57150"/>
                  </a:moveTo>
                  <a:lnTo>
                    <a:pt x="17333" y="57150"/>
                  </a:lnTo>
                  <a:lnTo>
                    <a:pt x="12276" y="57150"/>
                  </a:lnTo>
                  <a:lnTo>
                    <a:pt x="6972" y="54328"/>
                  </a:lnTo>
                  <a:lnTo>
                    <a:pt x="4076" y="52094"/>
                  </a:lnTo>
                  <a:lnTo>
                    <a:pt x="858" y="46789"/>
                  </a:lnTo>
                  <a:lnTo>
                    <a:pt x="0" y="43893"/>
                  </a:lnTo>
                  <a:lnTo>
                    <a:pt x="1868" y="35030"/>
                  </a:lnTo>
                  <a:lnTo>
                    <a:pt x="3848" y="29703"/>
                  </a:lnTo>
                  <a:lnTo>
                    <a:pt x="11693" y="20963"/>
                  </a:lnTo>
                  <a:lnTo>
                    <a:pt x="28919" y="6727"/>
                  </a:lnTo>
                  <a:lnTo>
                    <a:pt x="41532" y="2990"/>
                  </a:lnTo>
                  <a:lnTo>
                    <a:pt x="56663" y="2387"/>
                  </a:lnTo>
                  <a:lnTo>
                    <a:pt x="70444" y="5647"/>
                  </a:lnTo>
                  <a:lnTo>
                    <a:pt x="90102" y="18489"/>
                  </a:lnTo>
                  <a:lnTo>
                    <a:pt x="133609" y="59238"/>
                  </a:lnTo>
                  <a:lnTo>
                    <a:pt x="144153" y="68661"/>
                  </a:lnTo>
                  <a:lnTo>
                    <a:pt x="152367" y="72849"/>
                  </a:lnTo>
                  <a:lnTo>
                    <a:pt x="156039" y="72908"/>
                  </a:lnTo>
                  <a:lnTo>
                    <a:pt x="162941" y="70151"/>
                  </a:lnTo>
                  <a:lnTo>
                    <a:pt x="206136" y="30186"/>
                  </a:lnTo>
                  <a:lnTo>
                    <a:pt x="245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702"/>
          <p:cNvGrpSpPr/>
          <p:nvPr/>
        </p:nvGrpSpPr>
        <p:grpSpPr>
          <a:xfrm>
            <a:off x="2688086" y="3413509"/>
            <a:ext cx="750440" cy="737182"/>
            <a:chOff x="2688086" y="3413509"/>
            <a:chExt cx="750440" cy="737182"/>
          </a:xfrm>
        </p:grpSpPr>
        <p:sp>
          <p:nvSpPr>
            <p:cNvPr id="189" name="SMARTInkShape-3968"/>
            <p:cNvSpPr/>
            <p:nvPr>
              <p:custDataLst>
                <p:tags r:id="rId62"/>
              </p:custDataLst>
            </p:nvPr>
          </p:nvSpPr>
          <p:spPr>
            <a:xfrm>
              <a:off x="2688086" y="3670048"/>
              <a:ext cx="274190" cy="302327"/>
            </a:xfrm>
            <a:custGeom>
              <a:avLst/>
              <a:gdLst/>
              <a:ahLst/>
              <a:cxnLst/>
              <a:rect l="0" t="0" r="0" b="0"/>
              <a:pathLst>
                <a:path w="274190" h="302327">
                  <a:moveTo>
                    <a:pt x="131314" y="35177"/>
                  </a:moveTo>
                  <a:lnTo>
                    <a:pt x="131314" y="35177"/>
                  </a:lnTo>
                  <a:lnTo>
                    <a:pt x="126258" y="30120"/>
                  </a:lnTo>
                  <a:lnTo>
                    <a:pt x="123775" y="24816"/>
                  </a:lnTo>
                  <a:lnTo>
                    <a:pt x="123113" y="21920"/>
                  </a:lnTo>
                  <a:lnTo>
                    <a:pt x="121613" y="19989"/>
                  </a:lnTo>
                  <a:lnTo>
                    <a:pt x="117125" y="17844"/>
                  </a:lnTo>
                  <a:lnTo>
                    <a:pt x="108648" y="16635"/>
                  </a:lnTo>
                  <a:lnTo>
                    <a:pt x="94377" y="21334"/>
                  </a:lnTo>
                  <a:lnTo>
                    <a:pt x="63169" y="46731"/>
                  </a:lnTo>
                  <a:lnTo>
                    <a:pt x="41496" y="83164"/>
                  </a:lnTo>
                  <a:lnTo>
                    <a:pt x="19655" y="128303"/>
                  </a:lnTo>
                  <a:lnTo>
                    <a:pt x="4836" y="173164"/>
                  </a:lnTo>
                  <a:lnTo>
                    <a:pt x="0" y="200122"/>
                  </a:lnTo>
                  <a:lnTo>
                    <a:pt x="3624" y="231629"/>
                  </a:lnTo>
                  <a:lnTo>
                    <a:pt x="20876" y="270480"/>
                  </a:lnTo>
                  <a:lnTo>
                    <a:pt x="43968" y="299376"/>
                  </a:lnTo>
                  <a:lnTo>
                    <a:pt x="50858" y="302326"/>
                  </a:lnTo>
                  <a:lnTo>
                    <a:pt x="88851" y="302145"/>
                  </a:lnTo>
                  <a:lnTo>
                    <a:pt x="95597" y="298881"/>
                  </a:lnTo>
                  <a:lnTo>
                    <a:pt x="137970" y="261894"/>
                  </a:lnTo>
                  <a:lnTo>
                    <a:pt x="167176" y="217973"/>
                  </a:lnTo>
                  <a:lnTo>
                    <a:pt x="174769" y="201086"/>
                  </a:lnTo>
                  <a:lnTo>
                    <a:pt x="185445" y="155595"/>
                  </a:lnTo>
                  <a:lnTo>
                    <a:pt x="187868" y="115173"/>
                  </a:lnTo>
                  <a:lnTo>
                    <a:pt x="180742" y="68539"/>
                  </a:lnTo>
                  <a:lnTo>
                    <a:pt x="166321" y="33927"/>
                  </a:lnTo>
                  <a:lnTo>
                    <a:pt x="161002" y="24819"/>
                  </a:lnTo>
                  <a:lnTo>
                    <a:pt x="146625" y="11876"/>
                  </a:lnTo>
                  <a:lnTo>
                    <a:pt x="126325" y="1462"/>
                  </a:lnTo>
                  <a:lnTo>
                    <a:pt x="121638" y="0"/>
                  </a:lnTo>
                  <a:lnTo>
                    <a:pt x="99872" y="3000"/>
                  </a:lnTo>
                  <a:lnTo>
                    <a:pt x="66795" y="19543"/>
                  </a:lnTo>
                  <a:lnTo>
                    <a:pt x="48462" y="39011"/>
                  </a:lnTo>
                  <a:lnTo>
                    <a:pt x="39738" y="54775"/>
                  </a:lnTo>
                  <a:lnTo>
                    <a:pt x="40519" y="65407"/>
                  </a:lnTo>
                  <a:lnTo>
                    <a:pt x="45452" y="77188"/>
                  </a:lnTo>
                  <a:lnTo>
                    <a:pt x="54700" y="89479"/>
                  </a:lnTo>
                  <a:lnTo>
                    <a:pt x="71511" y="99175"/>
                  </a:lnTo>
                  <a:lnTo>
                    <a:pt x="106684" y="108967"/>
                  </a:lnTo>
                  <a:lnTo>
                    <a:pt x="147652" y="110663"/>
                  </a:lnTo>
                  <a:lnTo>
                    <a:pt x="184838" y="106109"/>
                  </a:lnTo>
                  <a:lnTo>
                    <a:pt x="274189" y="82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969"/>
            <p:cNvSpPr/>
            <p:nvPr>
              <p:custDataLst>
                <p:tags r:id="rId63"/>
              </p:custDataLst>
            </p:nvPr>
          </p:nvSpPr>
          <p:spPr>
            <a:xfrm>
              <a:off x="2719008" y="3413509"/>
              <a:ext cx="119443" cy="177417"/>
            </a:xfrm>
            <a:custGeom>
              <a:avLst/>
              <a:gdLst/>
              <a:ahLst/>
              <a:cxnLst/>
              <a:rect l="0" t="0" r="0" b="0"/>
              <a:pathLst>
                <a:path w="119443" h="177417">
                  <a:moveTo>
                    <a:pt x="33717" y="63116"/>
                  </a:moveTo>
                  <a:lnTo>
                    <a:pt x="33717" y="63116"/>
                  </a:lnTo>
                  <a:lnTo>
                    <a:pt x="33717" y="54915"/>
                  </a:lnTo>
                  <a:lnTo>
                    <a:pt x="25516" y="70109"/>
                  </a:lnTo>
                  <a:lnTo>
                    <a:pt x="14006" y="113752"/>
                  </a:lnTo>
                  <a:lnTo>
                    <a:pt x="3098" y="156122"/>
                  </a:lnTo>
                  <a:lnTo>
                    <a:pt x="604" y="160045"/>
                  </a:lnTo>
                  <a:lnTo>
                    <a:pt x="0" y="162661"/>
                  </a:lnTo>
                  <a:lnTo>
                    <a:pt x="656" y="164404"/>
                  </a:lnTo>
                  <a:lnTo>
                    <a:pt x="2151" y="165566"/>
                  </a:lnTo>
                  <a:lnTo>
                    <a:pt x="4206" y="163166"/>
                  </a:lnTo>
                  <a:lnTo>
                    <a:pt x="20155" y="120073"/>
                  </a:lnTo>
                  <a:lnTo>
                    <a:pt x="28717" y="75621"/>
                  </a:lnTo>
                  <a:lnTo>
                    <a:pt x="43420" y="31053"/>
                  </a:lnTo>
                  <a:lnTo>
                    <a:pt x="59140" y="4448"/>
                  </a:lnTo>
                  <a:lnTo>
                    <a:pt x="65477" y="0"/>
                  </a:lnTo>
                  <a:lnTo>
                    <a:pt x="69707" y="930"/>
                  </a:lnTo>
                  <a:lnTo>
                    <a:pt x="80051" y="7609"/>
                  </a:lnTo>
                  <a:lnTo>
                    <a:pt x="83657" y="13411"/>
                  </a:lnTo>
                  <a:lnTo>
                    <a:pt x="94974" y="59628"/>
                  </a:lnTo>
                  <a:lnTo>
                    <a:pt x="102501" y="105565"/>
                  </a:lnTo>
                  <a:lnTo>
                    <a:pt x="115486" y="150080"/>
                  </a:lnTo>
                  <a:lnTo>
                    <a:pt x="119442" y="177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970"/>
            <p:cNvSpPr/>
            <p:nvPr>
              <p:custDataLst>
                <p:tags r:id="rId64"/>
              </p:custDataLst>
            </p:nvPr>
          </p:nvSpPr>
          <p:spPr>
            <a:xfrm>
              <a:off x="2905131" y="3943015"/>
              <a:ext cx="133345" cy="196419"/>
            </a:xfrm>
            <a:custGeom>
              <a:avLst/>
              <a:gdLst/>
              <a:ahLst/>
              <a:cxnLst/>
              <a:rect l="0" t="0" r="0" b="0"/>
              <a:pathLst>
                <a:path w="133345" h="196419">
                  <a:moveTo>
                    <a:pt x="19044" y="67010"/>
                  </a:moveTo>
                  <a:lnTo>
                    <a:pt x="19044" y="67010"/>
                  </a:lnTo>
                  <a:lnTo>
                    <a:pt x="8931" y="72066"/>
                  </a:lnTo>
                  <a:lnTo>
                    <a:pt x="5952" y="75672"/>
                  </a:lnTo>
                  <a:lnTo>
                    <a:pt x="2642" y="85324"/>
                  </a:lnTo>
                  <a:lnTo>
                    <a:pt x="343" y="132856"/>
                  </a:lnTo>
                  <a:lnTo>
                    <a:pt x="25" y="180401"/>
                  </a:lnTo>
                  <a:lnTo>
                    <a:pt x="0" y="196418"/>
                  </a:lnTo>
                  <a:lnTo>
                    <a:pt x="1054" y="183315"/>
                  </a:lnTo>
                  <a:lnTo>
                    <a:pt x="8636" y="138513"/>
                  </a:lnTo>
                  <a:lnTo>
                    <a:pt x="12167" y="94030"/>
                  </a:lnTo>
                  <a:lnTo>
                    <a:pt x="17686" y="54591"/>
                  </a:lnTo>
                  <a:lnTo>
                    <a:pt x="29226" y="12301"/>
                  </a:lnTo>
                  <a:lnTo>
                    <a:pt x="34153" y="1420"/>
                  </a:lnTo>
                  <a:lnTo>
                    <a:pt x="35466" y="0"/>
                  </a:lnTo>
                  <a:lnTo>
                    <a:pt x="36343" y="112"/>
                  </a:lnTo>
                  <a:lnTo>
                    <a:pt x="42632" y="10381"/>
                  </a:lnTo>
                  <a:lnTo>
                    <a:pt x="52238" y="45109"/>
                  </a:lnTo>
                  <a:lnTo>
                    <a:pt x="55990" y="49235"/>
                  </a:lnTo>
                  <a:lnTo>
                    <a:pt x="65804" y="53818"/>
                  </a:lnTo>
                  <a:lnTo>
                    <a:pt x="77221" y="53033"/>
                  </a:lnTo>
                  <a:lnTo>
                    <a:pt x="88292" y="49156"/>
                  </a:lnTo>
                  <a:lnTo>
                    <a:pt x="120466" y="30714"/>
                  </a:lnTo>
                  <a:lnTo>
                    <a:pt x="122642" y="31171"/>
                  </a:lnTo>
                  <a:lnTo>
                    <a:pt x="127882" y="34501"/>
                  </a:lnTo>
                  <a:lnTo>
                    <a:pt x="130916" y="47976"/>
                  </a:lnTo>
                  <a:lnTo>
                    <a:pt x="133024" y="95587"/>
                  </a:lnTo>
                  <a:lnTo>
                    <a:pt x="133281" y="136508"/>
                  </a:lnTo>
                  <a:lnTo>
                    <a:pt x="133344" y="190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971"/>
            <p:cNvSpPr/>
            <p:nvPr>
              <p:custDataLst>
                <p:tags r:id="rId65"/>
              </p:custDataLst>
            </p:nvPr>
          </p:nvSpPr>
          <p:spPr>
            <a:xfrm>
              <a:off x="3096942" y="3963426"/>
              <a:ext cx="160466" cy="187265"/>
            </a:xfrm>
            <a:custGeom>
              <a:avLst/>
              <a:gdLst/>
              <a:ahLst/>
              <a:cxnLst/>
              <a:rect l="0" t="0" r="0" b="0"/>
              <a:pathLst>
                <a:path w="160466" h="187265">
                  <a:moveTo>
                    <a:pt x="8208" y="37074"/>
                  </a:moveTo>
                  <a:lnTo>
                    <a:pt x="8208" y="37074"/>
                  </a:lnTo>
                  <a:lnTo>
                    <a:pt x="3152" y="37074"/>
                  </a:lnTo>
                  <a:lnTo>
                    <a:pt x="2720" y="39191"/>
                  </a:lnTo>
                  <a:lnTo>
                    <a:pt x="7794" y="86031"/>
                  </a:lnTo>
                  <a:lnTo>
                    <a:pt x="7095" y="132500"/>
                  </a:lnTo>
                  <a:lnTo>
                    <a:pt x="0" y="169859"/>
                  </a:lnTo>
                  <a:lnTo>
                    <a:pt x="2091" y="178287"/>
                  </a:lnTo>
                  <a:lnTo>
                    <a:pt x="6999" y="187264"/>
                  </a:lnTo>
                  <a:lnTo>
                    <a:pt x="13158" y="149508"/>
                  </a:lnTo>
                  <a:lnTo>
                    <a:pt x="23375" y="108476"/>
                  </a:lnTo>
                  <a:lnTo>
                    <a:pt x="31803" y="67813"/>
                  </a:lnTo>
                  <a:lnTo>
                    <a:pt x="38950" y="23953"/>
                  </a:lnTo>
                  <a:lnTo>
                    <a:pt x="41979" y="17484"/>
                  </a:lnTo>
                  <a:lnTo>
                    <a:pt x="39798" y="21665"/>
                  </a:lnTo>
                  <a:lnTo>
                    <a:pt x="37676" y="35919"/>
                  </a:lnTo>
                  <a:lnTo>
                    <a:pt x="45062" y="75321"/>
                  </a:lnTo>
                  <a:lnTo>
                    <a:pt x="48653" y="77388"/>
                  </a:lnTo>
                  <a:lnTo>
                    <a:pt x="61108" y="76864"/>
                  </a:lnTo>
                  <a:lnTo>
                    <a:pt x="74405" y="70280"/>
                  </a:lnTo>
                  <a:lnTo>
                    <a:pt x="117658" y="31927"/>
                  </a:lnTo>
                  <a:lnTo>
                    <a:pt x="147594" y="2436"/>
                  </a:lnTo>
                  <a:lnTo>
                    <a:pt x="152354" y="512"/>
                  </a:lnTo>
                  <a:lnTo>
                    <a:pt x="155106" y="0"/>
                  </a:lnTo>
                  <a:lnTo>
                    <a:pt x="156940" y="1774"/>
                  </a:lnTo>
                  <a:lnTo>
                    <a:pt x="158978" y="9390"/>
                  </a:lnTo>
                  <a:lnTo>
                    <a:pt x="160465" y="53894"/>
                  </a:lnTo>
                  <a:lnTo>
                    <a:pt x="154034" y="94842"/>
                  </a:lnTo>
                  <a:lnTo>
                    <a:pt x="151666" y="136954"/>
                  </a:lnTo>
                  <a:lnTo>
                    <a:pt x="151083" y="170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972"/>
            <p:cNvSpPr/>
            <p:nvPr>
              <p:custDataLst>
                <p:tags r:id="rId66"/>
              </p:custDataLst>
            </p:nvPr>
          </p:nvSpPr>
          <p:spPr>
            <a:xfrm>
              <a:off x="3317836" y="3954052"/>
              <a:ext cx="109841" cy="159979"/>
            </a:xfrm>
            <a:custGeom>
              <a:avLst/>
              <a:gdLst/>
              <a:ahLst/>
              <a:cxnLst/>
              <a:rect l="0" t="0" r="0" b="0"/>
              <a:pathLst>
                <a:path w="109841" h="159979">
                  <a:moveTo>
                    <a:pt x="101639" y="27398"/>
                  </a:moveTo>
                  <a:lnTo>
                    <a:pt x="101639" y="27398"/>
                  </a:lnTo>
                  <a:lnTo>
                    <a:pt x="109840" y="2795"/>
                  </a:lnTo>
                  <a:lnTo>
                    <a:pt x="109223" y="1471"/>
                  </a:lnTo>
                  <a:lnTo>
                    <a:pt x="107753" y="588"/>
                  </a:lnTo>
                  <a:lnTo>
                    <a:pt x="105715" y="0"/>
                  </a:lnTo>
                  <a:lnTo>
                    <a:pt x="87677" y="4228"/>
                  </a:lnTo>
                  <a:lnTo>
                    <a:pt x="72337" y="12184"/>
                  </a:lnTo>
                  <a:lnTo>
                    <a:pt x="50068" y="33016"/>
                  </a:lnTo>
                  <a:lnTo>
                    <a:pt x="29100" y="60594"/>
                  </a:lnTo>
                  <a:lnTo>
                    <a:pt x="7447" y="104840"/>
                  </a:lnTo>
                  <a:lnTo>
                    <a:pt x="0" y="127485"/>
                  </a:lnTo>
                  <a:lnTo>
                    <a:pt x="1080" y="141026"/>
                  </a:lnTo>
                  <a:lnTo>
                    <a:pt x="5088" y="151983"/>
                  </a:lnTo>
                  <a:lnTo>
                    <a:pt x="7638" y="154905"/>
                  </a:lnTo>
                  <a:lnTo>
                    <a:pt x="13294" y="158151"/>
                  </a:lnTo>
                  <a:lnTo>
                    <a:pt x="25604" y="159978"/>
                  </a:lnTo>
                  <a:lnTo>
                    <a:pt x="51476" y="159462"/>
                  </a:lnTo>
                  <a:lnTo>
                    <a:pt x="101639" y="141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73"/>
            <p:cNvSpPr/>
            <p:nvPr>
              <p:custDataLst>
                <p:tags r:id="rId67"/>
              </p:custDataLst>
            </p:nvPr>
          </p:nvSpPr>
          <p:spPr>
            <a:xfrm>
              <a:off x="3335074" y="4029075"/>
              <a:ext cx="103452" cy="38101"/>
            </a:xfrm>
            <a:custGeom>
              <a:avLst/>
              <a:gdLst/>
              <a:ahLst/>
              <a:cxnLst/>
              <a:rect l="0" t="0" r="0" b="0"/>
              <a:pathLst>
                <a:path w="10345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29899"/>
                  </a:lnTo>
                  <a:lnTo>
                    <a:pt x="9182" y="23911"/>
                  </a:lnTo>
                  <a:lnTo>
                    <a:pt x="53604" y="14420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703"/>
          <p:cNvGrpSpPr/>
          <p:nvPr/>
        </p:nvGrpSpPr>
        <p:grpSpPr>
          <a:xfrm>
            <a:off x="5229248" y="2439424"/>
            <a:ext cx="1234191" cy="383514"/>
            <a:chOff x="5229248" y="2439424"/>
            <a:chExt cx="1234191" cy="383514"/>
          </a:xfrm>
        </p:grpSpPr>
        <p:sp>
          <p:nvSpPr>
            <p:cNvPr id="196" name="SMARTInkShape-3974"/>
            <p:cNvSpPr/>
            <p:nvPr>
              <p:custDataLst>
                <p:tags r:id="rId56"/>
              </p:custDataLst>
            </p:nvPr>
          </p:nvSpPr>
          <p:spPr>
            <a:xfrm>
              <a:off x="5229248" y="2558824"/>
              <a:ext cx="199585" cy="264114"/>
            </a:xfrm>
            <a:custGeom>
              <a:avLst/>
              <a:gdLst/>
              <a:ahLst/>
              <a:cxnLst/>
              <a:rect l="0" t="0" r="0" b="0"/>
              <a:pathLst>
                <a:path w="199585" h="264114">
                  <a:moveTo>
                    <a:pt x="28552" y="60551"/>
                  </a:moveTo>
                  <a:lnTo>
                    <a:pt x="28552" y="60551"/>
                  </a:lnTo>
                  <a:lnTo>
                    <a:pt x="23496" y="65607"/>
                  </a:lnTo>
                  <a:lnTo>
                    <a:pt x="21013" y="73734"/>
                  </a:lnTo>
                  <a:lnTo>
                    <a:pt x="19289" y="117517"/>
                  </a:lnTo>
                  <a:lnTo>
                    <a:pt x="19105" y="153512"/>
                  </a:lnTo>
                  <a:lnTo>
                    <a:pt x="19044" y="197957"/>
                  </a:lnTo>
                  <a:lnTo>
                    <a:pt x="16210" y="223678"/>
                  </a:lnTo>
                  <a:lnTo>
                    <a:pt x="9895" y="262706"/>
                  </a:lnTo>
                  <a:lnTo>
                    <a:pt x="8706" y="264113"/>
                  </a:lnTo>
                  <a:lnTo>
                    <a:pt x="6854" y="263992"/>
                  </a:lnTo>
                  <a:lnTo>
                    <a:pt x="4562" y="262853"/>
                  </a:lnTo>
                  <a:lnTo>
                    <a:pt x="3033" y="259978"/>
                  </a:lnTo>
                  <a:lnTo>
                    <a:pt x="580" y="234509"/>
                  </a:lnTo>
                  <a:lnTo>
                    <a:pt x="56" y="188078"/>
                  </a:lnTo>
                  <a:lnTo>
                    <a:pt x="0" y="142787"/>
                  </a:lnTo>
                  <a:lnTo>
                    <a:pt x="1042" y="96441"/>
                  </a:lnTo>
                  <a:lnTo>
                    <a:pt x="6525" y="57544"/>
                  </a:lnTo>
                  <a:lnTo>
                    <a:pt x="8179" y="39459"/>
                  </a:lnTo>
                  <a:lnTo>
                    <a:pt x="10737" y="32732"/>
                  </a:lnTo>
                  <a:lnTo>
                    <a:pt x="19223" y="22434"/>
                  </a:lnTo>
                  <a:lnTo>
                    <a:pt x="23391" y="21381"/>
                  </a:lnTo>
                  <a:lnTo>
                    <a:pt x="27228" y="22796"/>
                  </a:lnTo>
                  <a:lnTo>
                    <a:pt x="30844" y="25856"/>
                  </a:lnTo>
                  <a:lnTo>
                    <a:pt x="50699" y="66155"/>
                  </a:lnTo>
                  <a:lnTo>
                    <a:pt x="65336" y="100900"/>
                  </a:lnTo>
                  <a:lnTo>
                    <a:pt x="83078" y="139651"/>
                  </a:lnTo>
                  <a:lnTo>
                    <a:pt x="100431" y="183068"/>
                  </a:lnTo>
                  <a:lnTo>
                    <a:pt x="111821" y="210447"/>
                  </a:lnTo>
                  <a:lnTo>
                    <a:pt x="135133" y="239066"/>
                  </a:lnTo>
                  <a:lnTo>
                    <a:pt x="139823" y="242003"/>
                  </a:lnTo>
                  <a:lnTo>
                    <a:pt x="145066" y="242902"/>
                  </a:lnTo>
                  <a:lnTo>
                    <a:pt x="150678" y="242443"/>
                  </a:lnTo>
                  <a:lnTo>
                    <a:pt x="155478" y="240021"/>
                  </a:lnTo>
                  <a:lnTo>
                    <a:pt x="168348" y="225440"/>
                  </a:lnTo>
                  <a:lnTo>
                    <a:pt x="179231" y="210035"/>
                  </a:lnTo>
                  <a:lnTo>
                    <a:pt x="187145" y="173399"/>
                  </a:lnTo>
                  <a:lnTo>
                    <a:pt x="190877" y="128821"/>
                  </a:lnTo>
                  <a:lnTo>
                    <a:pt x="197886" y="89441"/>
                  </a:lnTo>
                  <a:lnTo>
                    <a:pt x="199584" y="46032"/>
                  </a:lnTo>
                  <a:lnTo>
                    <a:pt x="191764" y="3062"/>
                  </a:lnTo>
                  <a:lnTo>
                    <a:pt x="190277" y="0"/>
                  </a:lnTo>
                  <a:lnTo>
                    <a:pt x="190477" y="3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75"/>
            <p:cNvSpPr/>
            <p:nvPr>
              <p:custDataLst>
                <p:tags r:id="rId57"/>
              </p:custDataLst>
            </p:nvPr>
          </p:nvSpPr>
          <p:spPr>
            <a:xfrm>
              <a:off x="5477708" y="2682096"/>
              <a:ext cx="84893" cy="97096"/>
            </a:xfrm>
            <a:custGeom>
              <a:avLst/>
              <a:gdLst/>
              <a:ahLst/>
              <a:cxnLst/>
              <a:rect l="0" t="0" r="0" b="0"/>
              <a:pathLst>
                <a:path w="84893" h="97096">
                  <a:moveTo>
                    <a:pt x="84892" y="23004"/>
                  </a:moveTo>
                  <a:lnTo>
                    <a:pt x="84892" y="23004"/>
                  </a:lnTo>
                  <a:lnTo>
                    <a:pt x="76230" y="15400"/>
                  </a:lnTo>
                  <a:lnTo>
                    <a:pt x="49244" y="614"/>
                  </a:lnTo>
                  <a:lnTo>
                    <a:pt x="34124" y="0"/>
                  </a:lnTo>
                  <a:lnTo>
                    <a:pt x="25647" y="1318"/>
                  </a:lnTo>
                  <a:lnTo>
                    <a:pt x="13406" y="8427"/>
                  </a:lnTo>
                  <a:lnTo>
                    <a:pt x="8659" y="13286"/>
                  </a:lnTo>
                  <a:lnTo>
                    <a:pt x="3386" y="29974"/>
                  </a:lnTo>
                  <a:lnTo>
                    <a:pt x="0" y="65068"/>
                  </a:lnTo>
                  <a:lnTo>
                    <a:pt x="1840" y="71155"/>
                  </a:lnTo>
                  <a:lnTo>
                    <a:pt x="9527" y="80740"/>
                  </a:lnTo>
                  <a:lnTo>
                    <a:pt x="30812" y="92087"/>
                  </a:lnTo>
                  <a:lnTo>
                    <a:pt x="47113" y="97095"/>
                  </a:lnTo>
                  <a:lnTo>
                    <a:pt x="51240" y="95682"/>
                  </a:lnTo>
                  <a:lnTo>
                    <a:pt x="58647" y="88466"/>
                  </a:lnTo>
                  <a:lnTo>
                    <a:pt x="62644" y="75382"/>
                  </a:lnTo>
                  <a:lnTo>
                    <a:pt x="63363" y="60041"/>
                  </a:lnTo>
                  <a:lnTo>
                    <a:pt x="60154" y="46168"/>
                  </a:lnTo>
                  <a:lnTo>
                    <a:pt x="40252" y="12268"/>
                  </a:lnTo>
                  <a:lnTo>
                    <a:pt x="40315" y="9496"/>
                  </a:lnTo>
                  <a:lnTo>
                    <a:pt x="46792" y="3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76"/>
            <p:cNvSpPr/>
            <p:nvPr>
              <p:custDataLst>
                <p:tags r:id="rId58"/>
              </p:custDataLst>
            </p:nvPr>
          </p:nvSpPr>
          <p:spPr>
            <a:xfrm>
              <a:off x="5619750" y="2647950"/>
              <a:ext cx="123826" cy="141572"/>
            </a:xfrm>
            <a:custGeom>
              <a:avLst/>
              <a:gdLst/>
              <a:ahLst/>
              <a:cxnLst/>
              <a:rect l="0" t="0" r="0" b="0"/>
              <a:pathLst>
                <a:path w="123826" h="141572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13257" y="23911"/>
                  </a:lnTo>
                  <a:lnTo>
                    <a:pt x="16247" y="23349"/>
                  </a:lnTo>
                  <a:lnTo>
                    <a:pt x="19298" y="24033"/>
                  </a:lnTo>
                  <a:lnTo>
                    <a:pt x="22390" y="25547"/>
                  </a:lnTo>
                  <a:lnTo>
                    <a:pt x="36856" y="42848"/>
                  </a:lnTo>
                  <a:lnTo>
                    <a:pt x="42839" y="62082"/>
                  </a:lnTo>
                  <a:lnTo>
                    <a:pt x="51736" y="103867"/>
                  </a:lnTo>
                  <a:lnTo>
                    <a:pt x="56674" y="138475"/>
                  </a:lnTo>
                  <a:lnTo>
                    <a:pt x="55775" y="139942"/>
                  </a:lnTo>
                  <a:lnTo>
                    <a:pt x="54116" y="140919"/>
                  </a:lnTo>
                  <a:lnTo>
                    <a:pt x="51952" y="141571"/>
                  </a:lnTo>
                  <a:lnTo>
                    <a:pt x="50510" y="138831"/>
                  </a:lnTo>
                  <a:lnTo>
                    <a:pt x="48907" y="127319"/>
                  </a:lnTo>
                  <a:lnTo>
                    <a:pt x="55333" y="82109"/>
                  </a:lnTo>
                  <a:lnTo>
                    <a:pt x="57401" y="61893"/>
                  </a:lnTo>
                  <a:lnTo>
                    <a:pt x="65573" y="42445"/>
                  </a:lnTo>
                  <a:lnTo>
                    <a:pt x="79872" y="20690"/>
                  </a:lnTo>
                  <a:lnTo>
                    <a:pt x="92340" y="1177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77"/>
            <p:cNvSpPr/>
            <p:nvPr>
              <p:custDataLst>
                <p:tags r:id="rId59"/>
              </p:custDataLst>
            </p:nvPr>
          </p:nvSpPr>
          <p:spPr>
            <a:xfrm>
              <a:off x="5810250" y="2650448"/>
              <a:ext cx="158247" cy="140378"/>
            </a:xfrm>
            <a:custGeom>
              <a:avLst/>
              <a:gdLst/>
              <a:ahLst/>
              <a:cxnLst/>
              <a:rect l="0" t="0" r="0" b="0"/>
              <a:pathLst>
                <a:path w="158247" h="140378">
                  <a:moveTo>
                    <a:pt x="0" y="35602"/>
                  </a:moveTo>
                  <a:lnTo>
                    <a:pt x="0" y="35602"/>
                  </a:lnTo>
                  <a:lnTo>
                    <a:pt x="0" y="27401"/>
                  </a:lnTo>
                  <a:lnTo>
                    <a:pt x="1058" y="26960"/>
                  </a:lnTo>
                  <a:lnTo>
                    <a:pt x="5056" y="26469"/>
                  </a:lnTo>
                  <a:lnTo>
                    <a:pt x="6545" y="27397"/>
                  </a:lnTo>
                  <a:lnTo>
                    <a:pt x="7539" y="29074"/>
                  </a:lnTo>
                  <a:lnTo>
                    <a:pt x="8201" y="31250"/>
                  </a:lnTo>
                  <a:lnTo>
                    <a:pt x="536" y="75425"/>
                  </a:lnTo>
                  <a:lnTo>
                    <a:pt x="32" y="121397"/>
                  </a:lnTo>
                  <a:lnTo>
                    <a:pt x="6" y="133414"/>
                  </a:lnTo>
                  <a:lnTo>
                    <a:pt x="1059" y="106400"/>
                  </a:lnTo>
                  <a:lnTo>
                    <a:pt x="8201" y="73579"/>
                  </a:lnTo>
                  <a:lnTo>
                    <a:pt x="30867" y="38488"/>
                  </a:lnTo>
                  <a:lnTo>
                    <a:pt x="34337" y="35409"/>
                  </a:lnTo>
                  <a:lnTo>
                    <a:pt x="37708" y="34415"/>
                  </a:lnTo>
                  <a:lnTo>
                    <a:pt x="41013" y="34811"/>
                  </a:lnTo>
                  <a:lnTo>
                    <a:pt x="43217" y="37191"/>
                  </a:lnTo>
                  <a:lnTo>
                    <a:pt x="45664" y="45480"/>
                  </a:lnTo>
                  <a:lnTo>
                    <a:pt x="47045" y="62047"/>
                  </a:lnTo>
                  <a:lnTo>
                    <a:pt x="38477" y="99866"/>
                  </a:lnTo>
                  <a:lnTo>
                    <a:pt x="61973" y="56550"/>
                  </a:lnTo>
                  <a:lnTo>
                    <a:pt x="80922" y="33930"/>
                  </a:lnTo>
                  <a:lnTo>
                    <a:pt x="119613" y="3122"/>
                  </a:lnTo>
                  <a:lnTo>
                    <a:pt x="131126" y="0"/>
                  </a:lnTo>
                  <a:lnTo>
                    <a:pt x="143298" y="1434"/>
                  </a:lnTo>
                  <a:lnTo>
                    <a:pt x="149507" y="3299"/>
                  </a:lnTo>
                  <a:lnTo>
                    <a:pt x="153646" y="8775"/>
                  </a:lnTo>
                  <a:lnTo>
                    <a:pt x="158246" y="26148"/>
                  </a:lnTo>
                  <a:lnTo>
                    <a:pt x="155778" y="54673"/>
                  </a:lnTo>
                  <a:lnTo>
                    <a:pt x="145306" y="97563"/>
                  </a:lnTo>
                  <a:lnTo>
                    <a:pt x="142875" y="140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78"/>
            <p:cNvSpPr/>
            <p:nvPr>
              <p:custDataLst>
                <p:tags r:id="rId60"/>
              </p:custDataLst>
            </p:nvPr>
          </p:nvSpPr>
          <p:spPr>
            <a:xfrm>
              <a:off x="6007531" y="2439424"/>
              <a:ext cx="302245" cy="330373"/>
            </a:xfrm>
            <a:custGeom>
              <a:avLst/>
              <a:gdLst/>
              <a:ahLst/>
              <a:cxnLst/>
              <a:rect l="0" t="0" r="0" b="0"/>
              <a:pathLst>
                <a:path w="302245" h="330373">
                  <a:moveTo>
                    <a:pt x="97994" y="294251"/>
                  </a:moveTo>
                  <a:lnTo>
                    <a:pt x="97994" y="294251"/>
                  </a:lnTo>
                  <a:lnTo>
                    <a:pt x="108107" y="284138"/>
                  </a:lnTo>
                  <a:lnTo>
                    <a:pt x="113072" y="273529"/>
                  </a:lnTo>
                  <a:lnTo>
                    <a:pt x="116259" y="259584"/>
                  </a:lnTo>
                  <a:lnTo>
                    <a:pt x="114404" y="257381"/>
                  </a:lnTo>
                  <a:lnTo>
                    <a:pt x="106699" y="252112"/>
                  </a:lnTo>
                  <a:lnTo>
                    <a:pt x="93396" y="251886"/>
                  </a:lnTo>
                  <a:lnTo>
                    <a:pt x="47453" y="260958"/>
                  </a:lnTo>
                  <a:lnTo>
                    <a:pt x="11277" y="281664"/>
                  </a:lnTo>
                  <a:lnTo>
                    <a:pt x="3713" y="291832"/>
                  </a:lnTo>
                  <a:lnTo>
                    <a:pt x="215" y="298988"/>
                  </a:lnTo>
                  <a:lnTo>
                    <a:pt x="0" y="304817"/>
                  </a:lnTo>
                  <a:lnTo>
                    <a:pt x="1973" y="309762"/>
                  </a:lnTo>
                  <a:lnTo>
                    <a:pt x="5405" y="314117"/>
                  </a:lnTo>
                  <a:lnTo>
                    <a:pt x="10868" y="315961"/>
                  </a:lnTo>
                  <a:lnTo>
                    <a:pt x="25404" y="315189"/>
                  </a:lnTo>
                  <a:lnTo>
                    <a:pt x="71060" y="300209"/>
                  </a:lnTo>
                  <a:lnTo>
                    <a:pt x="80732" y="294077"/>
                  </a:lnTo>
                  <a:lnTo>
                    <a:pt x="83311" y="290960"/>
                  </a:lnTo>
                  <a:lnTo>
                    <a:pt x="88999" y="287497"/>
                  </a:lnTo>
                  <a:lnTo>
                    <a:pt x="91996" y="286573"/>
                  </a:lnTo>
                  <a:lnTo>
                    <a:pt x="93996" y="287016"/>
                  </a:lnTo>
                  <a:lnTo>
                    <a:pt x="95329" y="288369"/>
                  </a:lnTo>
                  <a:lnTo>
                    <a:pt x="96217" y="290330"/>
                  </a:lnTo>
                  <a:lnTo>
                    <a:pt x="98701" y="307627"/>
                  </a:lnTo>
                  <a:lnTo>
                    <a:pt x="102894" y="315365"/>
                  </a:lnTo>
                  <a:lnTo>
                    <a:pt x="121319" y="325672"/>
                  </a:lnTo>
                  <a:lnTo>
                    <a:pt x="141829" y="330372"/>
                  </a:lnTo>
                  <a:lnTo>
                    <a:pt x="157693" y="325827"/>
                  </a:lnTo>
                  <a:lnTo>
                    <a:pt x="188691" y="310719"/>
                  </a:lnTo>
                  <a:lnTo>
                    <a:pt x="220684" y="276847"/>
                  </a:lnTo>
                  <a:lnTo>
                    <a:pt x="248115" y="235855"/>
                  </a:lnTo>
                  <a:lnTo>
                    <a:pt x="268726" y="189312"/>
                  </a:lnTo>
                  <a:lnTo>
                    <a:pt x="282003" y="146287"/>
                  </a:lnTo>
                  <a:lnTo>
                    <a:pt x="294816" y="101452"/>
                  </a:lnTo>
                  <a:lnTo>
                    <a:pt x="302244" y="54739"/>
                  </a:lnTo>
                  <a:lnTo>
                    <a:pt x="300603" y="26582"/>
                  </a:lnTo>
                  <a:lnTo>
                    <a:pt x="293523" y="8423"/>
                  </a:lnTo>
                  <a:lnTo>
                    <a:pt x="288672" y="2099"/>
                  </a:lnTo>
                  <a:lnTo>
                    <a:pt x="282262" y="0"/>
                  </a:lnTo>
                  <a:lnTo>
                    <a:pt x="266674" y="3312"/>
                  </a:lnTo>
                  <a:lnTo>
                    <a:pt x="251985" y="14661"/>
                  </a:lnTo>
                  <a:lnTo>
                    <a:pt x="245106" y="22133"/>
                  </a:lnTo>
                  <a:lnTo>
                    <a:pt x="237460" y="38901"/>
                  </a:lnTo>
                  <a:lnTo>
                    <a:pt x="227496" y="85650"/>
                  </a:lnTo>
                  <a:lnTo>
                    <a:pt x="222940" y="132749"/>
                  </a:lnTo>
                  <a:lnTo>
                    <a:pt x="223210" y="173491"/>
                  </a:lnTo>
                  <a:lnTo>
                    <a:pt x="229423" y="219597"/>
                  </a:lnTo>
                  <a:lnTo>
                    <a:pt x="240869" y="30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79"/>
            <p:cNvSpPr/>
            <p:nvPr>
              <p:custDataLst>
                <p:tags r:id="rId61"/>
              </p:custDataLst>
            </p:nvPr>
          </p:nvSpPr>
          <p:spPr>
            <a:xfrm>
              <a:off x="6457950" y="27527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704"/>
          <p:cNvGrpSpPr/>
          <p:nvPr/>
        </p:nvGrpSpPr>
        <p:grpSpPr>
          <a:xfrm>
            <a:off x="3933825" y="2491394"/>
            <a:ext cx="790576" cy="542706"/>
            <a:chOff x="3933825" y="2491394"/>
            <a:chExt cx="790576" cy="542706"/>
          </a:xfrm>
        </p:grpSpPr>
        <p:sp>
          <p:nvSpPr>
            <p:cNvPr id="203" name="SMARTInkShape-3980"/>
            <p:cNvSpPr/>
            <p:nvPr>
              <p:custDataLst>
                <p:tags r:id="rId50"/>
              </p:custDataLst>
            </p:nvPr>
          </p:nvSpPr>
          <p:spPr>
            <a:xfrm>
              <a:off x="3933825" y="2491394"/>
              <a:ext cx="207835" cy="375632"/>
            </a:xfrm>
            <a:custGeom>
              <a:avLst/>
              <a:gdLst/>
              <a:ahLst/>
              <a:cxnLst/>
              <a:rect l="0" t="0" r="0" b="0"/>
              <a:pathLst>
                <a:path w="207835" h="375632">
                  <a:moveTo>
                    <a:pt x="0" y="375631"/>
                  </a:moveTo>
                  <a:lnTo>
                    <a:pt x="0" y="375631"/>
                  </a:lnTo>
                  <a:lnTo>
                    <a:pt x="16247" y="332358"/>
                  </a:lnTo>
                  <a:lnTo>
                    <a:pt x="25510" y="286609"/>
                  </a:lnTo>
                  <a:lnTo>
                    <a:pt x="34958" y="241187"/>
                  </a:lnTo>
                  <a:lnTo>
                    <a:pt x="47632" y="196321"/>
                  </a:lnTo>
                  <a:lnTo>
                    <a:pt x="60326" y="156885"/>
                  </a:lnTo>
                  <a:lnTo>
                    <a:pt x="74083" y="118521"/>
                  </a:lnTo>
                  <a:lnTo>
                    <a:pt x="98908" y="77547"/>
                  </a:lnTo>
                  <a:lnTo>
                    <a:pt x="130265" y="30636"/>
                  </a:lnTo>
                  <a:lnTo>
                    <a:pt x="153250" y="6710"/>
                  </a:lnTo>
                  <a:lnTo>
                    <a:pt x="167241" y="0"/>
                  </a:lnTo>
                  <a:lnTo>
                    <a:pt x="172877" y="1385"/>
                  </a:lnTo>
                  <a:lnTo>
                    <a:pt x="177693" y="5484"/>
                  </a:lnTo>
                  <a:lnTo>
                    <a:pt x="185867" y="19563"/>
                  </a:lnTo>
                  <a:lnTo>
                    <a:pt x="196915" y="60273"/>
                  </a:lnTo>
                  <a:lnTo>
                    <a:pt x="199103" y="98042"/>
                  </a:lnTo>
                  <a:lnTo>
                    <a:pt x="196929" y="140982"/>
                  </a:lnTo>
                  <a:lnTo>
                    <a:pt x="192405" y="176636"/>
                  </a:lnTo>
                  <a:lnTo>
                    <a:pt x="190876" y="216497"/>
                  </a:lnTo>
                  <a:lnTo>
                    <a:pt x="190612" y="258278"/>
                  </a:lnTo>
                  <a:lnTo>
                    <a:pt x="190533" y="300761"/>
                  </a:lnTo>
                  <a:lnTo>
                    <a:pt x="195566" y="330046"/>
                  </a:lnTo>
                  <a:lnTo>
                    <a:pt x="200866" y="339496"/>
                  </a:lnTo>
                  <a:lnTo>
                    <a:pt x="203760" y="342016"/>
                  </a:lnTo>
                  <a:lnTo>
                    <a:pt x="205690" y="341579"/>
                  </a:lnTo>
                  <a:lnTo>
                    <a:pt x="206977" y="339172"/>
                  </a:lnTo>
                  <a:lnTo>
                    <a:pt x="207834" y="335450"/>
                  </a:lnTo>
                  <a:lnTo>
                    <a:pt x="200025" y="30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981"/>
            <p:cNvSpPr/>
            <p:nvPr>
              <p:custDataLst>
                <p:tags r:id="rId51"/>
              </p:custDataLst>
            </p:nvPr>
          </p:nvSpPr>
          <p:spPr>
            <a:xfrm>
              <a:off x="3975822" y="2686050"/>
              <a:ext cx="167554" cy="47626"/>
            </a:xfrm>
            <a:custGeom>
              <a:avLst/>
              <a:gdLst/>
              <a:ahLst/>
              <a:cxnLst/>
              <a:rect l="0" t="0" r="0" b="0"/>
              <a:pathLst>
                <a:path w="167554" h="47626">
                  <a:moveTo>
                    <a:pt x="72303" y="47625"/>
                  </a:moveTo>
                  <a:lnTo>
                    <a:pt x="72303" y="47625"/>
                  </a:lnTo>
                  <a:lnTo>
                    <a:pt x="29386" y="34368"/>
                  </a:lnTo>
                  <a:lnTo>
                    <a:pt x="0" y="29083"/>
                  </a:lnTo>
                  <a:lnTo>
                    <a:pt x="45212" y="18234"/>
                  </a:lnTo>
                  <a:lnTo>
                    <a:pt x="78387" y="12105"/>
                  </a:lnTo>
                  <a:lnTo>
                    <a:pt x="121731" y="7467"/>
                  </a:lnTo>
                  <a:lnTo>
                    <a:pt x="1675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982"/>
            <p:cNvSpPr/>
            <p:nvPr>
              <p:custDataLst>
                <p:tags r:id="rId52"/>
              </p:custDataLst>
            </p:nvPr>
          </p:nvSpPr>
          <p:spPr>
            <a:xfrm>
              <a:off x="4184080" y="2677408"/>
              <a:ext cx="102171" cy="128791"/>
            </a:xfrm>
            <a:custGeom>
              <a:avLst/>
              <a:gdLst/>
              <a:ahLst/>
              <a:cxnLst/>
              <a:rect l="0" t="0" r="0" b="0"/>
              <a:pathLst>
                <a:path w="102171" h="128791">
                  <a:moveTo>
                    <a:pt x="102170" y="8642"/>
                  </a:moveTo>
                  <a:lnTo>
                    <a:pt x="102170" y="8642"/>
                  </a:lnTo>
                  <a:lnTo>
                    <a:pt x="83342" y="5820"/>
                  </a:lnTo>
                  <a:lnTo>
                    <a:pt x="36583" y="0"/>
                  </a:lnTo>
                  <a:lnTo>
                    <a:pt x="15592" y="437"/>
                  </a:lnTo>
                  <a:lnTo>
                    <a:pt x="6188" y="4290"/>
                  </a:lnTo>
                  <a:lnTo>
                    <a:pt x="3257" y="6799"/>
                  </a:lnTo>
                  <a:lnTo>
                    <a:pt x="0" y="12409"/>
                  </a:lnTo>
                  <a:lnTo>
                    <a:pt x="1249" y="15387"/>
                  </a:lnTo>
                  <a:lnTo>
                    <a:pt x="8280" y="21517"/>
                  </a:lnTo>
                  <a:lnTo>
                    <a:pt x="42243" y="45464"/>
                  </a:lnTo>
                  <a:lnTo>
                    <a:pt x="74923" y="84978"/>
                  </a:lnTo>
                  <a:lnTo>
                    <a:pt x="76597" y="90224"/>
                  </a:lnTo>
                  <a:lnTo>
                    <a:pt x="75635" y="101698"/>
                  </a:lnTo>
                  <a:lnTo>
                    <a:pt x="64087" y="120058"/>
                  </a:lnTo>
                  <a:lnTo>
                    <a:pt x="53141" y="126952"/>
                  </a:lnTo>
                  <a:lnTo>
                    <a:pt x="47259" y="128790"/>
                  </a:lnTo>
                  <a:lnTo>
                    <a:pt x="42279" y="127899"/>
                  </a:lnTo>
                  <a:lnTo>
                    <a:pt x="37901" y="125189"/>
                  </a:lnTo>
                  <a:lnTo>
                    <a:pt x="33924" y="121265"/>
                  </a:lnTo>
                  <a:lnTo>
                    <a:pt x="2597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983"/>
            <p:cNvSpPr/>
            <p:nvPr>
              <p:custDataLst>
                <p:tags r:id="rId53"/>
              </p:custDataLst>
            </p:nvPr>
          </p:nvSpPr>
          <p:spPr>
            <a:xfrm>
              <a:off x="4324350" y="2676525"/>
              <a:ext cx="113446" cy="357575"/>
            </a:xfrm>
            <a:custGeom>
              <a:avLst/>
              <a:gdLst/>
              <a:ahLst/>
              <a:cxnLst/>
              <a:rect l="0" t="0" r="0" b="0"/>
              <a:pathLst>
                <a:path w="113446" h="357575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208" y="35648"/>
                  </a:lnTo>
                  <a:lnTo>
                    <a:pt x="5414" y="59245"/>
                  </a:lnTo>
                  <a:lnTo>
                    <a:pt x="13364" y="76233"/>
                  </a:lnTo>
                  <a:lnTo>
                    <a:pt x="19492" y="79397"/>
                  </a:lnTo>
                  <a:lnTo>
                    <a:pt x="37591" y="82912"/>
                  </a:lnTo>
                  <a:lnTo>
                    <a:pt x="54102" y="81653"/>
                  </a:lnTo>
                  <a:lnTo>
                    <a:pt x="69554" y="76507"/>
                  </a:lnTo>
                  <a:lnTo>
                    <a:pt x="104566" y="55061"/>
                  </a:lnTo>
                  <a:lnTo>
                    <a:pt x="109974" y="48108"/>
                  </a:lnTo>
                  <a:lnTo>
                    <a:pt x="113445" y="40077"/>
                  </a:lnTo>
                  <a:lnTo>
                    <a:pt x="100967" y="69845"/>
                  </a:lnTo>
                  <a:lnTo>
                    <a:pt x="96944" y="106302"/>
                  </a:lnTo>
                  <a:lnTo>
                    <a:pt x="95752" y="145561"/>
                  </a:lnTo>
                  <a:lnTo>
                    <a:pt x="95398" y="184005"/>
                  </a:lnTo>
                  <a:lnTo>
                    <a:pt x="95279" y="221829"/>
                  </a:lnTo>
                  <a:lnTo>
                    <a:pt x="95253" y="265011"/>
                  </a:lnTo>
                  <a:lnTo>
                    <a:pt x="87646" y="303369"/>
                  </a:lnTo>
                  <a:lnTo>
                    <a:pt x="81993" y="323214"/>
                  </a:lnTo>
                  <a:lnTo>
                    <a:pt x="70308" y="339795"/>
                  </a:lnTo>
                  <a:lnTo>
                    <a:pt x="55590" y="352104"/>
                  </a:lnTo>
                  <a:lnTo>
                    <a:pt x="41993" y="357574"/>
                  </a:lnTo>
                  <a:lnTo>
                    <a:pt x="35404" y="356916"/>
                  </a:lnTo>
                  <a:lnTo>
                    <a:pt x="22437" y="350540"/>
                  </a:lnTo>
                  <a:lnTo>
                    <a:pt x="12441" y="335007"/>
                  </a:lnTo>
                  <a:lnTo>
                    <a:pt x="5530" y="31399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984"/>
            <p:cNvSpPr/>
            <p:nvPr>
              <p:custDataLst>
                <p:tags r:id="rId54"/>
              </p:custDataLst>
            </p:nvPr>
          </p:nvSpPr>
          <p:spPr>
            <a:xfrm>
              <a:off x="4514972" y="2680766"/>
              <a:ext cx="113875" cy="116646"/>
            </a:xfrm>
            <a:custGeom>
              <a:avLst/>
              <a:gdLst/>
              <a:ahLst/>
              <a:cxnLst/>
              <a:rect l="0" t="0" r="0" b="0"/>
              <a:pathLst>
                <a:path w="113875" h="116646">
                  <a:moveTo>
                    <a:pt x="28453" y="14809"/>
                  </a:moveTo>
                  <a:lnTo>
                    <a:pt x="28453" y="14809"/>
                  </a:lnTo>
                  <a:lnTo>
                    <a:pt x="18340" y="24922"/>
                  </a:lnTo>
                  <a:lnTo>
                    <a:pt x="13375" y="35531"/>
                  </a:lnTo>
                  <a:lnTo>
                    <a:pt x="6929" y="82467"/>
                  </a:lnTo>
                  <a:lnTo>
                    <a:pt x="292" y="116645"/>
                  </a:lnTo>
                  <a:lnTo>
                    <a:pt x="154" y="116566"/>
                  </a:lnTo>
                  <a:lnTo>
                    <a:pt x="0" y="113656"/>
                  </a:lnTo>
                  <a:lnTo>
                    <a:pt x="11642" y="67384"/>
                  </a:lnTo>
                  <a:lnTo>
                    <a:pt x="25573" y="24790"/>
                  </a:lnTo>
                  <a:lnTo>
                    <a:pt x="36135" y="0"/>
                  </a:lnTo>
                  <a:lnTo>
                    <a:pt x="37808" y="703"/>
                  </a:lnTo>
                  <a:lnTo>
                    <a:pt x="42489" y="7128"/>
                  </a:lnTo>
                  <a:lnTo>
                    <a:pt x="46017" y="17590"/>
                  </a:lnTo>
                  <a:lnTo>
                    <a:pt x="38774" y="62958"/>
                  </a:lnTo>
                  <a:lnTo>
                    <a:pt x="38331" y="67959"/>
                  </a:lnTo>
                  <a:lnTo>
                    <a:pt x="38214" y="68234"/>
                  </a:lnTo>
                  <a:lnTo>
                    <a:pt x="38082" y="65717"/>
                  </a:lnTo>
                  <a:lnTo>
                    <a:pt x="40846" y="61071"/>
                  </a:lnTo>
                  <a:lnTo>
                    <a:pt x="74166" y="17348"/>
                  </a:lnTo>
                  <a:lnTo>
                    <a:pt x="77979" y="13326"/>
                  </a:lnTo>
                  <a:lnTo>
                    <a:pt x="87859" y="8858"/>
                  </a:lnTo>
                  <a:lnTo>
                    <a:pt x="93457" y="7667"/>
                  </a:lnTo>
                  <a:lnTo>
                    <a:pt x="98247" y="8989"/>
                  </a:lnTo>
                  <a:lnTo>
                    <a:pt x="106392" y="16103"/>
                  </a:lnTo>
                  <a:lnTo>
                    <a:pt x="110718" y="26320"/>
                  </a:lnTo>
                  <a:lnTo>
                    <a:pt x="113874" y="70147"/>
                  </a:lnTo>
                  <a:lnTo>
                    <a:pt x="112985" y="83854"/>
                  </a:lnTo>
                  <a:lnTo>
                    <a:pt x="104653" y="11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985"/>
            <p:cNvSpPr/>
            <p:nvPr>
              <p:custDataLst>
                <p:tags r:id="rId55"/>
              </p:custDataLst>
            </p:nvPr>
          </p:nvSpPr>
          <p:spPr>
            <a:xfrm>
              <a:off x="4714875" y="27717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705"/>
          <p:cNvGrpSpPr/>
          <p:nvPr/>
        </p:nvGrpSpPr>
        <p:grpSpPr>
          <a:xfrm>
            <a:off x="3185649" y="2609850"/>
            <a:ext cx="148102" cy="213172"/>
            <a:chOff x="3185649" y="2609850"/>
            <a:chExt cx="148102" cy="213172"/>
          </a:xfrm>
        </p:grpSpPr>
        <p:sp>
          <p:nvSpPr>
            <p:cNvPr id="210" name="SMARTInkShape-3986"/>
            <p:cNvSpPr/>
            <p:nvPr>
              <p:custDataLst>
                <p:tags r:id="rId47"/>
              </p:custDataLst>
            </p:nvPr>
          </p:nvSpPr>
          <p:spPr>
            <a:xfrm>
              <a:off x="3190875" y="2686050"/>
              <a:ext cx="7585" cy="114301"/>
            </a:xfrm>
            <a:custGeom>
              <a:avLst/>
              <a:gdLst/>
              <a:ahLst/>
              <a:cxnLst/>
              <a:rect l="0" t="0" r="0" b="0"/>
              <a:pathLst>
                <a:path w="7585" h="114301">
                  <a:moveTo>
                    <a:pt x="0" y="0"/>
                  </a:moveTo>
                  <a:lnTo>
                    <a:pt x="0" y="0"/>
                  </a:lnTo>
                  <a:lnTo>
                    <a:pt x="7539" y="31084"/>
                  </a:lnTo>
                  <a:lnTo>
                    <a:pt x="7584" y="4874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987"/>
            <p:cNvSpPr/>
            <p:nvPr>
              <p:custDataLst>
                <p:tags r:id="rId48"/>
              </p:custDataLst>
            </p:nvPr>
          </p:nvSpPr>
          <p:spPr>
            <a:xfrm>
              <a:off x="3185649" y="2609850"/>
              <a:ext cx="14752" cy="66676"/>
            </a:xfrm>
            <a:custGeom>
              <a:avLst/>
              <a:gdLst/>
              <a:ahLst/>
              <a:cxnLst/>
              <a:rect l="0" t="0" r="0" b="0"/>
              <a:pathLst>
                <a:path w="14752" h="66676">
                  <a:moveTo>
                    <a:pt x="14751" y="66675"/>
                  </a:moveTo>
                  <a:lnTo>
                    <a:pt x="14751" y="66675"/>
                  </a:lnTo>
                  <a:lnTo>
                    <a:pt x="7212" y="28052"/>
                  </a:lnTo>
                  <a:lnTo>
                    <a:pt x="5050" y="12467"/>
                  </a:lnTo>
                  <a:lnTo>
                    <a:pt x="2993" y="8312"/>
                  </a:lnTo>
                  <a:lnTo>
                    <a:pt x="562" y="5541"/>
                  </a:lnTo>
                  <a:lnTo>
                    <a:pt x="0" y="3694"/>
                  </a:lnTo>
                  <a:lnTo>
                    <a:pt x="5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988"/>
            <p:cNvSpPr/>
            <p:nvPr>
              <p:custDataLst>
                <p:tags r:id="rId49"/>
              </p:custDataLst>
            </p:nvPr>
          </p:nvSpPr>
          <p:spPr>
            <a:xfrm>
              <a:off x="3257550" y="2632937"/>
              <a:ext cx="76201" cy="190085"/>
            </a:xfrm>
            <a:custGeom>
              <a:avLst/>
              <a:gdLst/>
              <a:ahLst/>
              <a:cxnLst/>
              <a:rect l="0" t="0" r="0" b="0"/>
              <a:pathLst>
                <a:path w="76201" h="190085">
                  <a:moveTo>
                    <a:pt x="76200" y="5488"/>
                  </a:moveTo>
                  <a:lnTo>
                    <a:pt x="76200" y="5488"/>
                  </a:lnTo>
                  <a:lnTo>
                    <a:pt x="52349" y="4430"/>
                  </a:lnTo>
                  <a:lnTo>
                    <a:pt x="35502" y="0"/>
                  </a:lnTo>
                  <a:lnTo>
                    <a:pt x="27068" y="2343"/>
                  </a:lnTo>
                  <a:lnTo>
                    <a:pt x="11312" y="9613"/>
                  </a:lnTo>
                  <a:lnTo>
                    <a:pt x="7541" y="13529"/>
                  </a:lnTo>
                  <a:lnTo>
                    <a:pt x="3352" y="23526"/>
                  </a:lnTo>
                  <a:lnTo>
                    <a:pt x="4351" y="29155"/>
                  </a:lnTo>
                  <a:lnTo>
                    <a:pt x="26143" y="72485"/>
                  </a:lnTo>
                  <a:lnTo>
                    <a:pt x="59365" y="114904"/>
                  </a:lnTo>
                  <a:lnTo>
                    <a:pt x="68718" y="130318"/>
                  </a:lnTo>
                  <a:lnTo>
                    <a:pt x="72875" y="144224"/>
                  </a:lnTo>
                  <a:lnTo>
                    <a:pt x="71900" y="157459"/>
                  </a:lnTo>
                  <a:lnTo>
                    <a:pt x="70158" y="163952"/>
                  </a:lnTo>
                  <a:lnTo>
                    <a:pt x="62579" y="173989"/>
                  </a:lnTo>
                  <a:lnTo>
                    <a:pt x="40466" y="189055"/>
                  </a:lnTo>
                  <a:lnTo>
                    <a:pt x="25393" y="190084"/>
                  </a:lnTo>
                  <a:lnTo>
                    <a:pt x="11286" y="187014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706"/>
          <p:cNvGrpSpPr/>
          <p:nvPr/>
        </p:nvGrpSpPr>
        <p:grpSpPr>
          <a:xfrm>
            <a:off x="1438275" y="2600404"/>
            <a:ext cx="847726" cy="323772"/>
            <a:chOff x="1438275" y="2600404"/>
            <a:chExt cx="847726" cy="323772"/>
          </a:xfrm>
        </p:grpSpPr>
        <p:sp>
          <p:nvSpPr>
            <p:cNvPr id="214" name="SMARTInkShape-3989"/>
            <p:cNvSpPr/>
            <p:nvPr>
              <p:custDataLst>
                <p:tags r:id="rId43"/>
              </p:custDataLst>
            </p:nvPr>
          </p:nvSpPr>
          <p:spPr>
            <a:xfrm>
              <a:off x="1438275" y="2629862"/>
              <a:ext cx="209551" cy="294314"/>
            </a:xfrm>
            <a:custGeom>
              <a:avLst/>
              <a:gdLst/>
              <a:ahLst/>
              <a:cxnLst/>
              <a:rect l="0" t="0" r="0" b="0"/>
              <a:pathLst>
                <a:path w="209551" h="294314">
                  <a:moveTo>
                    <a:pt x="0" y="103813"/>
                  </a:moveTo>
                  <a:lnTo>
                    <a:pt x="0" y="103813"/>
                  </a:lnTo>
                  <a:lnTo>
                    <a:pt x="0" y="94323"/>
                  </a:lnTo>
                  <a:lnTo>
                    <a:pt x="0" y="140424"/>
                  </a:lnTo>
                  <a:lnTo>
                    <a:pt x="0" y="182188"/>
                  </a:lnTo>
                  <a:lnTo>
                    <a:pt x="0" y="226186"/>
                  </a:lnTo>
                  <a:lnTo>
                    <a:pt x="0" y="270015"/>
                  </a:lnTo>
                  <a:lnTo>
                    <a:pt x="0" y="291692"/>
                  </a:lnTo>
                  <a:lnTo>
                    <a:pt x="0" y="247149"/>
                  </a:lnTo>
                  <a:lnTo>
                    <a:pt x="2822" y="208725"/>
                  </a:lnTo>
                  <a:lnTo>
                    <a:pt x="7539" y="170528"/>
                  </a:lnTo>
                  <a:lnTo>
                    <a:pt x="10322" y="126631"/>
                  </a:lnTo>
                  <a:lnTo>
                    <a:pt x="17012" y="80176"/>
                  </a:lnTo>
                  <a:lnTo>
                    <a:pt x="18446" y="41423"/>
                  </a:lnTo>
                  <a:lnTo>
                    <a:pt x="19840" y="22109"/>
                  </a:lnTo>
                  <a:lnTo>
                    <a:pt x="27216" y="2285"/>
                  </a:lnTo>
                  <a:lnTo>
                    <a:pt x="28727" y="1203"/>
                  </a:lnTo>
                  <a:lnTo>
                    <a:pt x="33229" y="0"/>
                  </a:lnTo>
                  <a:lnTo>
                    <a:pt x="34852" y="2854"/>
                  </a:lnTo>
                  <a:lnTo>
                    <a:pt x="48271" y="49430"/>
                  </a:lnTo>
                  <a:lnTo>
                    <a:pt x="55320" y="65884"/>
                  </a:lnTo>
                  <a:lnTo>
                    <a:pt x="91663" y="109458"/>
                  </a:lnTo>
                  <a:lnTo>
                    <a:pt x="96478" y="111613"/>
                  </a:lnTo>
                  <a:lnTo>
                    <a:pt x="118306" y="112998"/>
                  </a:lnTo>
                  <a:lnTo>
                    <a:pt x="124379" y="110994"/>
                  </a:lnTo>
                  <a:lnTo>
                    <a:pt x="150343" y="86793"/>
                  </a:lnTo>
                  <a:lnTo>
                    <a:pt x="156778" y="77551"/>
                  </a:lnTo>
                  <a:lnTo>
                    <a:pt x="161754" y="68858"/>
                  </a:lnTo>
                  <a:lnTo>
                    <a:pt x="176551" y="48852"/>
                  </a:lnTo>
                  <a:lnTo>
                    <a:pt x="180067" y="41286"/>
                  </a:lnTo>
                  <a:lnTo>
                    <a:pt x="198232" y="11807"/>
                  </a:lnTo>
                  <a:lnTo>
                    <a:pt x="198830" y="11784"/>
                  </a:lnTo>
                  <a:lnTo>
                    <a:pt x="199494" y="14581"/>
                  </a:lnTo>
                  <a:lnTo>
                    <a:pt x="201052" y="60077"/>
                  </a:lnTo>
                  <a:lnTo>
                    <a:pt x="208222" y="99269"/>
                  </a:lnTo>
                  <a:lnTo>
                    <a:pt x="209288" y="138860"/>
                  </a:lnTo>
                  <a:lnTo>
                    <a:pt x="209516" y="186131"/>
                  </a:lnTo>
                  <a:lnTo>
                    <a:pt x="209540" y="227216"/>
                  </a:lnTo>
                  <a:lnTo>
                    <a:pt x="209548" y="271182"/>
                  </a:lnTo>
                  <a:lnTo>
                    <a:pt x="209550" y="29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990"/>
            <p:cNvSpPr/>
            <p:nvPr>
              <p:custDataLst>
                <p:tags r:id="rId44"/>
              </p:custDataLst>
            </p:nvPr>
          </p:nvSpPr>
          <p:spPr>
            <a:xfrm>
              <a:off x="1762517" y="2605104"/>
              <a:ext cx="216488" cy="280972"/>
            </a:xfrm>
            <a:custGeom>
              <a:avLst/>
              <a:gdLst/>
              <a:ahLst/>
              <a:cxnLst/>
              <a:rect l="0" t="0" r="0" b="0"/>
              <a:pathLst>
                <a:path w="216488" h="280972">
                  <a:moveTo>
                    <a:pt x="18658" y="109521"/>
                  </a:moveTo>
                  <a:lnTo>
                    <a:pt x="18658" y="109521"/>
                  </a:lnTo>
                  <a:lnTo>
                    <a:pt x="13602" y="109521"/>
                  </a:lnTo>
                  <a:lnTo>
                    <a:pt x="12112" y="108463"/>
                  </a:lnTo>
                  <a:lnTo>
                    <a:pt x="11119" y="106699"/>
                  </a:lnTo>
                  <a:lnTo>
                    <a:pt x="10457" y="104465"/>
                  </a:lnTo>
                  <a:lnTo>
                    <a:pt x="10016" y="104033"/>
                  </a:lnTo>
                  <a:lnTo>
                    <a:pt x="9722" y="104804"/>
                  </a:lnTo>
                  <a:lnTo>
                    <a:pt x="9156" y="150493"/>
                  </a:lnTo>
                  <a:lnTo>
                    <a:pt x="9138" y="193618"/>
                  </a:lnTo>
                  <a:lnTo>
                    <a:pt x="4077" y="238081"/>
                  </a:lnTo>
                  <a:lnTo>
                    <a:pt x="197" y="263498"/>
                  </a:lnTo>
                  <a:lnTo>
                    <a:pt x="0" y="262972"/>
                  </a:lnTo>
                  <a:lnTo>
                    <a:pt x="2482" y="232871"/>
                  </a:lnTo>
                  <a:lnTo>
                    <a:pt x="7162" y="192283"/>
                  </a:lnTo>
                  <a:lnTo>
                    <a:pt x="11371" y="149565"/>
                  </a:lnTo>
                  <a:lnTo>
                    <a:pt x="17219" y="107318"/>
                  </a:lnTo>
                  <a:lnTo>
                    <a:pt x="26008" y="59711"/>
                  </a:lnTo>
                  <a:lnTo>
                    <a:pt x="30361" y="42199"/>
                  </a:lnTo>
                  <a:lnTo>
                    <a:pt x="36257" y="22375"/>
                  </a:lnTo>
                  <a:lnTo>
                    <a:pt x="37799" y="20732"/>
                  </a:lnTo>
                  <a:lnTo>
                    <a:pt x="39885" y="20695"/>
                  </a:lnTo>
                  <a:lnTo>
                    <a:pt x="42334" y="21729"/>
                  </a:lnTo>
                  <a:lnTo>
                    <a:pt x="45056" y="31344"/>
                  </a:lnTo>
                  <a:lnTo>
                    <a:pt x="49864" y="74070"/>
                  </a:lnTo>
                  <a:lnTo>
                    <a:pt x="55396" y="94875"/>
                  </a:lnTo>
                  <a:lnTo>
                    <a:pt x="61797" y="100542"/>
                  </a:lnTo>
                  <a:lnTo>
                    <a:pt x="66468" y="103535"/>
                  </a:lnTo>
                  <a:lnTo>
                    <a:pt x="80123" y="104038"/>
                  </a:lnTo>
                  <a:lnTo>
                    <a:pt x="95718" y="99676"/>
                  </a:lnTo>
                  <a:lnTo>
                    <a:pt x="129478" y="73718"/>
                  </a:lnTo>
                  <a:lnTo>
                    <a:pt x="174215" y="30094"/>
                  </a:lnTo>
                  <a:lnTo>
                    <a:pt x="203574" y="803"/>
                  </a:lnTo>
                  <a:lnTo>
                    <a:pt x="205435" y="0"/>
                  </a:lnTo>
                  <a:lnTo>
                    <a:pt x="206676" y="524"/>
                  </a:lnTo>
                  <a:lnTo>
                    <a:pt x="207503" y="1931"/>
                  </a:lnTo>
                  <a:lnTo>
                    <a:pt x="207773" y="34607"/>
                  </a:lnTo>
                  <a:lnTo>
                    <a:pt x="202515" y="70626"/>
                  </a:lnTo>
                  <a:lnTo>
                    <a:pt x="200487" y="113284"/>
                  </a:lnTo>
                  <a:lnTo>
                    <a:pt x="200944" y="153204"/>
                  </a:lnTo>
                  <a:lnTo>
                    <a:pt x="207312" y="192902"/>
                  </a:lnTo>
                  <a:lnTo>
                    <a:pt x="214844" y="234533"/>
                  </a:lnTo>
                  <a:lnTo>
                    <a:pt x="216487" y="261685"/>
                  </a:lnTo>
                  <a:lnTo>
                    <a:pt x="211800" y="279960"/>
                  </a:lnTo>
                  <a:lnTo>
                    <a:pt x="209158" y="280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991"/>
            <p:cNvSpPr/>
            <p:nvPr>
              <p:custDataLst>
                <p:tags r:id="rId45"/>
              </p:custDataLst>
            </p:nvPr>
          </p:nvSpPr>
          <p:spPr>
            <a:xfrm>
              <a:off x="2124918" y="2600404"/>
              <a:ext cx="150657" cy="254724"/>
            </a:xfrm>
            <a:custGeom>
              <a:avLst/>
              <a:gdLst/>
              <a:ahLst/>
              <a:cxnLst/>
              <a:rect l="0" t="0" r="0" b="0"/>
              <a:pathLst>
                <a:path w="150657" h="254724">
                  <a:moveTo>
                    <a:pt x="122982" y="28496"/>
                  </a:moveTo>
                  <a:lnTo>
                    <a:pt x="122982" y="28496"/>
                  </a:lnTo>
                  <a:lnTo>
                    <a:pt x="150656" y="822"/>
                  </a:lnTo>
                  <a:lnTo>
                    <a:pt x="149898" y="521"/>
                  </a:lnTo>
                  <a:lnTo>
                    <a:pt x="133164" y="0"/>
                  </a:lnTo>
                  <a:lnTo>
                    <a:pt x="96061" y="10293"/>
                  </a:lnTo>
                  <a:lnTo>
                    <a:pt x="82442" y="17231"/>
                  </a:lnTo>
                  <a:lnTo>
                    <a:pt x="62875" y="34095"/>
                  </a:lnTo>
                  <a:lnTo>
                    <a:pt x="32180" y="73046"/>
                  </a:lnTo>
                  <a:lnTo>
                    <a:pt x="8757" y="118570"/>
                  </a:lnTo>
                  <a:lnTo>
                    <a:pt x="3423" y="136262"/>
                  </a:lnTo>
                  <a:lnTo>
                    <a:pt x="0" y="176469"/>
                  </a:lnTo>
                  <a:lnTo>
                    <a:pt x="2229" y="201457"/>
                  </a:lnTo>
                  <a:lnTo>
                    <a:pt x="9592" y="223324"/>
                  </a:lnTo>
                  <a:lnTo>
                    <a:pt x="16495" y="232562"/>
                  </a:lnTo>
                  <a:lnTo>
                    <a:pt x="33340" y="243712"/>
                  </a:lnTo>
                  <a:lnTo>
                    <a:pt x="64117" y="254138"/>
                  </a:lnTo>
                  <a:lnTo>
                    <a:pt x="77770" y="254723"/>
                  </a:lnTo>
                  <a:lnTo>
                    <a:pt x="90893" y="251455"/>
                  </a:lnTo>
                  <a:lnTo>
                    <a:pt x="127654" y="230182"/>
                  </a:lnTo>
                  <a:lnTo>
                    <a:pt x="135642" y="222910"/>
                  </a:lnTo>
                  <a:lnTo>
                    <a:pt x="142032" y="20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992"/>
            <p:cNvSpPr/>
            <p:nvPr>
              <p:custDataLst>
                <p:tags r:id="rId46"/>
              </p:custDataLst>
            </p:nvPr>
          </p:nvSpPr>
          <p:spPr>
            <a:xfrm>
              <a:off x="2145074" y="2724150"/>
              <a:ext cx="140927" cy="28576"/>
            </a:xfrm>
            <a:custGeom>
              <a:avLst/>
              <a:gdLst/>
              <a:ahLst/>
              <a:cxnLst/>
              <a:rect l="0" t="0" r="0" b="0"/>
              <a:pathLst>
                <a:path w="140927" h="28576">
                  <a:moveTo>
                    <a:pt x="36151" y="28575"/>
                  </a:moveTo>
                  <a:lnTo>
                    <a:pt x="36151" y="28575"/>
                  </a:lnTo>
                  <a:lnTo>
                    <a:pt x="0" y="10033"/>
                  </a:lnTo>
                  <a:lnTo>
                    <a:pt x="46905" y="4067"/>
                  </a:lnTo>
                  <a:lnTo>
                    <a:pt x="81197" y="5311"/>
                  </a:lnTo>
                  <a:lnTo>
                    <a:pt x="140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707"/>
          <p:cNvGrpSpPr/>
          <p:nvPr/>
        </p:nvGrpSpPr>
        <p:grpSpPr>
          <a:xfrm>
            <a:off x="678536" y="2634521"/>
            <a:ext cx="291385" cy="372869"/>
            <a:chOff x="678536" y="2634521"/>
            <a:chExt cx="291385" cy="372869"/>
          </a:xfrm>
        </p:grpSpPr>
        <p:sp>
          <p:nvSpPr>
            <p:cNvPr id="219" name="SMARTInkShape-3993"/>
            <p:cNvSpPr/>
            <p:nvPr>
              <p:custDataLst>
                <p:tags r:id="rId41"/>
              </p:custDataLst>
            </p:nvPr>
          </p:nvSpPr>
          <p:spPr>
            <a:xfrm>
              <a:off x="753191" y="2734276"/>
              <a:ext cx="132635" cy="206756"/>
            </a:xfrm>
            <a:custGeom>
              <a:avLst/>
              <a:gdLst/>
              <a:ahLst/>
              <a:cxnLst/>
              <a:rect l="0" t="0" r="0" b="0"/>
              <a:pathLst>
                <a:path w="132635" h="206756">
                  <a:moveTo>
                    <a:pt x="18334" y="27974"/>
                  </a:moveTo>
                  <a:lnTo>
                    <a:pt x="18334" y="27974"/>
                  </a:lnTo>
                  <a:lnTo>
                    <a:pt x="18334" y="22486"/>
                  </a:lnTo>
                  <a:lnTo>
                    <a:pt x="18334" y="24829"/>
                  </a:lnTo>
                  <a:lnTo>
                    <a:pt x="21156" y="20932"/>
                  </a:lnTo>
                  <a:lnTo>
                    <a:pt x="31591" y="6240"/>
                  </a:lnTo>
                  <a:lnTo>
                    <a:pt x="37632" y="2440"/>
                  </a:lnTo>
                  <a:lnTo>
                    <a:pt x="44902" y="750"/>
                  </a:lnTo>
                  <a:lnTo>
                    <a:pt x="55189" y="0"/>
                  </a:lnTo>
                  <a:lnTo>
                    <a:pt x="63995" y="2488"/>
                  </a:lnTo>
                  <a:lnTo>
                    <a:pt x="67824" y="4634"/>
                  </a:lnTo>
                  <a:lnTo>
                    <a:pt x="78271" y="17766"/>
                  </a:lnTo>
                  <a:lnTo>
                    <a:pt x="88069" y="35062"/>
                  </a:lnTo>
                  <a:lnTo>
                    <a:pt x="92619" y="58649"/>
                  </a:lnTo>
                  <a:lnTo>
                    <a:pt x="86743" y="101628"/>
                  </a:lnTo>
                  <a:lnTo>
                    <a:pt x="83663" y="116801"/>
                  </a:lnTo>
                  <a:lnTo>
                    <a:pt x="61537" y="162655"/>
                  </a:lnTo>
                  <a:lnTo>
                    <a:pt x="45599" y="177946"/>
                  </a:lnTo>
                  <a:lnTo>
                    <a:pt x="33627" y="184587"/>
                  </a:lnTo>
                  <a:lnTo>
                    <a:pt x="21250" y="187538"/>
                  </a:lnTo>
                  <a:lnTo>
                    <a:pt x="11516" y="186027"/>
                  </a:lnTo>
                  <a:lnTo>
                    <a:pt x="7439" y="184143"/>
                  </a:lnTo>
                  <a:lnTo>
                    <a:pt x="4720" y="180770"/>
                  </a:lnTo>
                  <a:lnTo>
                    <a:pt x="1700" y="171378"/>
                  </a:lnTo>
                  <a:lnTo>
                    <a:pt x="0" y="154190"/>
                  </a:lnTo>
                  <a:lnTo>
                    <a:pt x="2424" y="144748"/>
                  </a:lnTo>
                  <a:lnTo>
                    <a:pt x="4553" y="140748"/>
                  </a:lnTo>
                  <a:lnTo>
                    <a:pt x="8088" y="138082"/>
                  </a:lnTo>
                  <a:lnTo>
                    <a:pt x="22119" y="134329"/>
                  </a:lnTo>
                  <a:lnTo>
                    <a:pt x="29894" y="133451"/>
                  </a:lnTo>
                  <a:lnTo>
                    <a:pt x="39700" y="138706"/>
                  </a:lnTo>
                  <a:lnTo>
                    <a:pt x="86158" y="173023"/>
                  </a:lnTo>
                  <a:lnTo>
                    <a:pt x="119205" y="204013"/>
                  </a:lnTo>
                  <a:lnTo>
                    <a:pt x="125960" y="206755"/>
                  </a:lnTo>
                  <a:lnTo>
                    <a:pt x="128185" y="206428"/>
                  </a:lnTo>
                  <a:lnTo>
                    <a:pt x="129668" y="205152"/>
                  </a:lnTo>
                  <a:lnTo>
                    <a:pt x="131316" y="200912"/>
                  </a:lnTo>
                  <a:lnTo>
                    <a:pt x="132634" y="189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994"/>
            <p:cNvSpPr/>
            <p:nvPr>
              <p:custDataLst>
                <p:tags r:id="rId42"/>
              </p:custDataLst>
            </p:nvPr>
          </p:nvSpPr>
          <p:spPr>
            <a:xfrm>
              <a:off x="678536" y="2634521"/>
              <a:ext cx="291385" cy="372869"/>
            </a:xfrm>
            <a:custGeom>
              <a:avLst/>
              <a:gdLst/>
              <a:ahLst/>
              <a:cxnLst/>
              <a:rect l="0" t="0" r="0" b="0"/>
              <a:pathLst>
                <a:path w="291385" h="372869">
                  <a:moveTo>
                    <a:pt x="226339" y="61054"/>
                  </a:moveTo>
                  <a:lnTo>
                    <a:pt x="226339" y="61054"/>
                  </a:lnTo>
                  <a:lnTo>
                    <a:pt x="221282" y="55998"/>
                  </a:lnTo>
                  <a:lnTo>
                    <a:pt x="218800" y="47871"/>
                  </a:lnTo>
                  <a:lnTo>
                    <a:pt x="218138" y="42740"/>
                  </a:lnTo>
                  <a:lnTo>
                    <a:pt x="211758" y="31395"/>
                  </a:lnTo>
                  <a:lnTo>
                    <a:pt x="201867" y="20356"/>
                  </a:lnTo>
                  <a:lnTo>
                    <a:pt x="177125" y="1223"/>
                  </a:lnTo>
                  <a:lnTo>
                    <a:pt x="171304" y="0"/>
                  </a:lnTo>
                  <a:lnTo>
                    <a:pt x="156371" y="1463"/>
                  </a:lnTo>
                  <a:lnTo>
                    <a:pt x="111605" y="24305"/>
                  </a:lnTo>
                  <a:lnTo>
                    <a:pt x="93855" y="37313"/>
                  </a:lnTo>
                  <a:lnTo>
                    <a:pt x="53127" y="78020"/>
                  </a:lnTo>
                  <a:lnTo>
                    <a:pt x="33923" y="123124"/>
                  </a:lnTo>
                  <a:lnTo>
                    <a:pt x="20174" y="167506"/>
                  </a:lnTo>
                  <a:lnTo>
                    <a:pt x="9853" y="205319"/>
                  </a:lnTo>
                  <a:lnTo>
                    <a:pt x="1799" y="241265"/>
                  </a:lnTo>
                  <a:lnTo>
                    <a:pt x="0" y="282843"/>
                  </a:lnTo>
                  <a:lnTo>
                    <a:pt x="8338" y="323586"/>
                  </a:lnTo>
                  <a:lnTo>
                    <a:pt x="11155" y="331326"/>
                  </a:lnTo>
                  <a:lnTo>
                    <a:pt x="22752" y="345569"/>
                  </a:lnTo>
                  <a:lnTo>
                    <a:pt x="38489" y="357897"/>
                  </a:lnTo>
                  <a:lnTo>
                    <a:pt x="64141" y="369728"/>
                  </a:lnTo>
                  <a:lnTo>
                    <a:pt x="78757" y="372868"/>
                  </a:lnTo>
                  <a:lnTo>
                    <a:pt x="121653" y="367278"/>
                  </a:lnTo>
                  <a:lnTo>
                    <a:pt x="162630" y="357927"/>
                  </a:lnTo>
                  <a:lnTo>
                    <a:pt x="203171" y="339163"/>
                  </a:lnTo>
                  <a:lnTo>
                    <a:pt x="225119" y="325490"/>
                  </a:lnTo>
                  <a:lnTo>
                    <a:pt x="251498" y="296850"/>
                  </a:lnTo>
                  <a:lnTo>
                    <a:pt x="270718" y="259801"/>
                  </a:lnTo>
                  <a:lnTo>
                    <a:pt x="284761" y="215310"/>
                  </a:lnTo>
                  <a:lnTo>
                    <a:pt x="291384" y="171448"/>
                  </a:lnTo>
                  <a:lnTo>
                    <a:pt x="290414" y="124808"/>
                  </a:lnTo>
                  <a:lnTo>
                    <a:pt x="278721" y="80179"/>
                  </a:lnTo>
                  <a:lnTo>
                    <a:pt x="265966" y="51081"/>
                  </a:lnTo>
                  <a:lnTo>
                    <a:pt x="244078" y="24938"/>
                  </a:lnTo>
                  <a:lnTo>
                    <a:pt x="230342" y="13958"/>
                  </a:lnTo>
                  <a:lnTo>
                    <a:pt x="211538" y="8373"/>
                  </a:lnTo>
                  <a:lnTo>
                    <a:pt x="190127" y="6948"/>
                  </a:lnTo>
                  <a:lnTo>
                    <a:pt x="160223" y="13155"/>
                  </a:lnTo>
                  <a:lnTo>
                    <a:pt x="121564" y="32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708"/>
          <p:cNvGrpSpPr/>
          <p:nvPr/>
        </p:nvGrpSpPr>
        <p:grpSpPr>
          <a:xfrm>
            <a:off x="3762540" y="1381125"/>
            <a:ext cx="1361911" cy="366088"/>
            <a:chOff x="3762540" y="1381125"/>
            <a:chExt cx="1361911" cy="366088"/>
          </a:xfrm>
        </p:grpSpPr>
        <p:sp>
          <p:nvSpPr>
            <p:cNvPr id="222" name="SMARTInkShape-3995"/>
            <p:cNvSpPr/>
            <p:nvPr>
              <p:custDataLst>
                <p:tags r:id="rId28"/>
              </p:custDataLst>
            </p:nvPr>
          </p:nvSpPr>
          <p:spPr>
            <a:xfrm>
              <a:off x="3762540" y="1572133"/>
              <a:ext cx="66511" cy="170943"/>
            </a:xfrm>
            <a:custGeom>
              <a:avLst/>
              <a:gdLst/>
              <a:ahLst/>
              <a:cxnLst/>
              <a:rect l="0" t="0" r="0" b="0"/>
              <a:pathLst>
                <a:path w="66511" h="170943">
                  <a:moveTo>
                    <a:pt x="56985" y="18542"/>
                  </a:moveTo>
                  <a:lnTo>
                    <a:pt x="56985" y="18542"/>
                  </a:lnTo>
                  <a:lnTo>
                    <a:pt x="56985" y="0"/>
                  </a:lnTo>
                  <a:lnTo>
                    <a:pt x="42835" y="7197"/>
                  </a:lnTo>
                  <a:lnTo>
                    <a:pt x="35526" y="12794"/>
                  </a:lnTo>
                  <a:lnTo>
                    <a:pt x="12580" y="54912"/>
                  </a:lnTo>
                  <a:lnTo>
                    <a:pt x="1722" y="93717"/>
                  </a:lnTo>
                  <a:lnTo>
                    <a:pt x="83" y="133961"/>
                  </a:lnTo>
                  <a:lnTo>
                    <a:pt x="0" y="143113"/>
                  </a:lnTo>
                  <a:lnTo>
                    <a:pt x="5553" y="158926"/>
                  </a:lnTo>
                  <a:lnTo>
                    <a:pt x="9997" y="166107"/>
                  </a:lnTo>
                  <a:lnTo>
                    <a:pt x="16134" y="170893"/>
                  </a:lnTo>
                  <a:lnTo>
                    <a:pt x="66510" y="1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996"/>
            <p:cNvSpPr/>
            <p:nvPr>
              <p:custDataLst>
                <p:tags r:id="rId29"/>
              </p:custDataLst>
            </p:nvPr>
          </p:nvSpPr>
          <p:spPr>
            <a:xfrm>
              <a:off x="3858273" y="1619250"/>
              <a:ext cx="94603" cy="127963"/>
            </a:xfrm>
            <a:custGeom>
              <a:avLst/>
              <a:gdLst/>
              <a:ahLst/>
              <a:cxnLst/>
              <a:rect l="0" t="0" r="0" b="0"/>
              <a:pathLst>
                <a:path w="94603" h="127963">
                  <a:moveTo>
                    <a:pt x="94602" y="28575"/>
                  </a:moveTo>
                  <a:lnTo>
                    <a:pt x="94602" y="28575"/>
                  </a:lnTo>
                  <a:lnTo>
                    <a:pt x="94602" y="23519"/>
                  </a:lnTo>
                  <a:lnTo>
                    <a:pt x="84489" y="10261"/>
                  </a:lnTo>
                  <a:lnTo>
                    <a:pt x="71057" y="4560"/>
                  </a:lnTo>
                  <a:lnTo>
                    <a:pt x="63030" y="3040"/>
                  </a:lnTo>
                  <a:lnTo>
                    <a:pt x="45645" y="6996"/>
                  </a:lnTo>
                  <a:lnTo>
                    <a:pt x="36564" y="11014"/>
                  </a:lnTo>
                  <a:lnTo>
                    <a:pt x="23652" y="23945"/>
                  </a:lnTo>
                  <a:lnTo>
                    <a:pt x="2635" y="55907"/>
                  </a:lnTo>
                  <a:lnTo>
                    <a:pt x="811" y="66123"/>
                  </a:lnTo>
                  <a:lnTo>
                    <a:pt x="0" y="84774"/>
                  </a:lnTo>
                  <a:lnTo>
                    <a:pt x="5285" y="101530"/>
                  </a:lnTo>
                  <a:lnTo>
                    <a:pt x="13630" y="113916"/>
                  </a:lnTo>
                  <a:lnTo>
                    <a:pt x="25337" y="121947"/>
                  </a:lnTo>
                  <a:lnTo>
                    <a:pt x="35948" y="127577"/>
                  </a:lnTo>
                  <a:lnTo>
                    <a:pt x="50542" y="127962"/>
                  </a:lnTo>
                  <a:lnTo>
                    <a:pt x="58879" y="126583"/>
                  </a:lnTo>
                  <a:lnTo>
                    <a:pt x="70964" y="119406"/>
                  </a:lnTo>
                  <a:lnTo>
                    <a:pt x="79863" y="108103"/>
                  </a:lnTo>
                  <a:lnTo>
                    <a:pt x="87346" y="92496"/>
                  </a:lnTo>
                  <a:lnTo>
                    <a:pt x="92452" y="60802"/>
                  </a:lnTo>
                  <a:lnTo>
                    <a:pt x="88909" y="34714"/>
                  </a:lnTo>
                  <a:lnTo>
                    <a:pt x="66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997"/>
            <p:cNvSpPr/>
            <p:nvPr>
              <p:custDataLst>
                <p:tags r:id="rId30"/>
              </p:custDataLst>
            </p:nvPr>
          </p:nvSpPr>
          <p:spPr>
            <a:xfrm>
              <a:off x="4000535" y="1584811"/>
              <a:ext cx="110948" cy="148740"/>
            </a:xfrm>
            <a:custGeom>
              <a:avLst/>
              <a:gdLst/>
              <a:ahLst/>
              <a:cxnLst/>
              <a:rect l="0" t="0" r="0" b="0"/>
              <a:pathLst>
                <a:path w="110948" h="148740">
                  <a:moveTo>
                    <a:pt x="9490" y="43964"/>
                  </a:moveTo>
                  <a:lnTo>
                    <a:pt x="9490" y="43964"/>
                  </a:lnTo>
                  <a:lnTo>
                    <a:pt x="9490" y="38908"/>
                  </a:lnTo>
                  <a:lnTo>
                    <a:pt x="10548" y="38476"/>
                  </a:lnTo>
                  <a:lnTo>
                    <a:pt x="14547" y="40819"/>
                  </a:lnTo>
                  <a:lnTo>
                    <a:pt x="14978" y="41868"/>
                  </a:lnTo>
                  <a:lnTo>
                    <a:pt x="14207" y="42566"/>
                  </a:lnTo>
                  <a:lnTo>
                    <a:pt x="12634" y="43032"/>
                  </a:lnTo>
                  <a:lnTo>
                    <a:pt x="10888" y="49194"/>
                  </a:lnTo>
                  <a:lnTo>
                    <a:pt x="4515" y="93777"/>
                  </a:lnTo>
                  <a:lnTo>
                    <a:pt x="232" y="141067"/>
                  </a:lnTo>
                  <a:lnTo>
                    <a:pt x="143" y="141507"/>
                  </a:lnTo>
                  <a:lnTo>
                    <a:pt x="0" y="134611"/>
                  </a:lnTo>
                  <a:lnTo>
                    <a:pt x="11725" y="87066"/>
                  </a:lnTo>
                  <a:lnTo>
                    <a:pt x="25659" y="44427"/>
                  </a:lnTo>
                  <a:lnTo>
                    <a:pt x="31846" y="29706"/>
                  </a:lnTo>
                  <a:lnTo>
                    <a:pt x="51392" y="9518"/>
                  </a:lnTo>
                  <a:lnTo>
                    <a:pt x="65508" y="2196"/>
                  </a:lnTo>
                  <a:lnTo>
                    <a:pt x="72235" y="244"/>
                  </a:lnTo>
                  <a:lnTo>
                    <a:pt x="77778" y="0"/>
                  </a:lnTo>
                  <a:lnTo>
                    <a:pt x="86760" y="2552"/>
                  </a:lnTo>
                  <a:lnTo>
                    <a:pt x="102822" y="20052"/>
                  </a:lnTo>
                  <a:lnTo>
                    <a:pt x="109180" y="36511"/>
                  </a:lnTo>
                  <a:lnTo>
                    <a:pt x="110947" y="54410"/>
                  </a:lnTo>
                  <a:lnTo>
                    <a:pt x="105424" y="97628"/>
                  </a:lnTo>
                  <a:lnTo>
                    <a:pt x="104740" y="148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998"/>
            <p:cNvSpPr/>
            <p:nvPr>
              <p:custDataLst>
                <p:tags r:id="rId31"/>
              </p:custDataLst>
            </p:nvPr>
          </p:nvSpPr>
          <p:spPr>
            <a:xfrm>
              <a:off x="4181475" y="1573574"/>
              <a:ext cx="47626" cy="162983"/>
            </a:xfrm>
            <a:custGeom>
              <a:avLst/>
              <a:gdLst/>
              <a:ahLst/>
              <a:cxnLst/>
              <a:rect l="0" t="0" r="0" b="0"/>
              <a:pathLst>
                <a:path w="47626" h="162983">
                  <a:moveTo>
                    <a:pt x="47625" y="36151"/>
                  </a:moveTo>
                  <a:lnTo>
                    <a:pt x="47625" y="36151"/>
                  </a:lnTo>
                  <a:lnTo>
                    <a:pt x="47625" y="14693"/>
                  </a:lnTo>
                  <a:lnTo>
                    <a:pt x="45508" y="11262"/>
                  </a:lnTo>
                  <a:lnTo>
                    <a:pt x="37512" y="4628"/>
                  </a:lnTo>
                  <a:lnTo>
                    <a:pt x="26903" y="974"/>
                  </a:lnTo>
                  <a:lnTo>
                    <a:pt x="21110" y="0"/>
                  </a:lnTo>
                  <a:lnTo>
                    <a:pt x="11852" y="1739"/>
                  </a:lnTo>
                  <a:lnTo>
                    <a:pt x="7901" y="3685"/>
                  </a:lnTo>
                  <a:lnTo>
                    <a:pt x="5268" y="7099"/>
                  </a:lnTo>
                  <a:lnTo>
                    <a:pt x="2341" y="16536"/>
                  </a:lnTo>
                  <a:lnTo>
                    <a:pt x="3863" y="27786"/>
                  </a:lnTo>
                  <a:lnTo>
                    <a:pt x="7848" y="51664"/>
                  </a:lnTo>
                  <a:lnTo>
                    <a:pt x="11850" y="79906"/>
                  </a:lnTo>
                  <a:lnTo>
                    <a:pt x="14250" y="87546"/>
                  </a:lnTo>
                  <a:lnTo>
                    <a:pt x="22561" y="98857"/>
                  </a:lnTo>
                  <a:lnTo>
                    <a:pt x="27741" y="103355"/>
                  </a:lnTo>
                  <a:lnTo>
                    <a:pt x="40087" y="124855"/>
                  </a:lnTo>
                  <a:lnTo>
                    <a:pt x="45391" y="141221"/>
                  </a:lnTo>
                  <a:lnTo>
                    <a:pt x="44019" y="145356"/>
                  </a:lnTo>
                  <a:lnTo>
                    <a:pt x="36850" y="152773"/>
                  </a:lnTo>
                  <a:lnTo>
                    <a:pt x="20914" y="162898"/>
                  </a:lnTo>
                  <a:lnTo>
                    <a:pt x="16059" y="162982"/>
                  </a:lnTo>
                  <a:lnTo>
                    <a:pt x="11764" y="160922"/>
                  </a:lnTo>
                  <a:lnTo>
                    <a:pt x="7843" y="157432"/>
                  </a:lnTo>
                  <a:lnTo>
                    <a:pt x="0" y="13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999"/>
            <p:cNvSpPr/>
            <p:nvPr>
              <p:custDataLst>
                <p:tags r:id="rId32"/>
              </p:custDataLst>
            </p:nvPr>
          </p:nvSpPr>
          <p:spPr>
            <a:xfrm>
              <a:off x="4305300" y="1590675"/>
              <a:ext cx="21560" cy="95251"/>
            </a:xfrm>
            <a:custGeom>
              <a:avLst/>
              <a:gdLst/>
              <a:ahLst/>
              <a:cxnLst/>
              <a:rect l="0" t="0" r="0" b="0"/>
              <a:pathLst>
                <a:path w="21560" h="95251">
                  <a:moveTo>
                    <a:pt x="9525" y="0"/>
                  </a:moveTo>
                  <a:lnTo>
                    <a:pt x="9525" y="0"/>
                  </a:lnTo>
                  <a:lnTo>
                    <a:pt x="19638" y="10113"/>
                  </a:lnTo>
                  <a:lnTo>
                    <a:pt x="21559" y="16267"/>
                  </a:lnTo>
                  <a:lnTo>
                    <a:pt x="20870" y="31571"/>
                  </a:lnTo>
                  <a:lnTo>
                    <a:pt x="3968" y="7812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000"/>
            <p:cNvSpPr/>
            <p:nvPr>
              <p:custDataLst>
                <p:tags r:id="rId33"/>
              </p:custDataLst>
            </p:nvPr>
          </p:nvSpPr>
          <p:spPr>
            <a:xfrm>
              <a:off x="4314825" y="14859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11585"/>
                  </a:lnTo>
                  <a:lnTo>
                    <a:pt x="2117" y="772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001"/>
            <p:cNvSpPr/>
            <p:nvPr>
              <p:custDataLst>
                <p:tags r:id="rId34"/>
              </p:custDataLst>
            </p:nvPr>
          </p:nvSpPr>
          <p:spPr>
            <a:xfrm>
              <a:off x="4352925" y="1544766"/>
              <a:ext cx="104776" cy="157676"/>
            </a:xfrm>
            <a:custGeom>
              <a:avLst/>
              <a:gdLst/>
              <a:ahLst/>
              <a:cxnLst/>
              <a:rect l="0" t="0" r="0" b="0"/>
              <a:pathLst>
                <a:path w="104776" h="157676">
                  <a:moveTo>
                    <a:pt x="104775" y="17334"/>
                  </a:moveTo>
                  <a:lnTo>
                    <a:pt x="104775" y="17334"/>
                  </a:lnTo>
                  <a:lnTo>
                    <a:pt x="99718" y="17334"/>
                  </a:lnTo>
                  <a:lnTo>
                    <a:pt x="98229" y="16276"/>
                  </a:lnTo>
                  <a:lnTo>
                    <a:pt x="97236" y="14512"/>
                  </a:lnTo>
                  <a:lnTo>
                    <a:pt x="96574" y="12278"/>
                  </a:lnTo>
                  <a:lnTo>
                    <a:pt x="80473" y="4077"/>
                  </a:lnTo>
                  <a:lnTo>
                    <a:pt x="60651" y="0"/>
                  </a:lnTo>
                  <a:lnTo>
                    <a:pt x="50592" y="1869"/>
                  </a:lnTo>
                  <a:lnTo>
                    <a:pt x="38979" y="8871"/>
                  </a:lnTo>
                  <a:lnTo>
                    <a:pt x="35511" y="11692"/>
                  </a:lnTo>
                  <a:lnTo>
                    <a:pt x="31657" y="20471"/>
                  </a:lnTo>
                  <a:lnTo>
                    <a:pt x="30630" y="25775"/>
                  </a:lnTo>
                  <a:lnTo>
                    <a:pt x="34240" y="48410"/>
                  </a:lnTo>
                  <a:lnTo>
                    <a:pt x="54163" y="93166"/>
                  </a:lnTo>
                  <a:lnTo>
                    <a:pt x="62048" y="122859"/>
                  </a:lnTo>
                  <a:lnTo>
                    <a:pt x="60032" y="136906"/>
                  </a:lnTo>
                  <a:lnTo>
                    <a:pt x="52786" y="147383"/>
                  </a:lnTo>
                  <a:lnTo>
                    <a:pt x="47890" y="151658"/>
                  </a:lnTo>
                  <a:lnTo>
                    <a:pt x="36807" y="156409"/>
                  </a:lnTo>
                  <a:lnTo>
                    <a:pt x="30888" y="157675"/>
                  </a:lnTo>
                  <a:lnTo>
                    <a:pt x="24825" y="156403"/>
                  </a:lnTo>
                  <a:lnTo>
                    <a:pt x="0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002"/>
            <p:cNvSpPr/>
            <p:nvPr>
              <p:custDataLst>
                <p:tags r:id="rId35"/>
              </p:custDataLst>
            </p:nvPr>
          </p:nvSpPr>
          <p:spPr>
            <a:xfrm>
              <a:off x="4543983" y="1381125"/>
              <a:ext cx="85168" cy="335903"/>
            </a:xfrm>
            <a:custGeom>
              <a:avLst/>
              <a:gdLst/>
              <a:ahLst/>
              <a:cxnLst/>
              <a:rect l="0" t="0" r="0" b="0"/>
              <a:pathLst>
                <a:path w="85168" h="335903">
                  <a:moveTo>
                    <a:pt x="85167" y="0"/>
                  </a:moveTo>
                  <a:lnTo>
                    <a:pt x="85167" y="0"/>
                  </a:lnTo>
                  <a:lnTo>
                    <a:pt x="69979" y="39039"/>
                  </a:lnTo>
                  <a:lnTo>
                    <a:pt x="61235" y="71878"/>
                  </a:lnTo>
                  <a:lnTo>
                    <a:pt x="48442" y="109139"/>
                  </a:lnTo>
                  <a:lnTo>
                    <a:pt x="37950" y="153693"/>
                  </a:lnTo>
                  <a:lnTo>
                    <a:pt x="24921" y="200986"/>
                  </a:lnTo>
                  <a:lnTo>
                    <a:pt x="15341" y="238998"/>
                  </a:lnTo>
                  <a:lnTo>
                    <a:pt x="3680" y="281924"/>
                  </a:lnTo>
                  <a:lnTo>
                    <a:pt x="0" y="316748"/>
                  </a:lnTo>
                  <a:lnTo>
                    <a:pt x="2512" y="328807"/>
                  </a:lnTo>
                  <a:lnTo>
                    <a:pt x="4665" y="333505"/>
                  </a:lnTo>
                  <a:lnTo>
                    <a:pt x="8215" y="335578"/>
                  </a:lnTo>
                  <a:lnTo>
                    <a:pt x="12699" y="335902"/>
                  </a:lnTo>
                  <a:lnTo>
                    <a:pt x="17805" y="335060"/>
                  </a:lnTo>
                  <a:lnTo>
                    <a:pt x="22267" y="332381"/>
                  </a:lnTo>
                  <a:lnTo>
                    <a:pt x="45434" y="307008"/>
                  </a:lnTo>
                  <a:lnTo>
                    <a:pt x="56592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003"/>
            <p:cNvSpPr/>
            <p:nvPr>
              <p:custDataLst>
                <p:tags r:id="rId36"/>
              </p:custDataLst>
            </p:nvPr>
          </p:nvSpPr>
          <p:spPr>
            <a:xfrm>
              <a:off x="4508365" y="1543050"/>
              <a:ext cx="139836" cy="9526"/>
            </a:xfrm>
            <a:custGeom>
              <a:avLst/>
              <a:gdLst/>
              <a:ahLst/>
              <a:cxnLst/>
              <a:rect l="0" t="0" r="0" b="0"/>
              <a:pathLst>
                <a:path w="139836" h="9526">
                  <a:moveTo>
                    <a:pt x="25535" y="9525"/>
                  </a:moveTo>
                  <a:lnTo>
                    <a:pt x="25535" y="9525"/>
                  </a:lnTo>
                  <a:lnTo>
                    <a:pt x="20478" y="4469"/>
                  </a:lnTo>
                  <a:lnTo>
                    <a:pt x="16873" y="4037"/>
                  </a:lnTo>
                  <a:lnTo>
                    <a:pt x="0" y="8593"/>
                  </a:lnTo>
                  <a:lnTo>
                    <a:pt x="45" y="8904"/>
                  </a:lnTo>
                  <a:lnTo>
                    <a:pt x="39655" y="9501"/>
                  </a:lnTo>
                  <a:lnTo>
                    <a:pt x="76756" y="4461"/>
                  </a:lnTo>
                  <a:lnTo>
                    <a:pt x="122984" y="881"/>
                  </a:lnTo>
                  <a:lnTo>
                    <a:pt x="13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004"/>
            <p:cNvSpPr/>
            <p:nvPr>
              <p:custDataLst>
                <p:tags r:id="rId37"/>
              </p:custDataLst>
            </p:nvPr>
          </p:nvSpPr>
          <p:spPr>
            <a:xfrm>
              <a:off x="4650306" y="1554370"/>
              <a:ext cx="64570" cy="134097"/>
            </a:xfrm>
            <a:custGeom>
              <a:avLst/>
              <a:gdLst/>
              <a:ahLst/>
              <a:cxnLst/>
              <a:rect l="0" t="0" r="0" b="0"/>
              <a:pathLst>
                <a:path w="64570" h="134097">
                  <a:moveTo>
                    <a:pt x="26469" y="36305"/>
                  </a:moveTo>
                  <a:lnTo>
                    <a:pt x="26469" y="36305"/>
                  </a:lnTo>
                  <a:lnTo>
                    <a:pt x="17336" y="45437"/>
                  </a:lnTo>
                  <a:lnTo>
                    <a:pt x="22117" y="45714"/>
                  </a:lnTo>
                  <a:lnTo>
                    <a:pt x="27357" y="42956"/>
                  </a:lnTo>
                  <a:lnTo>
                    <a:pt x="59166" y="13098"/>
                  </a:lnTo>
                  <a:lnTo>
                    <a:pt x="59909" y="10251"/>
                  </a:lnTo>
                  <a:lnTo>
                    <a:pt x="59346" y="7294"/>
                  </a:lnTo>
                  <a:lnTo>
                    <a:pt x="57912" y="4264"/>
                  </a:lnTo>
                  <a:lnTo>
                    <a:pt x="55898" y="2244"/>
                  </a:lnTo>
                  <a:lnTo>
                    <a:pt x="50838" y="0"/>
                  </a:lnTo>
                  <a:lnTo>
                    <a:pt x="31926" y="8850"/>
                  </a:lnTo>
                  <a:lnTo>
                    <a:pt x="20780" y="21986"/>
                  </a:lnTo>
                  <a:lnTo>
                    <a:pt x="5002" y="61346"/>
                  </a:lnTo>
                  <a:lnTo>
                    <a:pt x="0" y="87351"/>
                  </a:lnTo>
                  <a:lnTo>
                    <a:pt x="4475" y="101678"/>
                  </a:lnTo>
                  <a:lnTo>
                    <a:pt x="13249" y="118822"/>
                  </a:lnTo>
                  <a:lnTo>
                    <a:pt x="14481" y="123066"/>
                  </a:lnTo>
                  <a:lnTo>
                    <a:pt x="21494" y="130604"/>
                  </a:lnTo>
                  <a:lnTo>
                    <a:pt x="26328" y="134096"/>
                  </a:lnTo>
                  <a:lnTo>
                    <a:pt x="64569" y="13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005"/>
            <p:cNvSpPr/>
            <p:nvPr>
              <p:custDataLst>
                <p:tags r:id="rId38"/>
              </p:custDataLst>
            </p:nvPr>
          </p:nvSpPr>
          <p:spPr>
            <a:xfrm>
              <a:off x="4754450" y="1555024"/>
              <a:ext cx="115877" cy="140427"/>
            </a:xfrm>
            <a:custGeom>
              <a:avLst/>
              <a:gdLst/>
              <a:ahLst/>
              <a:cxnLst/>
              <a:rect l="0" t="0" r="0" b="0"/>
              <a:pathLst>
                <a:path w="115877" h="140427">
                  <a:moveTo>
                    <a:pt x="8050" y="83276"/>
                  </a:moveTo>
                  <a:lnTo>
                    <a:pt x="8050" y="83276"/>
                  </a:lnTo>
                  <a:lnTo>
                    <a:pt x="18411" y="57837"/>
                  </a:lnTo>
                  <a:lnTo>
                    <a:pt x="21307" y="53616"/>
                  </a:lnTo>
                  <a:lnTo>
                    <a:pt x="24525" y="43283"/>
                  </a:lnTo>
                  <a:lnTo>
                    <a:pt x="26950" y="27130"/>
                  </a:lnTo>
                  <a:lnTo>
                    <a:pt x="13829" y="71043"/>
                  </a:lnTo>
                  <a:lnTo>
                    <a:pt x="5989" y="107836"/>
                  </a:lnTo>
                  <a:lnTo>
                    <a:pt x="0" y="118702"/>
                  </a:lnTo>
                  <a:lnTo>
                    <a:pt x="566" y="119593"/>
                  </a:lnTo>
                  <a:lnTo>
                    <a:pt x="4018" y="120583"/>
                  </a:lnTo>
                  <a:lnTo>
                    <a:pt x="9081" y="112557"/>
                  </a:lnTo>
                  <a:lnTo>
                    <a:pt x="27190" y="66274"/>
                  </a:lnTo>
                  <a:lnTo>
                    <a:pt x="39474" y="45783"/>
                  </a:lnTo>
                  <a:lnTo>
                    <a:pt x="68750" y="14564"/>
                  </a:lnTo>
                  <a:lnTo>
                    <a:pt x="81242" y="5818"/>
                  </a:lnTo>
                  <a:lnTo>
                    <a:pt x="100173" y="0"/>
                  </a:lnTo>
                  <a:lnTo>
                    <a:pt x="105450" y="2359"/>
                  </a:lnTo>
                  <a:lnTo>
                    <a:pt x="114133" y="13446"/>
                  </a:lnTo>
                  <a:lnTo>
                    <a:pt x="115876" y="28957"/>
                  </a:lnTo>
                  <a:lnTo>
                    <a:pt x="108371" y="69842"/>
                  </a:lnTo>
                  <a:lnTo>
                    <a:pt x="97756" y="115508"/>
                  </a:lnTo>
                  <a:lnTo>
                    <a:pt x="93775" y="140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006"/>
            <p:cNvSpPr/>
            <p:nvPr>
              <p:custDataLst>
                <p:tags r:id="rId39"/>
              </p:custDataLst>
            </p:nvPr>
          </p:nvSpPr>
          <p:spPr>
            <a:xfrm>
              <a:off x="4944115" y="1392759"/>
              <a:ext cx="93056" cy="313554"/>
            </a:xfrm>
            <a:custGeom>
              <a:avLst/>
              <a:gdLst/>
              <a:ahLst/>
              <a:cxnLst/>
              <a:rect l="0" t="0" r="0" b="0"/>
              <a:pathLst>
                <a:path w="93056" h="313554">
                  <a:moveTo>
                    <a:pt x="66035" y="26466"/>
                  </a:moveTo>
                  <a:lnTo>
                    <a:pt x="66035" y="26466"/>
                  </a:lnTo>
                  <a:lnTo>
                    <a:pt x="79127" y="12316"/>
                  </a:lnTo>
                  <a:lnTo>
                    <a:pt x="84378" y="2635"/>
                  </a:lnTo>
                  <a:lnTo>
                    <a:pt x="89356" y="0"/>
                  </a:lnTo>
                  <a:lnTo>
                    <a:pt x="91108" y="2472"/>
                  </a:lnTo>
                  <a:lnTo>
                    <a:pt x="93055" y="13685"/>
                  </a:lnTo>
                  <a:lnTo>
                    <a:pt x="89093" y="32792"/>
                  </a:lnTo>
                  <a:lnTo>
                    <a:pt x="70668" y="79966"/>
                  </a:lnTo>
                  <a:lnTo>
                    <a:pt x="53885" y="117342"/>
                  </a:lnTo>
                  <a:lnTo>
                    <a:pt x="38195" y="158952"/>
                  </a:lnTo>
                  <a:lnTo>
                    <a:pt x="23191" y="206529"/>
                  </a:lnTo>
                  <a:lnTo>
                    <a:pt x="14185" y="222911"/>
                  </a:lnTo>
                  <a:lnTo>
                    <a:pt x="4223" y="260826"/>
                  </a:lnTo>
                  <a:lnTo>
                    <a:pt x="320" y="303633"/>
                  </a:lnTo>
                  <a:lnTo>
                    <a:pt x="0" y="309669"/>
                  </a:lnTo>
                  <a:lnTo>
                    <a:pt x="1904" y="312634"/>
                  </a:lnTo>
                  <a:lnTo>
                    <a:pt x="5289" y="313553"/>
                  </a:lnTo>
                  <a:lnTo>
                    <a:pt x="9662" y="313108"/>
                  </a:lnTo>
                  <a:lnTo>
                    <a:pt x="20166" y="306968"/>
                  </a:lnTo>
                  <a:lnTo>
                    <a:pt x="37981" y="288789"/>
                  </a:lnTo>
                  <a:lnTo>
                    <a:pt x="56510" y="255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007"/>
            <p:cNvSpPr/>
            <p:nvPr>
              <p:custDataLst>
                <p:tags r:id="rId40"/>
              </p:custDataLst>
            </p:nvPr>
          </p:nvSpPr>
          <p:spPr>
            <a:xfrm>
              <a:off x="4909200" y="1524000"/>
              <a:ext cx="215251" cy="19051"/>
            </a:xfrm>
            <a:custGeom>
              <a:avLst/>
              <a:gdLst/>
              <a:ahLst/>
              <a:cxnLst/>
              <a:rect l="0" t="0" r="0" b="0"/>
              <a:pathLst>
                <a:path w="215251" h="19051">
                  <a:moveTo>
                    <a:pt x="43800" y="19050"/>
                  </a:moveTo>
                  <a:lnTo>
                    <a:pt x="43800" y="19050"/>
                  </a:lnTo>
                  <a:lnTo>
                    <a:pt x="0" y="19050"/>
                  </a:lnTo>
                  <a:lnTo>
                    <a:pt x="46396" y="13994"/>
                  </a:lnTo>
                  <a:lnTo>
                    <a:pt x="89960" y="10849"/>
                  </a:lnTo>
                  <a:lnTo>
                    <a:pt x="136382" y="9918"/>
                  </a:lnTo>
                  <a:lnTo>
                    <a:pt x="177721" y="8544"/>
                  </a:lnTo>
                  <a:lnTo>
                    <a:pt x="21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709"/>
          <p:cNvGrpSpPr/>
          <p:nvPr/>
        </p:nvGrpSpPr>
        <p:grpSpPr>
          <a:xfrm>
            <a:off x="3049324" y="1585449"/>
            <a:ext cx="157239" cy="182947"/>
            <a:chOff x="3049324" y="1585449"/>
            <a:chExt cx="157239" cy="182947"/>
          </a:xfrm>
        </p:grpSpPr>
        <p:sp>
          <p:nvSpPr>
            <p:cNvPr id="236" name="SMARTInkShape-4008"/>
            <p:cNvSpPr/>
            <p:nvPr>
              <p:custDataLst>
                <p:tags r:id="rId25"/>
              </p:custDataLst>
            </p:nvPr>
          </p:nvSpPr>
          <p:spPr>
            <a:xfrm>
              <a:off x="3057525" y="16668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15188" y="23851"/>
                  </a:lnTo>
                  <a:lnTo>
                    <a:pt x="18711" y="65955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009"/>
            <p:cNvSpPr/>
            <p:nvPr>
              <p:custDataLst>
                <p:tags r:id="rId26"/>
              </p:custDataLst>
            </p:nvPr>
          </p:nvSpPr>
          <p:spPr>
            <a:xfrm>
              <a:off x="3049324" y="1585449"/>
              <a:ext cx="17727" cy="14752"/>
            </a:xfrm>
            <a:custGeom>
              <a:avLst/>
              <a:gdLst/>
              <a:ahLst/>
              <a:cxnLst/>
              <a:rect l="0" t="0" r="0" b="0"/>
              <a:pathLst>
                <a:path w="17727" h="14752">
                  <a:moveTo>
                    <a:pt x="8201" y="14751"/>
                  </a:moveTo>
                  <a:lnTo>
                    <a:pt x="8201" y="14751"/>
                  </a:lnTo>
                  <a:lnTo>
                    <a:pt x="8201" y="9695"/>
                  </a:lnTo>
                  <a:lnTo>
                    <a:pt x="7143" y="8205"/>
                  </a:lnTo>
                  <a:lnTo>
                    <a:pt x="5379" y="7212"/>
                  </a:lnTo>
                  <a:lnTo>
                    <a:pt x="3145" y="6550"/>
                  </a:lnTo>
                  <a:lnTo>
                    <a:pt x="1655" y="5050"/>
                  </a:lnTo>
                  <a:lnTo>
                    <a:pt x="0" y="562"/>
                  </a:lnTo>
                  <a:lnTo>
                    <a:pt x="1675" y="0"/>
                  </a:lnTo>
                  <a:lnTo>
                    <a:pt x="17726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010"/>
            <p:cNvSpPr/>
            <p:nvPr>
              <p:custDataLst>
                <p:tags r:id="rId27"/>
              </p:custDataLst>
            </p:nvPr>
          </p:nvSpPr>
          <p:spPr>
            <a:xfrm>
              <a:off x="3134315" y="1609992"/>
              <a:ext cx="72248" cy="158404"/>
            </a:xfrm>
            <a:custGeom>
              <a:avLst/>
              <a:gdLst/>
              <a:ahLst/>
              <a:cxnLst/>
              <a:rect l="0" t="0" r="0" b="0"/>
              <a:pathLst>
                <a:path w="72248" h="158404">
                  <a:moveTo>
                    <a:pt x="56560" y="28308"/>
                  </a:moveTo>
                  <a:lnTo>
                    <a:pt x="56560" y="28308"/>
                  </a:lnTo>
                  <a:lnTo>
                    <a:pt x="56560" y="23252"/>
                  </a:lnTo>
                  <a:lnTo>
                    <a:pt x="51504" y="9994"/>
                  </a:lnTo>
                  <a:lnTo>
                    <a:pt x="48956" y="6574"/>
                  </a:lnTo>
                  <a:lnTo>
                    <a:pt x="43303" y="2773"/>
                  </a:lnTo>
                  <a:lnTo>
                    <a:pt x="16560" y="0"/>
                  </a:lnTo>
                  <a:lnTo>
                    <a:pt x="9502" y="2674"/>
                  </a:lnTo>
                  <a:lnTo>
                    <a:pt x="6138" y="4869"/>
                  </a:lnTo>
                  <a:lnTo>
                    <a:pt x="3895" y="8448"/>
                  </a:lnTo>
                  <a:lnTo>
                    <a:pt x="296" y="26580"/>
                  </a:lnTo>
                  <a:lnTo>
                    <a:pt x="0" y="30331"/>
                  </a:lnTo>
                  <a:lnTo>
                    <a:pt x="9698" y="50780"/>
                  </a:lnTo>
                  <a:lnTo>
                    <a:pt x="52537" y="97986"/>
                  </a:lnTo>
                  <a:lnTo>
                    <a:pt x="70425" y="120702"/>
                  </a:lnTo>
                  <a:lnTo>
                    <a:pt x="72154" y="124829"/>
                  </a:lnTo>
                  <a:lnTo>
                    <a:pt x="72247" y="128639"/>
                  </a:lnTo>
                  <a:lnTo>
                    <a:pt x="62049" y="150672"/>
                  </a:lnTo>
                  <a:lnTo>
                    <a:pt x="57044" y="154334"/>
                  </a:lnTo>
                  <a:lnTo>
                    <a:pt x="43017" y="158403"/>
                  </a:lnTo>
                  <a:lnTo>
                    <a:pt x="8935" y="15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710"/>
          <p:cNvGrpSpPr/>
          <p:nvPr/>
        </p:nvGrpSpPr>
        <p:grpSpPr>
          <a:xfrm>
            <a:off x="1419344" y="1526399"/>
            <a:ext cx="914282" cy="360252"/>
            <a:chOff x="1419344" y="1526399"/>
            <a:chExt cx="914282" cy="360252"/>
          </a:xfrm>
        </p:grpSpPr>
        <p:sp>
          <p:nvSpPr>
            <p:cNvPr id="240" name="SMARTInkShape-4011"/>
            <p:cNvSpPr/>
            <p:nvPr>
              <p:custDataLst>
                <p:tags r:id="rId21"/>
              </p:custDataLst>
            </p:nvPr>
          </p:nvSpPr>
          <p:spPr>
            <a:xfrm>
              <a:off x="1419344" y="1534851"/>
              <a:ext cx="238007" cy="322525"/>
            </a:xfrm>
            <a:custGeom>
              <a:avLst/>
              <a:gdLst/>
              <a:ahLst/>
              <a:cxnLst/>
              <a:rect l="0" t="0" r="0" b="0"/>
              <a:pathLst>
                <a:path w="238007" h="322525">
                  <a:moveTo>
                    <a:pt x="9406" y="93924"/>
                  </a:moveTo>
                  <a:lnTo>
                    <a:pt x="9406" y="93924"/>
                  </a:lnTo>
                  <a:lnTo>
                    <a:pt x="18539" y="84792"/>
                  </a:lnTo>
                  <a:lnTo>
                    <a:pt x="18921" y="131101"/>
                  </a:lnTo>
                  <a:lnTo>
                    <a:pt x="12383" y="169942"/>
                  </a:lnTo>
                  <a:lnTo>
                    <a:pt x="9994" y="213832"/>
                  </a:lnTo>
                  <a:lnTo>
                    <a:pt x="6758" y="254689"/>
                  </a:lnTo>
                  <a:lnTo>
                    <a:pt x="485" y="300863"/>
                  </a:lnTo>
                  <a:lnTo>
                    <a:pt x="149" y="306547"/>
                  </a:lnTo>
                  <a:lnTo>
                    <a:pt x="60" y="306581"/>
                  </a:lnTo>
                  <a:lnTo>
                    <a:pt x="0" y="305545"/>
                  </a:lnTo>
                  <a:lnTo>
                    <a:pt x="7436" y="280202"/>
                  </a:lnTo>
                  <a:lnTo>
                    <a:pt x="14073" y="240433"/>
                  </a:lnTo>
                  <a:lnTo>
                    <a:pt x="19030" y="203846"/>
                  </a:lnTo>
                  <a:lnTo>
                    <a:pt x="25193" y="165887"/>
                  </a:lnTo>
                  <a:lnTo>
                    <a:pt x="30634" y="120721"/>
                  </a:lnTo>
                  <a:lnTo>
                    <a:pt x="35804" y="83872"/>
                  </a:lnTo>
                  <a:lnTo>
                    <a:pt x="37551" y="38552"/>
                  </a:lnTo>
                  <a:lnTo>
                    <a:pt x="37943" y="3151"/>
                  </a:lnTo>
                  <a:lnTo>
                    <a:pt x="39014" y="1658"/>
                  </a:lnTo>
                  <a:lnTo>
                    <a:pt x="43026" y="0"/>
                  </a:lnTo>
                  <a:lnTo>
                    <a:pt x="44520" y="2733"/>
                  </a:lnTo>
                  <a:lnTo>
                    <a:pt x="48738" y="21749"/>
                  </a:lnTo>
                  <a:lnTo>
                    <a:pt x="68848" y="65879"/>
                  </a:lnTo>
                  <a:lnTo>
                    <a:pt x="93029" y="110222"/>
                  </a:lnTo>
                  <a:lnTo>
                    <a:pt x="107416" y="132774"/>
                  </a:lnTo>
                  <a:lnTo>
                    <a:pt x="111788" y="134640"/>
                  </a:lnTo>
                  <a:lnTo>
                    <a:pt x="122289" y="133892"/>
                  </a:lnTo>
                  <a:lnTo>
                    <a:pt x="131190" y="130032"/>
                  </a:lnTo>
                  <a:lnTo>
                    <a:pt x="135046" y="127521"/>
                  </a:lnTo>
                  <a:lnTo>
                    <a:pt x="168594" y="80023"/>
                  </a:lnTo>
                  <a:lnTo>
                    <a:pt x="186038" y="58527"/>
                  </a:lnTo>
                  <a:lnTo>
                    <a:pt x="206154" y="17321"/>
                  </a:lnTo>
                  <a:lnTo>
                    <a:pt x="212560" y="12253"/>
                  </a:lnTo>
                  <a:lnTo>
                    <a:pt x="214692" y="11960"/>
                  </a:lnTo>
                  <a:lnTo>
                    <a:pt x="216114" y="12823"/>
                  </a:lnTo>
                  <a:lnTo>
                    <a:pt x="223451" y="31925"/>
                  </a:lnTo>
                  <a:lnTo>
                    <a:pt x="227487" y="68389"/>
                  </a:lnTo>
                  <a:lnTo>
                    <a:pt x="228187" y="108348"/>
                  </a:lnTo>
                  <a:lnTo>
                    <a:pt x="228423" y="154668"/>
                  </a:lnTo>
                  <a:lnTo>
                    <a:pt x="228470" y="194940"/>
                  </a:lnTo>
                  <a:lnTo>
                    <a:pt x="228479" y="240486"/>
                  </a:lnTo>
                  <a:lnTo>
                    <a:pt x="228481" y="285863"/>
                  </a:lnTo>
                  <a:lnTo>
                    <a:pt x="229539" y="310250"/>
                  </a:lnTo>
                  <a:lnTo>
                    <a:pt x="238006" y="32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012"/>
            <p:cNvSpPr/>
            <p:nvPr>
              <p:custDataLst>
                <p:tags r:id="rId22"/>
              </p:custDataLst>
            </p:nvPr>
          </p:nvSpPr>
          <p:spPr>
            <a:xfrm>
              <a:off x="1756639" y="1526399"/>
              <a:ext cx="224562" cy="360252"/>
            </a:xfrm>
            <a:custGeom>
              <a:avLst/>
              <a:gdLst/>
              <a:ahLst/>
              <a:cxnLst/>
              <a:rect l="0" t="0" r="0" b="0"/>
              <a:pathLst>
                <a:path w="224562" h="360252">
                  <a:moveTo>
                    <a:pt x="15011" y="92851"/>
                  </a:moveTo>
                  <a:lnTo>
                    <a:pt x="15011" y="92851"/>
                  </a:lnTo>
                  <a:lnTo>
                    <a:pt x="13953" y="108060"/>
                  </a:lnTo>
                  <a:lnTo>
                    <a:pt x="7472" y="137091"/>
                  </a:lnTo>
                  <a:lnTo>
                    <a:pt x="5878" y="182964"/>
                  </a:lnTo>
                  <a:lnTo>
                    <a:pt x="5538" y="227510"/>
                  </a:lnTo>
                  <a:lnTo>
                    <a:pt x="4435" y="272940"/>
                  </a:lnTo>
                  <a:lnTo>
                    <a:pt x="0" y="291673"/>
                  </a:lnTo>
                  <a:lnTo>
                    <a:pt x="771" y="293132"/>
                  </a:lnTo>
                  <a:lnTo>
                    <a:pt x="2342" y="293047"/>
                  </a:lnTo>
                  <a:lnTo>
                    <a:pt x="4089" y="284485"/>
                  </a:lnTo>
                  <a:lnTo>
                    <a:pt x="12906" y="237600"/>
                  </a:lnTo>
                  <a:lnTo>
                    <a:pt x="24747" y="192352"/>
                  </a:lnTo>
                  <a:lnTo>
                    <a:pt x="34124" y="148438"/>
                  </a:lnTo>
                  <a:lnTo>
                    <a:pt x="40782" y="107557"/>
                  </a:lnTo>
                  <a:lnTo>
                    <a:pt x="48089" y="65299"/>
                  </a:lnTo>
                  <a:lnTo>
                    <a:pt x="52670" y="30586"/>
                  </a:lnTo>
                  <a:lnTo>
                    <a:pt x="53094" y="75305"/>
                  </a:lnTo>
                  <a:lnTo>
                    <a:pt x="58164" y="117254"/>
                  </a:lnTo>
                  <a:lnTo>
                    <a:pt x="66293" y="132978"/>
                  </a:lnTo>
                  <a:lnTo>
                    <a:pt x="71424" y="138652"/>
                  </a:lnTo>
                  <a:lnTo>
                    <a:pt x="76961" y="141377"/>
                  </a:lnTo>
                  <a:lnTo>
                    <a:pt x="88758" y="141582"/>
                  </a:lnTo>
                  <a:lnTo>
                    <a:pt x="101057" y="132501"/>
                  </a:lnTo>
                  <a:lnTo>
                    <a:pt x="119881" y="115182"/>
                  </a:lnTo>
                  <a:lnTo>
                    <a:pt x="132528" y="104893"/>
                  </a:lnTo>
                  <a:lnTo>
                    <a:pt x="169298" y="58297"/>
                  </a:lnTo>
                  <a:lnTo>
                    <a:pt x="201703" y="14231"/>
                  </a:lnTo>
                  <a:lnTo>
                    <a:pt x="208405" y="5698"/>
                  </a:lnTo>
                  <a:lnTo>
                    <a:pt x="214911" y="1200"/>
                  </a:lnTo>
                  <a:lnTo>
                    <a:pt x="218128" y="0"/>
                  </a:lnTo>
                  <a:lnTo>
                    <a:pt x="220272" y="2375"/>
                  </a:lnTo>
                  <a:lnTo>
                    <a:pt x="223290" y="21946"/>
                  </a:lnTo>
                  <a:lnTo>
                    <a:pt x="224310" y="65949"/>
                  </a:lnTo>
                  <a:lnTo>
                    <a:pt x="221664" y="97227"/>
                  </a:lnTo>
                  <a:lnTo>
                    <a:pt x="216345" y="141928"/>
                  </a:lnTo>
                  <a:lnTo>
                    <a:pt x="210367" y="186297"/>
                  </a:lnTo>
                  <a:lnTo>
                    <a:pt x="206470" y="229059"/>
                  </a:lnTo>
                  <a:lnTo>
                    <a:pt x="205795" y="267029"/>
                  </a:lnTo>
                  <a:lnTo>
                    <a:pt x="208389" y="303254"/>
                  </a:lnTo>
                  <a:lnTo>
                    <a:pt x="214161" y="348022"/>
                  </a:lnTo>
                  <a:lnTo>
                    <a:pt x="214647" y="359013"/>
                  </a:lnTo>
                  <a:lnTo>
                    <a:pt x="215835" y="360251"/>
                  </a:lnTo>
                  <a:lnTo>
                    <a:pt x="224561" y="350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013"/>
            <p:cNvSpPr/>
            <p:nvPr>
              <p:custDataLst>
                <p:tags r:id="rId23"/>
              </p:custDataLst>
            </p:nvPr>
          </p:nvSpPr>
          <p:spPr>
            <a:xfrm>
              <a:off x="2133957" y="1535371"/>
              <a:ext cx="194755" cy="346383"/>
            </a:xfrm>
            <a:custGeom>
              <a:avLst/>
              <a:gdLst/>
              <a:ahLst/>
              <a:cxnLst/>
              <a:rect l="0" t="0" r="0" b="0"/>
              <a:pathLst>
                <a:path w="194755" h="346383">
                  <a:moveTo>
                    <a:pt x="152043" y="45779"/>
                  </a:moveTo>
                  <a:lnTo>
                    <a:pt x="152043" y="45779"/>
                  </a:lnTo>
                  <a:lnTo>
                    <a:pt x="157099" y="40723"/>
                  </a:lnTo>
                  <a:lnTo>
                    <a:pt x="180774" y="29304"/>
                  </a:lnTo>
                  <a:lnTo>
                    <a:pt x="180722" y="28445"/>
                  </a:lnTo>
                  <a:lnTo>
                    <a:pt x="193884" y="13622"/>
                  </a:lnTo>
                  <a:lnTo>
                    <a:pt x="194754" y="10583"/>
                  </a:lnTo>
                  <a:lnTo>
                    <a:pt x="194275" y="7498"/>
                  </a:lnTo>
                  <a:lnTo>
                    <a:pt x="192898" y="4383"/>
                  </a:lnTo>
                  <a:lnTo>
                    <a:pt x="190921" y="2307"/>
                  </a:lnTo>
                  <a:lnTo>
                    <a:pt x="185903" y="0"/>
                  </a:lnTo>
                  <a:lnTo>
                    <a:pt x="141310" y="11574"/>
                  </a:lnTo>
                  <a:lnTo>
                    <a:pt x="100378" y="26824"/>
                  </a:lnTo>
                  <a:lnTo>
                    <a:pt x="73163" y="49561"/>
                  </a:lnTo>
                  <a:lnTo>
                    <a:pt x="64069" y="60865"/>
                  </a:lnTo>
                  <a:lnTo>
                    <a:pt x="42543" y="102995"/>
                  </a:lnTo>
                  <a:lnTo>
                    <a:pt x="24031" y="145550"/>
                  </a:lnTo>
                  <a:lnTo>
                    <a:pt x="11792" y="190308"/>
                  </a:lnTo>
                  <a:lnTo>
                    <a:pt x="2356" y="231588"/>
                  </a:lnTo>
                  <a:lnTo>
                    <a:pt x="0" y="273957"/>
                  </a:lnTo>
                  <a:lnTo>
                    <a:pt x="2536" y="305066"/>
                  </a:lnTo>
                  <a:lnTo>
                    <a:pt x="8337" y="321884"/>
                  </a:lnTo>
                  <a:lnTo>
                    <a:pt x="17971" y="336415"/>
                  </a:lnTo>
                  <a:lnTo>
                    <a:pt x="24561" y="341136"/>
                  </a:lnTo>
                  <a:lnTo>
                    <a:pt x="40351" y="346382"/>
                  </a:lnTo>
                  <a:lnTo>
                    <a:pt x="82889" y="342487"/>
                  </a:lnTo>
                  <a:lnTo>
                    <a:pt x="90066" y="342010"/>
                  </a:lnTo>
                  <a:lnTo>
                    <a:pt x="103684" y="335834"/>
                  </a:lnTo>
                  <a:lnTo>
                    <a:pt x="146913" y="306412"/>
                  </a:lnTo>
                  <a:lnTo>
                    <a:pt x="148623" y="304201"/>
                  </a:lnTo>
                  <a:lnTo>
                    <a:pt x="152043" y="293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014"/>
            <p:cNvSpPr/>
            <p:nvPr>
              <p:custDataLst>
                <p:tags r:id="rId24"/>
              </p:custDataLst>
            </p:nvPr>
          </p:nvSpPr>
          <p:spPr>
            <a:xfrm>
              <a:off x="2144449" y="1695450"/>
              <a:ext cx="189177" cy="62639"/>
            </a:xfrm>
            <a:custGeom>
              <a:avLst/>
              <a:gdLst/>
              <a:ahLst/>
              <a:cxnLst/>
              <a:rect l="0" t="0" r="0" b="0"/>
              <a:pathLst>
                <a:path w="189177" h="62639">
                  <a:moveTo>
                    <a:pt x="8201" y="57150"/>
                  </a:moveTo>
                  <a:lnTo>
                    <a:pt x="8201" y="57150"/>
                  </a:lnTo>
                  <a:lnTo>
                    <a:pt x="3145" y="62206"/>
                  </a:lnTo>
                  <a:lnTo>
                    <a:pt x="1655" y="62638"/>
                  </a:lnTo>
                  <a:lnTo>
                    <a:pt x="662" y="61867"/>
                  </a:lnTo>
                  <a:lnTo>
                    <a:pt x="0" y="60295"/>
                  </a:lnTo>
                  <a:lnTo>
                    <a:pt x="1675" y="59246"/>
                  </a:lnTo>
                  <a:lnTo>
                    <a:pt x="15204" y="55654"/>
                  </a:lnTo>
                  <a:lnTo>
                    <a:pt x="53329" y="39372"/>
                  </a:lnTo>
                  <a:lnTo>
                    <a:pt x="93186" y="28952"/>
                  </a:lnTo>
                  <a:lnTo>
                    <a:pt x="134467" y="21006"/>
                  </a:lnTo>
                  <a:lnTo>
                    <a:pt x="168492" y="11832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711"/>
          <p:cNvGrpSpPr/>
          <p:nvPr/>
        </p:nvGrpSpPr>
        <p:grpSpPr>
          <a:xfrm>
            <a:off x="753045" y="1451465"/>
            <a:ext cx="232075" cy="381993"/>
            <a:chOff x="753045" y="1451465"/>
            <a:chExt cx="232075" cy="381993"/>
          </a:xfrm>
        </p:grpSpPr>
        <p:sp>
          <p:nvSpPr>
            <p:cNvPr id="245" name="SMARTInkShape-4015"/>
            <p:cNvSpPr/>
            <p:nvPr>
              <p:custDataLst>
                <p:tags r:id="rId19"/>
              </p:custDataLst>
            </p:nvPr>
          </p:nvSpPr>
          <p:spPr>
            <a:xfrm>
              <a:off x="876300" y="156210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642" y="52516"/>
                  </a:lnTo>
                  <a:lnTo>
                    <a:pt x="9351" y="94021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016"/>
            <p:cNvSpPr/>
            <p:nvPr>
              <p:custDataLst>
                <p:tags r:id="rId20"/>
              </p:custDataLst>
            </p:nvPr>
          </p:nvSpPr>
          <p:spPr>
            <a:xfrm>
              <a:off x="753045" y="1451465"/>
              <a:ext cx="232075" cy="381993"/>
            </a:xfrm>
            <a:custGeom>
              <a:avLst/>
              <a:gdLst/>
              <a:ahLst/>
              <a:cxnLst/>
              <a:rect l="0" t="0" r="0" b="0"/>
              <a:pathLst>
                <a:path w="232075" h="381993">
                  <a:moveTo>
                    <a:pt x="170880" y="53485"/>
                  </a:moveTo>
                  <a:lnTo>
                    <a:pt x="170880" y="53485"/>
                  </a:lnTo>
                  <a:lnTo>
                    <a:pt x="164334" y="38276"/>
                  </a:lnTo>
                  <a:lnTo>
                    <a:pt x="162679" y="26970"/>
                  </a:lnTo>
                  <a:lnTo>
                    <a:pt x="153477" y="14890"/>
                  </a:lnTo>
                  <a:lnTo>
                    <a:pt x="139862" y="4581"/>
                  </a:lnTo>
                  <a:lnTo>
                    <a:pt x="126755" y="0"/>
                  </a:lnTo>
                  <a:lnTo>
                    <a:pt x="102420" y="2477"/>
                  </a:lnTo>
                  <a:lnTo>
                    <a:pt x="75101" y="14971"/>
                  </a:lnTo>
                  <a:lnTo>
                    <a:pt x="61989" y="26137"/>
                  </a:lnTo>
                  <a:lnTo>
                    <a:pt x="34871" y="64426"/>
                  </a:lnTo>
                  <a:lnTo>
                    <a:pt x="15791" y="110821"/>
                  </a:lnTo>
                  <a:lnTo>
                    <a:pt x="3759" y="145401"/>
                  </a:lnTo>
                  <a:lnTo>
                    <a:pt x="713" y="191492"/>
                  </a:lnTo>
                  <a:lnTo>
                    <a:pt x="0" y="227005"/>
                  </a:lnTo>
                  <a:lnTo>
                    <a:pt x="4655" y="267529"/>
                  </a:lnTo>
                  <a:lnTo>
                    <a:pt x="12738" y="304701"/>
                  </a:lnTo>
                  <a:lnTo>
                    <a:pt x="31948" y="342526"/>
                  </a:lnTo>
                  <a:lnTo>
                    <a:pt x="52692" y="370431"/>
                  </a:lnTo>
                  <a:lnTo>
                    <a:pt x="65788" y="379558"/>
                  </a:lnTo>
                  <a:lnTo>
                    <a:pt x="72244" y="381992"/>
                  </a:lnTo>
                  <a:lnTo>
                    <a:pt x="101555" y="380361"/>
                  </a:lnTo>
                  <a:lnTo>
                    <a:pt x="121882" y="373175"/>
                  </a:lnTo>
                  <a:lnTo>
                    <a:pt x="158338" y="341766"/>
                  </a:lnTo>
                  <a:lnTo>
                    <a:pt x="189099" y="302733"/>
                  </a:lnTo>
                  <a:lnTo>
                    <a:pt x="207562" y="263351"/>
                  </a:lnTo>
                  <a:lnTo>
                    <a:pt x="215262" y="234554"/>
                  </a:lnTo>
                  <a:lnTo>
                    <a:pt x="222921" y="191322"/>
                  </a:lnTo>
                  <a:lnTo>
                    <a:pt x="231573" y="144420"/>
                  </a:lnTo>
                  <a:lnTo>
                    <a:pt x="232074" y="111539"/>
                  </a:lnTo>
                  <a:lnTo>
                    <a:pt x="226406" y="66100"/>
                  </a:lnTo>
                  <a:lnTo>
                    <a:pt x="218024" y="34292"/>
                  </a:lnTo>
                  <a:lnTo>
                    <a:pt x="215009" y="27990"/>
                  </a:lnTo>
                  <a:lnTo>
                    <a:pt x="203193" y="18165"/>
                  </a:lnTo>
                  <a:lnTo>
                    <a:pt x="195597" y="14063"/>
                  </a:lnTo>
                  <a:lnTo>
                    <a:pt x="175868" y="12328"/>
                  </a:lnTo>
                  <a:lnTo>
                    <a:pt x="113730" y="2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712"/>
          <p:cNvGrpSpPr/>
          <p:nvPr/>
        </p:nvGrpSpPr>
        <p:grpSpPr>
          <a:xfrm>
            <a:off x="361950" y="404172"/>
            <a:ext cx="3281658" cy="652842"/>
            <a:chOff x="361950" y="404172"/>
            <a:chExt cx="3281658" cy="652842"/>
          </a:xfrm>
        </p:grpSpPr>
        <p:sp>
          <p:nvSpPr>
            <p:cNvPr id="248" name="SMARTInkShape-4017"/>
            <p:cNvSpPr/>
            <p:nvPr>
              <p:custDataLst>
                <p:tags r:id="rId12"/>
              </p:custDataLst>
            </p:nvPr>
          </p:nvSpPr>
          <p:spPr>
            <a:xfrm>
              <a:off x="2657510" y="453389"/>
              <a:ext cx="209511" cy="275572"/>
            </a:xfrm>
            <a:custGeom>
              <a:avLst/>
              <a:gdLst/>
              <a:ahLst/>
              <a:cxnLst/>
              <a:rect l="0" t="0" r="0" b="0"/>
              <a:pathLst>
                <a:path w="209511" h="275572">
                  <a:moveTo>
                    <a:pt x="9490" y="99061"/>
                  </a:moveTo>
                  <a:lnTo>
                    <a:pt x="9490" y="99061"/>
                  </a:lnTo>
                  <a:lnTo>
                    <a:pt x="9490" y="139765"/>
                  </a:lnTo>
                  <a:lnTo>
                    <a:pt x="2944" y="183380"/>
                  </a:lnTo>
                  <a:lnTo>
                    <a:pt x="554" y="229938"/>
                  </a:lnTo>
                  <a:lnTo>
                    <a:pt x="0" y="275571"/>
                  </a:lnTo>
                  <a:lnTo>
                    <a:pt x="1046" y="274943"/>
                  </a:lnTo>
                  <a:lnTo>
                    <a:pt x="5032" y="268600"/>
                  </a:lnTo>
                  <a:lnTo>
                    <a:pt x="9668" y="225527"/>
                  </a:lnTo>
                  <a:lnTo>
                    <a:pt x="15775" y="187803"/>
                  </a:lnTo>
                  <a:lnTo>
                    <a:pt x="19113" y="148756"/>
                  </a:lnTo>
                  <a:lnTo>
                    <a:pt x="25277" y="105201"/>
                  </a:lnTo>
                  <a:lnTo>
                    <a:pt x="28631" y="66073"/>
                  </a:lnTo>
                  <a:lnTo>
                    <a:pt x="37098" y="20527"/>
                  </a:lnTo>
                  <a:lnTo>
                    <a:pt x="37635" y="16532"/>
                  </a:lnTo>
                  <a:lnTo>
                    <a:pt x="38837" y="16525"/>
                  </a:lnTo>
                  <a:lnTo>
                    <a:pt x="42994" y="19339"/>
                  </a:lnTo>
                  <a:lnTo>
                    <a:pt x="45547" y="29763"/>
                  </a:lnTo>
                  <a:lnTo>
                    <a:pt x="54925" y="75824"/>
                  </a:lnTo>
                  <a:lnTo>
                    <a:pt x="60728" y="88028"/>
                  </a:lnTo>
                  <a:lnTo>
                    <a:pt x="65873" y="91706"/>
                  </a:lnTo>
                  <a:lnTo>
                    <a:pt x="80058" y="95792"/>
                  </a:lnTo>
                  <a:lnTo>
                    <a:pt x="94123" y="94786"/>
                  </a:lnTo>
                  <a:lnTo>
                    <a:pt x="108488" y="89753"/>
                  </a:lnTo>
                  <a:lnTo>
                    <a:pt x="142745" y="68385"/>
                  </a:lnTo>
                  <a:lnTo>
                    <a:pt x="183237" y="21318"/>
                  </a:lnTo>
                  <a:lnTo>
                    <a:pt x="202632" y="1269"/>
                  </a:lnTo>
                  <a:lnTo>
                    <a:pt x="204926" y="0"/>
                  </a:lnTo>
                  <a:lnTo>
                    <a:pt x="206456" y="212"/>
                  </a:lnTo>
                  <a:lnTo>
                    <a:pt x="207476" y="1411"/>
                  </a:lnTo>
                  <a:lnTo>
                    <a:pt x="209246" y="40223"/>
                  </a:lnTo>
                  <a:lnTo>
                    <a:pt x="209435" y="79511"/>
                  </a:lnTo>
                  <a:lnTo>
                    <a:pt x="209492" y="117963"/>
                  </a:lnTo>
                  <a:lnTo>
                    <a:pt x="209510" y="158769"/>
                  </a:lnTo>
                  <a:lnTo>
                    <a:pt x="208456" y="201362"/>
                  </a:lnTo>
                  <a:lnTo>
                    <a:pt x="199990" y="270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018"/>
            <p:cNvSpPr/>
            <p:nvPr>
              <p:custDataLst>
                <p:tags r:id="rId13"/>
              </p:custDataLst>
            </p:nvPr>
          </p:nvSpPr>
          <p:spPr>
            <a:xfrm>
              <a:off x="2990885" y="417024"/>
              <a:ext cx="171416" cy="283747"/>
            </a:xfrm>
            <a:custGeom>
              <a:avLst/>
              <a:gdLst/>
              <a:ahLst/>
              <a:cxnLst/>
              <a:rect l="0" t="0" r="0" b="0"/>
              <a:pathLst>
                <a:path w="171416" h="283747">
                  <a:moveTo>
                    <a:pt x="9490" y="87801"/>
                  </a:moveTo>
                  <a:lnTo>
                    <a:pt x="9490" y="87801"/>
                  </a:lnTo>
                  <a:lnTo>
                    <a:pt x="9490" y="134445"/>
                  </a:lnTo>
                  <a:lnTo>
                    <a:pt x="6668" y="176154"/>
                  </a:lnTo>
                  <a:lnTo>
                    <a:pt x="1951" y="212405"/>
                  </a:lnTo>
                  <a:lnTo>
                    <a:pt x="226" y="260020"/>
                  </a:lnTo>
                  <a:lnTo>
                    <a:pt x="0" y="283746"/>
                  </a:lnTo>
                  <a:lnTo>
                    <a:pt x="5032" y="271448"/>
                  </a:lnTo>
                  <a:lnTo>
                    <a:pt x="11725" y="225057"/>
                  </a:lnTo>
                  <a:lnTo>
                    <a:pt x="22632" y="181353"/>
                  </a:lnTo>
                  <a:lnTo>
                    <a:pt x="31846" y="137157"/>
                  </a:lnTo>
                  <a:lnTo>
                    <a:pt x="37895" y="95512"/>
                  </a:lnTo>
                  <a:lnTo>
                    <a:pt x="46104" y="51513"/>
                  </a:lnTo>
                  <a:lnTo>
                    <a:pt x="47460" y="41171"/>
                  </a:lnTo>
                  <a:lnTo>
                    <a:pt x="47551" y="50584"/>
                  </a:lnTo>
                  <a:lnTo>
                    <a:pt x="50395" y="58207"/>
                  </a:lnTo>
                  <a:lnTo>
                    <a:pt x="60844" y="71725"/>
                  </a:lnTo>
                  <a:lnTo>
                    <a:pt x="69709" y="75364"/>
                  </a:lnTo>
                  <a:lnTo>
                    <a:pt x="75036" y="76335"/>
                  </a:lnTo>
                  <a:lnTo>
                    <a:pt x="80704" y="74865"/>
                  </a:lnTo>
                  <a:lnTo>
                    <a:pt x="98794" y="62684"/>
                  </a:lnTo>
                  <a:lnTo>
                    <a:pt x="144149" y="16575"/>
                  </a:lnTo>
                  <a:lnTo>
                    <a:pt x="157288" y="550"/>
                  </a:lnTo>
                  <a:lnTo>
                    <a:pt x="158822" y="0"/>
                  </a:lnTo>
                  <a:lnTo>
                    <a:pt x="159845" y="692"/>
                  </a:lnTo>
                  <a:lnTo>
                    <a:pt x="161620" y="40516"/>
                  </a:lnTo>
                  <a:lnTo>
                    <a:pt x="161837" y="83400"/>
                  </a:lnTo>
                  <a:lnTo>
                    <a:pt x="161874" y="125185"/>
                  </a:lnTo>
                  <a:lnTo>
                    <a:pt x="161888" y="169447"/>
                  </a:lnTo>
                  <a:lnTo>
                    <a:pt x="161890" y="210820"/>
                  </a:lnTo>
                  <a:lnTo>
                    <a:pt x="171415" y="259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019"/>
            <p:cNvSpPr/>
            <p:nvPr>
              <p:custDataLst>
                <p:tags r:id="rId14"/>
              </p:custDataLst>
            </p:nvPr>
          </p:nvSpPr>
          <p:spPr>
            <a:xfrm>
              <a:off x="3286522" y="404172"/>
              <a:ext cx="160986" cy="279082"/>
            </a:xfrm>
            <a:custGeom>
              <a:avLst/>
              <a:gdLst/>
              <a:ahLst/>
              <a:cxnLst/>
              <a:rect l="0" t="0" r="0" b="0"/>
              <a:pathLst>
                <a:path w="160986" h="279082">
                  <a:moveTo>
                    <a:pt x="132953" y="24453"/>
                  </a:moveTo>
                  <a:lnTo>
                    <a:pt x="132953" y="24453"/>
                  </a:lnTo>
                  <a:lnTo>
                    <a:pt x="138010" y="24453"/>
                  </a:lnTo>
                  <a:lnTo>
                    <a:pt x="143314" y="21631"/>
                  </a:lnTo>
                  <a:lnTo>
                    <a:pt x="149200" y="17907"/>
                  </a:lnTo>
                  <a:lnTo>
                    <a:pt x="155343" y="16252"/>
                  </a:lnTo>
                  <a:lnTo>
                    <a:pt x="157405" y="14752"/>
                  </a:lnTo>
                  <a:lnTo>
                    <a:pt x="158779" y="12694"/>
                  </a:lnTo>
                  <a:lnTo>
                    <a:pt x="160985" y="6843"/>
                  </a:lnTo>
                  <a:lnTo>
                    <a:pt x="160108" y="6363"/>
                  </a:lnTo>
                  <a:lnTo>
                    <a:pt x="156311" y="5830"/>
                  </a:lnTo>
                  <a:lnTo>
                    <a:pt x="151095" y="2770"/>
                  </a:lnTo>
                  <a:lnTo>
                    <a:pt x="148223" y="473"/>
                  </a:lnTo>
                  <a:lnTo>
                    <a:pt x="144191" y="0"/>
                  </a:lnTo>
                  <a:lnTo>
                    <a:pt x="99390" y="12533"/>
                  </a:lnTo>
                  <a:lnTo>
                    <a:pt x="94703" y="13331"/>
                  </a:lnTo>
                  <a:lnTo>
                    <a:pt x="83850" y="22685"/>
                  </a:lnTo>
                  <a:lnTo>
                    <a:pt x="65840" y="40157"/>
                  </a:lnTo>
                  <a:lnTo>
                    <a:pt x="59636" y="44447"/>
                  </a:lnTo>
                  <a:lnTo>
                    <a:pt x="49920" y="57681"/>
                  </a:lnTo>
                  <a:lnTo>
                    <a:pt x="25162" y="96836"/>
                  </a:lnTo>
                  <a:lnTo>
                    <a:pt x="13291" y="133859"/>
                  </a:lnTo>
                  <a:lnTo>
                    <a:pt x="2620" y="178709"/>
                  </a:lnTo>
                  <a:lnTo>
                    <a:pt x="0" y="219901"/>
                  </a:lnTo>
                  <a:lnTo>
                    <a:pt x="779" y="243936"/>
                  </a:lnTo>
                  <a:lnTo>
                    <a:pt x="4712" y="258173"/>
                  </a:lnTo>
                  <a:lnTo>
                    <a:pt x="9359" y="263875"/>
                  </a:lnTo>
                  <a:lnTo>
                    <a:pt x="22989" y="273032"/>
                  </a:lnTo>
                  <a:lnTo>
                    <a:pt x="43457" y="279081"/>
                  </a:lnTo>
                  <a:lnTo>
                    <a:pt x="88908" y="273754"/>
                  </a:lnTo>
                  <a:lnTo>
                    <a:pt x="142478" y="253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020"/>
            <p:cNvSpPr/>
            <p:nvPr>
              <p:custDataLst>
                <p:tags r:id="rId15"/>
              </p:custDataLst>
            </p:nvPr>
          </p:nvSpPr>
          <p:spPr>
            <a:xfrm>
              <a:off x="3309643" y="533400"/>
              <a:ext cx="119358" cy="19051"/>
            </a:xfrm>
            <a:custGeom>
              <a:avLst/>
              <a:gdLst/>
              <a:ahLst/>
              <a:cxnLst/>
              <a:rect l="0" t="0" r="0" b="0"/>
              <a:pathLst>
                <a:path w="119358" h="19051">
                  <a:moveTo>
                    <a:pt x="5057" y="19050"/>
                  </a:moveTo>
                  <a:lnTo>
                    <a:pt x="5057" y="19050"/>
                  </a:lnTo>
                  <a:lnTo>
                    <a:pt x="0" y="19050"/>
                  </a:lnTo>
                  <a:lnTo>
                    <a:pt x="17383" y="19050"/>
                  </a:lnTo>
                  <a:lnTo>
                    <a:pt x="58233" y="2648"/>
                  </a:lnTo>
                  <a:lnTo>
                    <a:pt x="119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021"/>
            <p:cNvSpPr/>
            <p:nvPr>
              <p:custDataLst>
                <p:tags r:id="rId16"/>
              </p:custDataLst>
            </p:nvPr>
          </p:nvSpPr>
          <p:spPr>
            <a:xfrm>
              <a:off x="361950" y="790575"/>
              <a:ext cx="3209926" cy="266439"/>
            </a:xfrm>
            <a:custGeom>
              <a:avLst/>
              <a:gdLst/>
              <a:ahLst/>
              <a:cxnLst/>
              <a:rect l="0" t="0" r="0" b="0"/>
              <a:pathLst>
                <a:path w="3209926" h="266439">
                  <a:moveTo>
                    <a:pt x="0" y="257175"/>
                  </a:moveTo>
                  <a:lnTo>
                    <a:pt x="0" y="257175"/>
                  </a:lnTo>
                  <a:lnTo>
                    <a:pt x="5056" y="257175"/>
                  </a:lnTo>
                  <a:lnTo>
                    <a:pt x="10361" y="259997"/>
                  </a:lnTo>
                  <a:lnTo>
                    <a:pt x="13257" y="262232"/>
                  </a:lnTo>
                  <a:lnTo>
                    <a:pt x="49381" y="265817"/>
                  </a:lnTo>
                  <a:lnTo>
                    <a:pt x="88127" y="266438"/>
                  </a:lnTo>
                  <a:lnTo>
                    <a:pt x="127435" y="263826"/>
                  </a:lnTo>
                  <a:lnTo>
                    <a:pt x="162995" y="259146"/>
                  </a:lnTo>
                  <a:lnTo>
                    <a:pt x="200342" y="257759"/>
                  </a:lnTo>
                  <a:lnTo>
                    <a:pt x="241041" y="257348"/>
                  </a:lnTo>
                  <a:lnTo>
                    <a:pt x="286614" y="257226"/>
                  </a:lnTo>
                  <a:lnTo>
                    <a:pt x="318942" y="256140"/>
                  </a:lnTo>
                  <a:lnTo>
                    <a:pt x="354477" y="252129"/>
                  </a:lnTo>
                  <a:lnTo>
                    <a:pt x="391437" y="249640"/>
                  </a:lnTo>
                  <a:lnTo>
                    <a:pt x="429030" y="247476"/>
                  </a:lnTo>
                  <a:lnTo>
                    <a:pt x="466905" y="242987"/>
                  </a:lnTo>
                  <a:lnTo>
                    <a:pt x="513372" y="237464"/>
                  </a:lnTo>
                  <a:lnTo>
                    <a:pt x="539098" y="234509"/>
                  </a:lnTo>
                  <a:lnTo>
                    <a:pt x="563657" y="232539"/>
                  </a:lnTo>
                  <a:lnTo>
                    <a:pt x="610700" y="230351"/>
                  </a:lnTo>
                  <a:lnTo>
                    <a:pt x="635734" y="228709"/>
                  </a:lnTo>
                  <a:lnTo>
                    <a:pt x="661947" y="226556"/>
                  </a:lnTo>
                  <a:lnTo>
                    <a:pt x="688948" y="224062"/>
                  </a:lnTo>
                  <a:lnTo>
                    <a:pt x="715416" y="221342"/>
                  </a:lnTo>
                  <a:lnTo>
                    <a:pt x="741527" y="218469"/>
                  </a:lnTo>
                  <a:lnTo>
                    <a:pt x="767401" y="215496"/>
                  </a:lnTo>
                  <a:lnTo>
                    <a:pt x="795234" y="212456"/>
                  </a:lnTo>
                  <a:lnTo>
                    <a:pt x="824373" y="209370"/>
                  </a:lnTo>
                  <a:lnTo>
                    <a:pt x="854382" y="206255"/>
                  </a:lnTo>
                  <a:lnTo>
                    <a:pt x="883913" y="204179"/>
                  </a:lnTo>
                  <a:lnTo>
                    <a:pt x="913125" y="202794"/>
                  </a:lnTo>
                  <a:lnTo>
                    <a:pt x="942125" y="201871"/>
                  </a:lnTo>
                  <a:lnTo>
                    <a:pt x="970983" y="200197"/>
                  </a:lnTo>
                  <a:lnTo>
                    <a:pt x="999747" y="198023"/>
                  </a:lnTo>
                  <a:lnTo>
                    <a:pt x="1028448" y="195515"/>
                  </a:lnTo>
                  <a:lnTo>
                    <a:pt x="1058166" y="192785"/>
                  </a:lnTo>
                  <a:lnTo>
                    <a:pt x="1088560" y="189907"/>
                  </a:lnTo>
                  <a:lnTo>
                    <a:pt x="1119407" y="186930"/>
                  </a:lnTo>
                  <a:lnTo>
                    <a:pt x="1149496" y="183886"/>
                  </a:lnTo>
                  <a:lnTo>
                    <a:pt x="1179081" y="180799"/>
                  </a:lnTo>
                  <a:lnTo>
                    <a:pt x="1208329" y="177683"/>
                  </a:lnTo>
                  <a:lnTo>
                    <a:pt x="1239469" y="174547"/>
                  </a:lnTo>
                  <a:lnTo>
                    <a:pt x="1271871" y="171398"/>
                  </a:lnTo>
                  <a:lnTo>
                    <a:pt x="1305114" y="168240"/>
                  </a:lnTo>
                  <a:lnTo>
                    <a:pt x="1337859" y="165077"/>
                  </a:lnTo>
                  <a:lnTo>
                    <a:pt x="1370273" y="161909"/>
                  </a:lnTo>
                  <a:lnTo>
                    <a:pt x="1402465" y="158740"/>
                  </a:lnTo>
                  <a:lnTo>
                    <a:pt x="1436627" y="156626"/>
                  </a:lnTo>
                  <a:lnTo>
                    <a:pt x="1472101" y="155218"/>
                  </a:lnTo>
                  <a:lnTo>
                    <a:pt x="1508451" y="154278"/>
                  </a:lnTo>
                  <a:lnTo>
                    <a:pt x="1542209" y="152594"/>
                  </a:lnTo>
                  <a:lnTo>
                    <a:pt x="1574239" y="150412"/>
                  </a:lnTo>
                  <a:lnTo>
                    <a:pt x="1605118" y="147900"/>
                  </a:lnTo>
                  <a:lnTo>
                    <a:pt x="1637345" y="146225"/>
                  </a:lnTo>
                  <a:lnTo>
                    <a:pt x="1670472" y="145108"/>
                  </a:lnTo>
                  <a:lnTo>
                    <a:pt x="1704198" y="144364"/>
                  </a:lnTo>
                  <a:lnTo>
                    <a:pt x="1738324" y="142809"/>
                  </a:lnTo>
                  <a:lnTo>
                    <a:pt x="1772716" y="140715"/>
                  </a:lnTo>
                  <a:lnTo>
                    <a:pt x="1807285" y="138260"/>
                  </a:lnTo>
                  <a:lnTo>
                    <a:pt x="1841974" y="136623"/>
                  </a:lnTo>
                  <a:lnTo>
                    <a:pt x="1876741" y="135532"/>
                  </a:lnTo>
                  <a:lnTo>
                    <a:pt x="1911561" y="134805"/>
                  </a:lnTo>
                  <a:lnTo>
                    <a:pt x="1945357" y="133262"/>
                  </a:lnTo>
                  <a:lnTo>
                    <a:pt x="1978471" y="131174"/>
                  </a:lnTo>
                  <a:lnTo>
                    <a:pt x="2011131" y="128725"/>
                  </a:lnTo>
                  <a:lnTo>
                    <a:pt x="2043487" y="127091"/>
                  </a:lnTo>
                  <a:lnTo>
                    <a:pt x="2075642" y="126003"/>
                  </a:lnTo>
                  <a:lnTo>
                    <a:pt x="2107661" y="125277"/>
                  </a:lnTo>
                  <a:lnTo>
                    <a:pt x="2139591" y="123734"/>
                  </a:lnTo>
                  <a:lnTo>
                    <a:pt x="2171460" y="121648"/>
                  </a:lnTo>
                  <a:lnTo>
                    <a:pt x="2203290" y="119199"/>
                  </a:lnTo>
                  <a:lnTo>
                    <a:pt x="2234035" y="116507"/>
                  </a:lnTo>
                  <a:lnTo>
                    <a:pt x="2264057" y="113655"/>
                  </a:lnTo>
                  <a:lnTo>
                    <a:pt x="2293596" y="110695"/>
                  </a:lnTo>
                  <a:lnTo>
                    <a:pt x="2323872" y="108722"/>
                  </a:lnTo>
                  <a:lnTo>
                    <a:pt x="2354640" y="107406"/>
                  </a:lnTo>
                  <a:lnTo>
                    <a:pt x="2385735" y="106529"/>
                  </a:lnTo>
                  <a:lnTo>
                    <a:pt x="2415990" y="104886"/>
                  </a:lnTo>
                  <a:lnTo>
                    <a:pt x="2445685" y="102732"/>
                  </a:lnTo>
                  <a:lnTo>
                    <a:pt x="2475006" y="100238"/>
                  </a:lnTo>
                  <a:lnTo>
                    <a:pt x="2504080" y="98575"/>
                  </a:lnTo>
                  <a:lnTo>
                    <a:pt x="2532986" y="97467"/>
                  </a:lnTo>
                  <a:lnTo>
                    <a:pt x="2561783" y="96728"/>
                  </a:lnTo>
                  <a:lnTo>
                    <a:pt x="2589447" y="95177"/>
                  </a:lnTo>
                  <a:lnTo>
                    <a:pt x="2616356" y="93085"/>
                  </a:lnTo>
                  <a:lnTo>
                    <a:pt x="2642762" y="90631"/>
                  </a:lnTo>
                  <a:lnTo>
                    <a:pt x="2668833" y="87938"/>
                  </a:lnTo>
                  <a:lnTo>
                    <a:pt x="2694680" y="85083"/>
                  </a:lnTo>
                  <a:lnTo>
                    <a:pt x="2720379" y="82122"/>
                  </a:lnTo>
                  <a:lnTo>
                    <a:pt x="2745977" y="80148"/>
                  </a:lnTo>
                  <a:lnTo>
                    <a:pt x="2771510" y="78832"/>
                  </a:lnTo>
                  <a:lnTo>
                    <a:pt x="2796998" y="77955"/>
                  </a:lnTo>
                  <a:lnTo>
                    <a:pt x="2842252" y="74158"/>
                  </a:lnTo>
                  <a:lnTo>
                    <a:pt x="2884590" y="68942"/>
                  </a:lnTo>
                  <a:lnTo>
                    <a:pt x="2928101" y="63097"/>
                  </a:lnTo>
                  <a:lnTo>
                    <a:pt x="2963667" y="56971"/>
                  </a:lnTo>
                  <a:lnTo>
                    <a:pt x="3010312" y="50394"/>
                  </a:lnTo>
                  <a:lnTo>
                    <a:pt x="3054825" y="45623"/>
                  </a:lnTo>
                  <a:lnTo>
                    <a:pt x="3092003" y="40329"/>
                  </a:lnTo>
                  <a:lnTo>
                    <a:pt x="3133010" y="33484"/>
                  </a:lnTo>
                  <a:lnTo>
                    <a:pt x="3174411" y="23950"/>
                  </a:lnTo>
                  <a:lnTo>
                    <a:pt x="3191053" y="15445"/>
                  </a:lnTo>
                  <a:lnTo>
                    <a:pt x="3209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022"/>
            <p:cNvSpPr/>
            <p:nvPr>
              <p:custDataLst>
                <p:tags r:id="rId17"/>
              </p:custDataLst>
            </p:nvPr>
          </p:nvSpPr>
          <p:spPr>
            <a:xfrm>
              <a:off x="3629025" y="542925"/>
              <a:ext cx="14583" cy="19051"/>
            </a:xfrm>
            <a:custGeom>
              <a:avLst/>
              <a:gdLst/>
              <a:ahLst/>
              <a:cxnLst/>
              <a:rect l="0" t="0" r="0" b="0"/>
              <a:pathLst>
                <a:path w="14583" h="19051">
                  <a:moveTo>
                    <a:pt x="9525" y="0"/>
                  </a:moveTo>
                  <a:lnTo>
                    <a:pt x="9525" y="0"/>
                  </a:lnTo>
                  <a:lnTo>
                    <a:pt x="14582" y="5057"/>
                  </a:lnTo>
                  <a:lnTo>
                    <a:pt x="13955" y="760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023"/>
            <p:cNvSpPr/>
            <p:nvPr>
              <p:custDataLst>
                <p:tags r:id="rId18"/>
              </p:custDataLst>
            </p:nvPr>
          </p:nvSpPr>
          <p:spPr>
            <a:xfrm>
              <a:off x="3629025" y="6381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21459"/>
                  </a:lnTo>
                  <a:lnTo>
                    <a:pt x="8467" y="23831"/>
                  </a:lnTo>
                  <a:lnTo>
                    <a:pt x="6703" y="25412"/>
                  </a:lnTo>
                  <a:lnTo>
                    <a:pt x="1324" y="279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" name="SMARTInkShape-4024"/>
          <p:cNvSpPr/>
          <p:nvPr>
            <p:custDataLst>
              <p:tags r:id="rId1"/>
            </p:custDataLst>
          </p:nvPr>
        </p:nvSpPr>
        <p:spPr>
          <a:xfrm>
            <a:off x="1930692" y="469406"/>
            <a:ext cx="298159" cy="528387"/>
          </a:xfrm>
          <a:custGeom>
            <a:avLst/>
            <a:gdLst/>
            <a:ahLst/>
            <a:cxnLst/>
            <a:rect l="0" t="0" r="0" b="0"/>
            <a:pathLst>
              <a:path w="298159" h="528387">
                <a:moveTo>
                  <a:pt x="88608" y="225919"/>
                </a:moveTo>
                <a:lnTo>
                  <a:pt x="88608" y="225919"/>
                </a:lnTo>
                <a:lnTo>
                  <a:pt x="96809" y="209517"/>
                </a:lnTo>
                <a:lnTo>
                  <a:pt x="95134" y="208634"/>
                </a:lnTo>
                <a:lnTo>
                  <a:pt x="71502" y="207102"/>
                </a:lnTo>
                <a:lnTo>
                  <a:pt x="59486" y="212617"/>
                </a:lnTo>
                <a:lnTo>
                  <a:pt x="43643" y="221978"/>
                </a:lnTo>
                <a:lnTo>
                  <a:pt x="39581" y="223291"/>
                </a:lnTo>
                <a:lnTo>
                  <a:pt x="10713" y="247147"/>
                </a:lnTo>
                <a:lnTo>
                  <a:pt x="146" y="262430"/>
                </a:lnTo>
                <a:lnTo>
                  <a:pt x="0" y="269310"/>
                </a:lnTo>
                <a:lnTo>
                  <a:pt x="5482" y="285420"/>
                </a:lnTo>
                <a:lnTo>
                  <a:pt x="9908" y="290987"/>
                </a:lnTo>
                <a:lnTo>
                  <a:pt x="20469" y="297171"/>
                </a:lnTo>
                <a:lnTo>
                  <a:pt x="43371" y="300653"/>
                </a:lnTo>
                <a:lnTo>
                  <a:pt x="58272" y="295823"/>
                </a:lnTo>
                <a:lnTo>
                  <a:pt x="96179" y="265502"/>
                </a:lnTo>
                <a:lnTo>
                  <a:pt x="109314" y="237530"/>
                </a:lnTo>
                <a:lnTo>
                  <a:pt x="115629" y="203244"/>
                </a:lnTo>
                <a:lnTo>
                  <a:pt x="119698" y="163545"/>
                </a:lnTo>
                <a:lnTo>
                  <a:pt x="124631" y="135824"/>
                </a:lnTo>
                <a:lnTo>
                  <a:pt x="128915" y="97977"/>
                </a:lnTo>
                <a:lnTo>
                  <a:pt x="134065" y="58894"/>
                </a:lnTo>
                <a:lnTo>
                  <a:pt x="137386" y="38444"/>
                </a:lnTo>
                <a:lnTo>
                  <a:pt x="153943" y="10891"/>
                </a:lnTo>
                <a:lnTo>
                  <a:pt x="157565" y="6367"/>
                </a:lnTo>
                <a:lnTo>
                  <a:pt x="167233" y="1340"/>
                </a:lnTo>
                <a:lnTo>
                  <a:pt x="172775" y="0"/>
                </a:lnTo>
                <a:lnTo>
                  <a:pt x="177528" y="165"/>
                </a:lnTo>
                <a:lnTo>
                  <a:pt x="185631" y="3170"/>
                </a:lnTo>
                <a:lnTo>
                  <a:pt x="188215" y="8628"/>
                </a:lnTo>
                <a:lnTo>
                  <a:pt x="192362" y="47805"/>
                </a:lnTo>
                <a:lnTo>
                  <a:pt x="190812" y="72674"/>
                </a:lnTo>
                <a:lnTo>
                  <a:pt x="180157" y="114308"/>
                </a:lnTo>
                <a:lnTo>
                  <a:pt x="172661" y="157894"/>
                </a:lnTo>
                <a:lnTo>
                  <a:pt x="166359" y="197077"/>
                </a:lnTo>
                <a:lnTo>
                  <a:pt x="155155" y="230896"/>
                </a:lnTo>
                <a:lnTo>
                  <a:pt x="144290" y="263762"/>
                </a:lnTo>
                <a:lnTo>
                  <a:pt x="133464" y="303063"/>
                </a:lnTo>
                <a:lnTo>
                  <a:pt x="125125" y="345225"/>
                </a:lnTo>
                <a:lnTo>
                  <a:pt x="114480" y="390386"/>
                </a:lnTo>
                <a:lnTo>
                  <a:pt x="102460" y="434090"/>
                </a:lnTo>
                <a:lnTo>
                  <a:pt x="96165" y="476119"/>
                </a:lnTo>
                <a:lnTo>
                  <a:pt x="90101" y="509703"/>
                </a:lnTo>
                <a:lnTo>
                  <a:pt x="92094" y="518909"/>
                </a:lnTo>
                <a:lnTo>
                  <a:pt x="94107" y="522846"/>
                </a:lnTo>
                <a:lnTo>
                  <a:pt x="96507" y="525470"/>
                </a:lnTo>
                <a:lnTo>
                  <a:pt x="101997" y="528386"/>
                </a:lnTo>
                <a:lnTo>
                  <a:pt x="113608" y="524038"/>
                </a:lnTo>
                <a:lnTo>
                  <a:pt x="128294" y="513991"/>
                </a:lnTo>
                <a:lnTo>
                  <a:pt x="167843" y="468899"/>
                </a:lnTo>
                <a:lnTo>
                  <a:pt x="193355" y="427217"/>
                </a:lnTo>
                <a:lnTo>
                  <a:pt x="208665" y="398208"/>
                </a:lnTo>
                <a:lnTo>
                  <a:pt x="212102" y="354038"/>
                </a:lnTo>
                <a:lnTo>
                  <a:pt x="212424" y="309056"/>
                </a:lnTo>
                <a:lnTo>
                  <a:pt x="214544" y="306743"/>
                </a:lnTo>
                <a:lnTo>
                  <a:pt x="260358" y="289042"/>
                </a:lnTo>
                <a:lnTo>
                  <a:pt x="298158" y="2830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SMARTInkShape-Group714"/>
          <p:cNvGrpSpPr/>
          <p:nvPr/>
        </p:nvGrpSpPr>
        <p:grpSpPr>
          <a:xfrm>
            <a:off x="409575" y="463980"/>
            <a:ext cx="1242596" cy="586070"/>
            <a:chOff x="409575" y="463980"/>
            <a:chExt cx="1242596" cy="586070"/>
          </a:xfrm>
        </p:grpSpPr>
        <p:sp>
          <p:nvSpPr>
            <p:cNvPr id="257" name="SMARTInkShape-4025"/>
            <p:cNvSpPr/>
            <p:nvPr>
              <p:custDataLst>
                <p:tags r:id="rId2"/>
              </p:custDataLst>
            </p:nvPr>
          </p:nvSpPr>
          <p:spPr>
            <a:xfrm>
              <a:off x="1400175" y="590550"/>
              <a:ext cx="28576" cy="216413"/>
            </a:xfrm>
            <a:custGeom>
              <a:avLst/>
              <a:gdLst/>
              <a:ahLst/>
              <a:cxnLst/>
              <a:rect l="0" t="0" r="0" b="0"/>
              <a:pathLst>
                <a:path w="28576" h="216413">
                  <a:moveTo>
                    <a:pt x="0" y="114300"/>
                  </a:moveTo>
                  <a:lnTo>
                    <a:pt x="0" y="114300"/>
                  </a:lnTo>
                  <a:lnTo>
                    <a:pt x="0" y="158540"/>
                  </a:lnTo>
                  <a:lnTo>
                    <a:pt x="0" y="205594"/>
                  </a:lnTo>
                  <a:lnTo>
                    <a:pt x="0" y="216412"/>
                  </a:lnTo>
                  <a:lnTo>
                    <a:pt x="1058" y="170179"/>
                  </a:lnTo>
                  <a:lnTo>
                    <a:pt x="8201" y="128714"/>
                  </a:lnTo>
                  <a:lnTo>
                    <a:pt x="10322" y="87788"/>
                  </a:lnTo>
                  <a:lnTo>
                    <a:pt x="18144" y="4184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026"/>
            <p:cNvSpPr/>
            <p:nvPr>
              <p:custDataLst>
                <p:tags r:id="rId3"/>
              </p:custDataLst>
            </p:nvPr>
          </p:nvSpPr>
          <p:spPr>
            <a:xfrm>
              <a:off x="1461362" y="657225"/>
              <a:ext cx="190809" cy="167686"/>
            </a:xfrm>
            <a:custGeom>
              <a:avLst/>
              <a:gdLst/>
              <a:ahLst/>
              <a:cxnLst/>
              <a:rect l="0" t="0" r="0" b="0"/>
              <a:pathLst>
                <a:path w="190809" h="167686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2666" y="10361"/>
                  </a:lnTo>
                  <a:lnTo>
                    <a:pt x="432" y="13257"/>
                  </a:lnTo>
                  <a:lnTo>
                    <a:pt x="0" y="17305"/>
                  </a:lnTo>
                  <a:lnTo>
                    <a:pt x="7896" y="49881"/>
                  </a:lnTo>
                  <a:lnTo>
                    <a:pt x="10268" y="55479"/>
                  </a:lnTo>
                  <a:lnTo>
                    <a:pt x="13967" y="59211"/>
                  </a:lnTo>
                  <a:lnTo>
                    <a:pt x="23720" y="63358"/>
                  </a:lnTo>
                  <a:lnTo>
                    <a:pt x="35111" y="62379"/>
                  </a:lnTo>
                  <a:lnTo>
                    <a:pt x="46170" y="58415"/>
                  </a:lnTo>
                  <a:lnTo>
                    <a:pt x="54613" y="53126"/>
                  </a:lnTo>
                  <a:lnTo>
                    <a:pt x="65317" y="39142"/>
                  </a:lnTo>
                  <a:lnTo>
                    <a:pt x="70134" y="26650"/>
                  </a:lnTo>
                  <a:lnTo>
                    <a:pt x="68694" y="25175"/>
                  </a:lnTo>
                  <a:lnTo>
                    <a:pt x="65617" y="25250"/>
                  </a:lnTo>
                  <a:lnTo>
                    <a:pt x="57612" y="28155"/>
                  </a:lnTo>
                  <a:lnTo>
                    <a:pt x="35531" y="46694"/>
                  </a:lnTo>
                  <a:lnTo>
                    <a:pt x="29424" y="55325"/>
                  </a:lnTo>
                  <a:lnTo>
                    <a:pt x="18636" y="86935"/>
                  </a:lnTo>
                  <a:lnTo>
                    <a:pt x="16623" y="100727"/>
                  </a:lnTo>
                  <a:lnTo>
                    <a:pt x="20546" y="120391"/>
                  </a:lnTo>
                  <a:lnTo>
                    <a:pt x="23994" y="124711"/>
                  </a:lnTo>
                  <a:lnTo>
                    <a:pt x="33468" y="129510"/>
                  </a:lnTo>
                  <a:lnTo>
                    <a:pt x="50703" y="132212"/>
                  </a:lnTo>
                  <a:lnTo>
                    <a:pt x="96185" y="124463"/>
                  </a:lnTo>
                  <a:lnTo>
                    <a:pt x="126906" y="109432"/>
                  </a:lnTo>
                  <a:lnTo>
                    <a:pt x="148826" y="91573"/>
                  </a:lnTo>
                  <a:lnTo>
                    <a:pt x="162494" y="71818"/>
                  </a:lnTo>
                  <a:lnTo>
                    <a:pt x="174827" y="38111"/>
                  </a:lnTo>
                  <a:lnTo>
                    <a:pt x="176753" y="16155"/>
                  </a:lnTo>
                  <a:lnTo>
                    <a:pt x="175756" y="15003"/>
                  </a:lnTo>
                  <a:lnTo>
                    <a:pt x="174033" y="15294"/>
                  </a:lnTo>
                  <a:lnTo>
                    <a:pt x="171826" y="16546"/>
                  </a:lnTo>
                  <a:lnTo>
                    <a:pt x="170355" y="18439"/>
                  </a:lnTo>
                  <a:lnTo>
                    <a:pt x="168721" y="23364"/>
                  </a:lnTo>
                  <a:lnTo>
                    <a:pt x="167528" y="59689"/>
                  </a:lnTo>
                  <a:lnTo>
                    <a:pt x="172504" y="81421"/>
                  </a:lnTo>
                  <a:lnTo>
                    <a:pt x="190808" y="126934"/>
                  </a:lnTo>
                  <a:lnTo>
                    <a:pt x="189100" y="139671"/>
                  </a:lnTo>
                  <a:lnTo>
                    <a:pt x="182188" y="158741"/>
                  </a:lnTo>
                  <a:lnTo>
                    <a:pt x="177263" y="162978"/>
                  </a:lnTo>
                  <a:lnTo>
                    <a:pt x="163324" y="167685"/>
                  </a:lnTo>
                  <a:lnTo>
                    <a:pt x="129313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027"/>
            <p:cNvSpPr/>
            <p:nvPr>
              <p:custDataLst>
                <p:tags r:id="rId4"/>
              </p:custDataLst>
            </p:nvPr>
          </p:nvSpPr>
          <p:spPr>
            <a:xfrm>
              <a:off x="1253839" y="666750"/>
              <a:ext cx="136812" cy="9526"/>
            </a:xfrm>
            <a:custGeom>
              <a:avLst/>
              <a:gdLst/>
              <a:ahLst/>
              <a:cxnLst/>
              <a:rect l="0" t="0" r="0" b="0"/>
              <a:pathLst>
                <a:path w="136812" h="9526">
                  <a:moveTo>
                    <a:pt x="32036" y="9525"/>
                  </a:moveTo>
                  <a:lnTo>
                    <a:pt x="32036" y="9525"/>
                  </a:lnTo>
                  <a:lnTo>
                    <a:pt x="0" y="9525"/>
                  </a:lnTo>
                  <a:lnTo>
                    <a:pt x="38677" y="9525"/>
                  </a:lnTo>
                  <a:lnTo>
                    <a:pt x="74926" y="6703"/>
                  </a:lnTo>
                  <a:lnTo>
                    <a:pt x="136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028"/>
            <p:cNvSpPr/>
            <p:nvPr>
              <p:custDataLst>
                <p:tags r:id="rId5"/>
              </p:custDataLst>
            </p:nvPr>
          </p:nvSpPr>
          <p:spPr>
            <a:xfrm>
              <a:off x="1288103" y="496085"/>
              <a:ext cx="45398" cy="338620"/>
            </a:xfrm>
            <a:custGeom>
              <a:avLst/>
              <a:gdLst/>
              <a:ahLst/>
              <a:cxnLst/>
              <a:rect l="0" t="0" r="0" b="0"/>
              <a:pathLst>
                <a:path w="45398" h="338620">
                  <a:moveTo>
                    <a:pt x="45397" y="18265"/>
                  </a:moveTo>
                  <a:lnTo>
                    <a:pt x="45397" y="18265"/>
                  </a:lnTo>
                  <a:lnTo>
                    <a:pt x="45397" y="0"/>
                  </a:lnTo>
                  <a:lnTo>
                    <a:pt x="44339" y="39379"/>
                  </a:lnTo>
                  <a:lnTo>
                    <a:pt x="37793" y="82141"/>
                  </a:lnTo>
                  <a:lnTo>
                    <a:pt x="32140" y="116504"/>
                  </a:lnTo>
                  <a:lnTo>
                    <a:pt x="28063" y="156381"/>
                  </a:lnTo>
                  <a:lnTo>
                    <a:pt x="20140" y="197242"/>
                  </a:lnTo>
                  <a:lnTo>
                    <a:pt x="12202" y="238540"/>
                  </a:lnTo>
                  <a:lnTo>
                    <a:pt x="1720" y="283282"/>
                  </a:lnTo>
                  <a:lnTo>
                    <a:pt x="0" y="317157"/>
                  </a:lnTo>
                  <a:lnTo>
                    <a:pt x="3348" y="330317"/>
                  </a:lnTo>
                  <a:lnTo>
                    <a:pt x="5723" y="334250"/>
                  </a:lnTo>
                  <a:lnTo>
                    <a:pt x="8364" y="336871"/>
                  </a:lnTo>
                  <a:lnTo>
                    <a:pt x="11184" y="338619"/>
                  </a:lnTo>
                  <a:lnTo>
                    <a:pt x="15180" y="337668"/>
                  </a:lnTo>
                  <a:lnTo>
                    <a:pt x="25264" y="330966"/>
                  </a:lnTo>
                  <a:lnTo>
                    <a:pt x="45397" y="294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029"/>
            <p:cNvSpPr/>
            <p:nvPr>
              <p:custDataLst>
                <p:tags r:id="rId6"/>
              </p:custDataLst>
            </p:nvPr>
          </p:nvSpPr>
          <p:spPr>
            <a:xfrm>
              <a:off x="1137512" y="676275"/>
              <a:ext cx="72164" cy="150633"/>
            </a:xfrm>
            <a:custGeom>
              <a:avLst/>
              <a:gdLst/>
              <a:ahLst/>
              <a:cxnLst/>
              <a:rect l="0" t="0" r="0" b="0"/>
              <a:pathLst>
                <a:path w="72164" h="150633">
                  <a:moveTo>
                    <a:pt x="5488" y="38100"/>
                  </a:moveTo>
                  <a:lnTo>
                    <a:pt x="5488" y="38100"/>
                  </a:lnTo>
                  <a:lnTo>
                    <a:pt x="432" y="33044"/>
                  </a:lnTo>
                  <a:lnTo>
                    <a:pt x="0" y="31554"/>
                  </a:lnTo>
                  <a:lnTo>
                    <a:pt x="771" y="30561"/>
                  </a:lnTo>
                  <a:lnTo>
                    <a:pt x="2344" y="29899"/>
                  </a:lnTo>
                  <a:lnTo>
                    <a:pt x="3392" y="30516"/>
                  </a:lnTo>
                  <a:lnTo>
                    <a:pt x="4556" y="34024"/>
                  </a:lnTo>
                  <a:lnTo>
                    <a:pt x="30805" y="61108"/>
                  </a:lnTo>
                  <a:lnTo>
                    <a:pt x="46119" y="101088"/>
                  </a:lnTo>
                  <a:lnTo>
                    <a:pt x="47182" y="122186"/>
                  </a:lnTo>
                  <a:lnTo>
                    <a:pt x="44127" y="138972"/>
                  </a:lnTo>
                  <a:lnTo>
                    <a:pt x="41831" y="143448"/>
                  </a:lnTo>
                  <a:lnTo>
                    <a:pt x="39242" y="146432"/>
                  </a:lnTo>
                  <a:lnTo>
                    <a:pt x="33542" y="149747"/>
                  </a:lnTo>
                  <a:lnTo>
                    <a:pt x="30541" y="150632"/>
                  </a:lnTo>
                  <a:lnTo>
                    <a:pt x="28540" y="149104"/>
                  </a:lnTo>
                  <a:lnTo>
                    <a:pt x="26317" y="141763"/>
                  </a:lnTo>
                  <a:lnTo>
                    <a:pt x="25948" y="116628"/>
                  </a:lnTo>
                  <a:lnTo>
                    <a:pt x="34969" y="72466"/>
                  </a:lnTo>
                  <a:lnTo>
                    <a:pt x="51116" y="29142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030"/>
            <p:cNvSpPr/>
            <p:nvPr>
              <p:custDataLst>
                <p:tags r:id="rId7"/>
              </p:custDataLst>
            </p:nvPr>
          </p:nvSpPr>
          <p:spPr>
            <a:xfrm>
              <a:off x="1000125" y="707109"/>
              <a:ext cx="114301" cy="124587"/>
            </a:xfrm>
            <a:custGeom>
              <a:avLst/>
              <a:gdLst/>
              <a:ahLst/>
              <a:cxnLst/>
              <a:rect l="0" t="0" r="0" b="0"/>
              <a:pathLst>
                <a:path w="114301" h="124587">
                  <a:moveTo>
                    <a:pt x="0" y="45366"/>
                  </a:moveTo>
                  <a:lnTo>
                    <a:pt x="0" y="45366"/>
                  </a:lnTo>
                  <a:lnTo>
                    <a:pt x="31799" y="45366"/>
                  </a:lnTo>
                  <a:lnTo>
                    <a:pt x="38122" y="42544"/>
                  </a:lnTo>
                  <a:lnTo>
                    <a:pt x="50804" y="32109"/>
                  </a:lnTo>
                  <a:lnTo>
                    <a:pt x="60326" y="17919"/>
                  </a:lnTo>
                  <a:lnTo>
                    <a:pt x="61384" y="13310"/>
                  </a:lnTo>
                  <a:lnTo>
                    <a:pt x="61031" y="9179"/>
                  </a:lnTo>
                  <a:lnTo>
                    <a:pt x="59737" y="5366"/>
                  </a:lnTo>
                  <a:lnTo>
                    <a:pt x="57817" y="2824"/>
                  </a:lnTo>
                  <a:lnTo>
                    <a:pt x="52860" y="0"/>
                  </a:lnTo>
                  <a:lnTo>
                    <a:pt x="50057" y="1364"/>
                  </a:lnTo>
                  <a:lnTo>
                    <a:pt x="35131" y="15939"/>
                  </a:lnTo>
                  <a:lnTo>
                    <a:pt x="29771" y="19398"/>
                  </a:lnTo>
                  <a:lnTo>
                    <a:pt x="26197" y="25937"/>
                  </a:lnTo>
                  <a:lnTo>
                    <a:pt x="19991" y="68626"/>
                  </a:lnTo>
                  <a:lnTo>
                    <a:pt x="24385" y="89182"/>
                  </a:lnTo>
                  <a:lnTo>
                    <a:pt x="37447" y="108678"/>
                  </a:lnTo>
                  <a:lnTo>
                    <a:pt x="59779" y="122804"/>
                  </a:lnTo>
                  <a:lnTo>
                    <a:pt x="77368" y="124586"/>
                  </a:lnTo>
                  <a:lnTo>
                    <a:pt x="93653" y="121850"/>
                  </a:lnTo>
                  <a:lnTo>
                    <a:pt x="114300" y="112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031"/>
            <p:cNvSpPr/>
            <p:nvPr>
              <p:custDataLst>
                <p:tags r:id="rId8"/>
              </p:custDataLst>
            </p:nvPr>
          </p:nvSpPr>
          <p:spPr>
            <a:xfrm>
              <a:off x="857250" y="704978"/>
              <a:ext cx="82249" cy="345072"/>
            </a:xfrm>
            <a:custGeom>
              <a:avLst/>
              <a:gdLst/>
              <a:ahLst/>
              <a:cxnLst/>
              <a:rect l="0" t="0" r="0" b="0"/>
              <a:pathLst>
                <a:path w="82249" h="345072">
                  <a:moveTo>
                    <a:pt x="0" y="28447"/>
                  </a:moveTo>
                  <a:lnTo>
                    <a:pt x="0" y="28447"/>
                  </a:lnTo>
                  <a:lnTo>
                    <a:pt x="0" y="69166"/>
                  </a:lnTo>
                  <a:lnTo>
                    <a:pt x="0" y="107986"/>
                  </a:lnTo>
                  <a:lnTo>
                    <a:pt x="0" y="143736"/>
                  </a:lnTo>
                  <a:lnTo>
                    <a:pt x="0" y="188686"/>
                  </a:lnTo>
                  <a:lnTo>
                    <a:pt x="0" y="228560"/>
                  </a:lnTo>
                  <a:lnTo>
                    <a:pt x="0" y="268832"/>
                  </a:lnTo>
                  <a:lnTo>
                    <a:pt x="0" y="315226"/>
                  </a:lnTo>
                  <a:lnTo>
                    <a:pt x="1058" y="331588"/>
                  </a:lnTo>
                  <a:lnTo>
                    <a:pt x="5057" y="342387"/>
                  </a:lnTo>
                  <a:lnTo>
                    <a:pt x="6546" y="344632"/>
                  </a:lnTo>
                  <a:lnTo>
                    <a:pt x="7539" y="345071"/>
                  </a:lnTo>
                  <a:lnTo>
                    <a:pt x="8201" y="344304"/>
                  </a:lnTo>
                  <a:lnTo>
                    <a:pt x="9351" y="306246"/>
                  </a:lnTo>
                  <a:lnTo>
                    <a:pt x="9491" y="259239"/>
                  </a:lnTo>
                  <a:lnTo>
                    <a:pt x="6687" y="227683"/>
                  </a:lnTo>
                  <a:lnTo>
                    <a:pt x="4031" y="190021"/>
                  </a:lnTo>
                  <a:lnTo>
                    <a:pt x="6377" y="152116"/>
                  </a:lnTo>
                  <a:lnTo>
                    <a:pt x="8592" y="110245"/>
                  </a:lnTo>
                  <a:lnTo>
                    <a:pt x="9249" y="67618"/>
                  </a:lnTo>
                  <a:lnTo>
                    <a:pt x="14500" y="31586"/>
                  </a:lnTo>
                  <a:lnTo>
                    <a:pt x="27815" y="5859"/>
                  </a:lnTo>
                  <a:lnTo>
                    <a:pt x="32301" y="1746"/>
                  </a:lnTo>
                  <a:lnTo>
                    <a:pt x="36351" y="63"/>
                  </a:lnTo>
                  <a:lnTo>
                    <a:pt x="40109" y="0"/>
                  </a:lnTo>
                  <a:lnTo>
                    <a:pt x="55511" y="4966"/>
                  </a:lnTo>
                  <a:lnTo>
                    <a:pt x="73480" y="23254"/>
                  </a:lnTo>
                  <a:lnTo>
                    <a:pt x="80283" y="39897"/>
                  </a:lnTo>
                  <a:lnTo>
                    <a:pt x="82248" y="57878"/>
                  </a:lnTo>
                  <a:lnTo>
                    <a:pt x="74886" y="92469"/>
                  </a:lnTo>
                  <a:lnTo>
                    <a:pt x="68208" y="106643"/>
                  </a:lnTo>
                  <a:lnTo>
                    <a:pt x="52318" y="130167"/>
                  </a:lnTo>
                  <a:lnTo>
                    <a:pt x="50754" y="134360"/>
                  </a:lnTo>
                  <a:lnTo>
                    <a:pt x="43371" y="141842"/>
                  </a:lnTo>
                  <a:lnTo>
                    <a:pt x="38439" y="145318"/>
                  </a:lnTo>
                  <a:lnTo>
                    <a:pt x="33034" y="146578"/>
                  </a:lnTo>
                  <a:lnTo>
                    <a:pt x="9525" y="142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032"/>
            <p:cNvSpPr/>
            <p:nvPr>
              <p:custDataLst>
                <p:tags r:id="rId9"/>
              </p:custDataLst>
            </p:nvPr>
          </p:nvSpPr>
          <p:spPr>
            <a:xfrm>
              <a:off x="709463" y="727937"/>
              <a:ext cx="65685" cy="140417"/>
            </a:xfrm>
            <a:custGeom>
              <a:avLst/>
              <a:gdLst/>
              <a:ahLst/>
              <a:cxnLst/>
              <a:rect l="0" t="0" r="0" b="0"/>
              <a:pathLst>
                <a:path w="65685" h="140417">
                  <a:moveTo>
                    <a:pt x="52537" y="5488"/>
                  </a:moveTo>
                  <a:lnTo>
                    <a:pt x="52537" y="5488"/>
                  </a:lnTo>
                  <a:lnTo>
                    <a:pt x="47480" y="432"/>
                  </a:lnTo>
                  <a:lnTo>
                    <a:pt x="43874" y="0"/>
                  </a:lnTo>
                  <a:lnTo>
                    <a:pt x="34223" y="2343"/>
                  </a:lnTo>
                  <a:lnTo>
                    <a:pt x="30803" y="4450"/>
                  </a:lnTo>
                  <a:lnTo>
                    <a:pt x="28522" y="6913"/>
                  </a:lnTo>
                  <a:lnTo>
                    <a:pt x="9284" y="42563"/>
                  </a:lnTo>
                  <a:lnTo>
                    <a:pt x="0" y="82807"/>
                  </a:lnTo>
                  <a:lnTo>
                    <a:pt x="4056" y="124404"/>
                  </a:lnTo>
                  <a:lnTo>
                    <a:pt x="7516" y="130274"/>
                  </a:lnTo>
                  <a:lnTo>
                    <a:pt x="19828" y="139618"/>
                  </a:lnTo>
                  <a:lnTo>
                    <a:pt x="26498" y="140416"/>
                  </a:lnTo>
                  <a:lnTo>
                    <a:pt x="39553" y="135659"/>
                  </a:lnTo>
                  <a:lnTo>
                    <a:pt x="53746" y="126137"/>
                  </a:lnTo>
                  <a:lnTo>
                    <a:pt x="64655" y="101443"/>
                  </a:lnTo>
                  <a:lnTo>
                    <a:pt x="65684" y="84824"/>
                  </a:lnTo>
                  <a:lnTo>
                    <a:pt x="57721" y="56907"/>
                  </a:lnTo>
                  <a:lnTo>
                    <a:pt x="52019" y="49508"/>
                  </a:lnTo>
                  <a:lnTo>
                    <a:pt x="49016" y="47535"/>
                  </a:lnTo>
                  <a:lnTo>
                    <a:pt x="47015" y="45161"/>
                  </a:lnTo>
                  <a:lnTo>
                    <a:pt x="43012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033"/>
            <p:cNvSpPr/>
            <p:nvPr>
              <p:custDataLst>
                <p:tags r:id="rId10"/>
              </p:custDataLst>
            </p:nvPr>
          </p:nvSpPr>
          <p:spPr>
            <a:xfrm>
              <a:off x="556749" y="733425"/>
              <a:ext cx="110002" cy="153888"/>
            </a:xfrm>
            <a:custGeom>
              <a:avLst/>
              <a:gdLst/>
              <a:ahLst/>
              <a:cxnLst/>
              <a:rect l="0" t="0" r="0" b="0"/>
              <a:pathLst>
                <a:path w="110002" h="153888">
                  <a:moveTo>
                    <a:pt x="14751" y="57150"/>
                  </a:moveTo>
                  <a:lnTo>
                    <a:pt x="14751" y="57150"/>
                  </a:lnTo>
                  <a:lnTo>
                    <a:pt x="9695" y="57150"/>
                  </a:lnTo>
                  <a:lnTo>
                    <a:pt x="8205" y="55033"/>
                  </a:lnTo>
                  <a:lnTo>
                    <a:pt x="5050" y="43000"/>
                  </a:lnTo>
                  <a:lnTo>
                    <a:pt x="562" y="35691"/>
                  </a:lnTo>
                  <a:lnTo>
                    <a:pt x="0" y="32261"/>
                  </a:lnTo>
                  <a:lnTo>
                    <a:pt x="684" y="28916"/>
                  </a:lnTo>
                  <a:lnTo>
                    <a:pt x="2198" y="25627"/>
                  </a:lnTo>
                  <a:lnTo>
                    <a:pt x="4266" y="23435"/>
                  </a:lnTo>
                  <a:lnTo>
                    <a:pt x="9385" y="20999"/>
                  </a:lnTo>
                  <a:lnTo>
                    <a:pt x="18218" y="19627"/>
                  </a:lnTo>
                  <a:lnTo>
                    <a:pt x="37650" y="29334"/>
                  </a:lnTo>
                  <a:lnTo>
                    <a:pt x="48917" y="42671"/>
                  </a:lnTo>
                  <a:lnTo>
                    <a:pt x="64774" y="82159"/>
                  </a:lnTo>
                  <a:lnTo>
                    <a:pt x="69789" y="113244"/>
                  </a:lnTo>
                  <a:lnTo>
                    <a:pt x="66219" y="137505"/>
                  </a:lnTo>
                  <a:lnTo>
                    <a:pt x="58458" y="153043"/>
                  </a:lnTo>
                  <a:lnTo>
                    <a:pt x="55531" y="153887"/>
                  </a:lnTo>
                  <a:lnTo>
                    <a:pt x="52521" y="152333"/>
                  </a:lnTo>
                  <a:lnTo>
                    <a:pt x="43228" y="140033"/>
                  </a:lnTo>
                  <a:lnTo>
                    <a:pt x="40086" y="134630"/>
                  </a:lnTo>
                  <a:lnTo>
                    <a:pt x="35663" y="106801"/>
                  </a:lnTo>
                  <a:lnTo>
                    <a:pt x="40273" y="86625"/>
                  </a:lnTo>
                  <a:lnTo>
                    <a:pt x="58799" y="40335"/>
                  </a:lnTo>
                  <a:lnTo>
                    <a:pt x="65372" y="29216"/>
                  </a:lnTo>
                  <a:lnTo>
                    <a:pt x="80080" y="17006"/>
                  </a:lnTo>
                  <a:lnTo>
                    <a:pt x="110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034"/>
            <p:cNvSpPr/>
            <p:nvPr>
              <p:custDataLst>
                <p:tags r:id="rId11"/>
              </p:custDataLst>
            </p:nvPr>
          </p:nvSpPr>
          <p:spPr>
            <a:xfrm>
              <a:off x="409575" y="463980"/>
              <a:ext cx="149979" cy="426189"/>
            </a:xfrm>
            <a:custGeom>
              <a:avLst/>
              <a:gdLst/>
              <a:ahLst/>
              <a:cxnLst/>
              <a:rect l="0" t="0" r="0" b="0"/>
              <a:pathLst>
                <a:path w="149979" h="426189">
                  <a:moveTo>
                    <a:pt x="28575" y="69420"/>
                  </a:moveTo>
                  <a:lnTo>
                    <a:pt x="28575" y="69420"/>
                  </a:lnTo>
                  <a:lnTo>
                    <a:pt x="33631" y="74477"/>
                  </a:lnTo>
                  <a:lnTo>
                    <a:pt x="34063" y="78083"/>
                  </a:lnTo>
                  <a:lnTo>
                    <a:pt x="31730" y="94329"/>
                  </a:lnTo>
                  <a:lnTo>
                    <a:pt x="37052" y="141923"/>
                  </a:lnTo>
                  <a:lnTo>
                    <a:pt x="40784" y="185219"/>
                  </a:lnTo>
                  <a:lnTo>
                    <a:pt x="47783" y="227113"/>
                  </a:lnTo>
                  <a:lnTo>
                    <a:pt x="53904" y="267603"/>
                  </a:lnTo>
                  <a:lnTo>
                    <a:pt x="56188" y="315113"/>
                  </a:lnTo>
                  <a:lnTo>
                    <a:pt x="59782" y="355097"/>
                  </a:lnTo>
                  <a:lnTo>
                    <a:pt x="66070" y="400058"/>
                  </a:lnTo>
                  <a:lnTo>
                    <a:pt x="66595" y="426188"/>
                  </a:lnTo>
                  <a:lnTo>
                    <a:pt x="65610" y="394065"/>
                  </a:lnTo>
                  <a:lnTo>
                    <a:pt x="56312" y="354190"/>
                  </a:lnTo>
                  <a:lnTo>
                    <a:pt x="50428" y="321926"/>
                  </a:lnTo>
                  <a:lnTo>
                    <a:pt x="44285" y="286420"/>
                  </a:lnTo>
                  <a:lnTo>
                    <a:pt x="39932" y="245900"/>
                  </a:lnTo>
                  <a:lnTo>
                    <a:pt x="38643" y="208729"/>
                  </a:lnTo>
                  <a:lnTo>
                    <a:pt x="31661" y="165847"/>
                  </a:lnTo>
                  <a:lnTo>
                    <a:pt x="29185" y="121158"/>
                  </a:lnTo>
                  <a:lnTo>
                    <a:pt x="28756" y="80164"/>
                  </a:lnTo>
                  <a:lnTo>
                    <a:pt x="28611" y="38499"/>
                  </a:lnTo>
                  <a:lnTo>
                    <a:pt x="33642" y="16631"/>
                  </a:lnTo>
                  <a:lnTo>
                    <a:pt x="41763" y="6095"/>
                  </a:lnTo>
                  <a:lnTo>
                    <a:pt x="46892" y="1803"/>
                  </a:lnTo>
                  <a:lnTo>
                    <a:pt x="52428" y="0"/>
                  </a:lnTo>
                  <a:lnTo>
                    <a:pt x="64224" y="820"/>
                  </a:lnTo>
                  <a:lnTo>
                    <a:pt x="82764" y="7231"/>
                  </a:lnTo>
                  <a:lnTo>
                    <a:pt x="101664" y="20890"/>
                  </a:lnTo>
                  <a:lnTo>
                    <a:pt x="120669" y="43399"/>
                  </a:lnTo>
                  <a:lnTo>
                    <a:pt x="138449" y="84937"/>
                  </a:lnTo>
                  <a:lnTo>
                    <a:pt x="147796" y="110824"/>
                  </a:lnTo>
                  <a:lnTo>
                    <a:pt x="149978" y="143306"/>
                  </a:lnTo>
                  <a:lnTo>
                    <a:pt x="144019" y="182827"/>
                  </a:lnTo>
                  <a:lnTo>
                    <a:pt x="134917" y="194259"/>
                  </a:lnTo>
                  <a:lnTo>
                    <a:pt x="90671" y="228612"/>
                  </a:lnTo>
                  <a:lnTo>
                    <a:pt x="85847" y="232698"/>
                  </a:lnTo>
                  <a:lnTo>
                    <a:pt x="72021" y="237238"/>
                  </a:lnTo>
                  <a:lnTo>
                    <a:pt x="55293" y="238197"/>
                  </a:lnTo>
                  <a:lnTo>
                    <a:pt x="0" y="231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090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715"/>
          <p:cNvGrpSpPr/>
          <p:nvPr/>
        </p:nvGrpSpPr>
        <p:grpSpPr>
          <a:xfrm>
            <a:off x="381116" y="487560"/>
            <a:ext cx="895235" cy="536221"/>
            <a:chOff x="381116" y="487560"/>
            <a:chExt cx="895235" cy="536221"/>
          </a:xfrm>
        </p:grpSpPr>
        <p:sp>
          <p:nvSpPr>
            <p:cNvPr id="2" name="SMARTInkShape-4035"/>
            <p:cNvSpPr/>
            <p:nvPr>
              <p:custDataLst>
                <p:tags r:id="rId174"/>
              </p:custDataLst>
            </p:nvPr>
          </p:nvSpPr>
          <p:spPr>
            <a:xfrm>
              <a:off x="1228841" y="647700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116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036"/>
            <p:cNvSpPr/>
            <p:nvPr>
              <p:custDataLst>
                <p:tags r:id="rId175"/>
              </p:custDataLst>
            </p:nvPr>
          </p:nvSpPr>
          <p:spPr>
            <a:xfrm>
              <a:off x="1190625" y="7905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85725" y="0"/>
                  </a:moveTo>
                  <a:lnTo>
                    <a:pt x="85725" y="0"/>
                  </a:lnTo>
                  <a:lnTo>
                    <a:pt x="41485" y="0"/>
                  </a:lnTo>
                  <a:lnTo>
                    <a:pt x="22671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037"/>
            <p:cNvSpPr/>
            <p:nvPr>
              <p:custDataLst>
                <p:tags r:id="rId176"/>
              </p:custDataLst>
            </p:nvPr>
          </p:nvSpPr>
          <p:spPr>
            <a:xfrm>
              <a:off x="629974" y="876300"/>
              <a:ext cx="417777" cy="147481"/>
            </a:xfrm>
            <a:custGeom>
              <a:avLst/>
              <a:gdLst/>
              <a:ahLst/>
              <a:cxnLst/>
              <a:rect l="0" t="0" r="0" b="0"/>
              <a:pathLst>
                <a:path w="417777" h="147481">
                  <a:moveTo>
                    <a:pt x="8201" y="133350"/>
                  </a:moveTo>
                  <a:lnTo>
                    <a:pt x="8201" y="133350"/>
                  </a:lnTo>
                  <a:lnTo>
                    <a:pt x="3144" y="138407"/>
                  </a:lnTo>
                  <a:lnTo>
                    <a:pt x="662" y="143711"/>
                  </a:lnTo>
                  <a:lnTo>
                    <a:pt x="0" y="146607"/>
                  </a:lnTo>
                  <a:lnTo>
                    <a:pt x="3792" y="147480"/>
                  </a:lnTo>
                  <a:lnTo>
                    <a:pt x="46766" y="138634"/>
                  </a:lnTo>
                  <a:lnTo>
                    <a:pt x="90183" y="124803"/>
                  </a:lnTo>
                  <a:lnTo>
                    <a:pt x="128095" y="112355"/>
                  </a:lnTo>
                  <a:lnTo>
                    <a:pt x="169549" y="101965"/>
                  </a:lnTo>
                  <a:lnTo>
                    <a:pt x="205233" y="87127"/>
                  </a:lnTo>
                  <a:lnTo>
                    <a:pt x="246027" y="69325"/>
                  </a:lnTo>
                  <a:lnTo>
                    <a:pt x="286572" y="50644"/>
                  </a:lnTo>
                  <a:lnTo>
                    <a:pt x="325396" y="36760"/>
                  </a:lnTo>
                  <a:lnTo>
                    <a:pt x="369895" y="16041"/>
                  </a:lnTo>
                  <a:lnTo>
                    <a:pt x="417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038"/>
            <p:cNvSpPr/>
            <p:nvPr>
              <p:custDataLst>
                <p:tags r:id="rId177"/>
              </p:custDataLst>
            </p:nvPr>
          </p:nvSpPr>
          <p:spPr>
            <a:xfrm>
              <a:off x="496624" y="866775"/>
              <a:ext cx="503502" cy="118906"/>
            </a:xfrm>
            <a:custGeom>
              <a:avLst/>
              <a:gdLst/>
              <a:ahLst/>
              <a:cxnLst/>
              <a:rect l="0" t="0" r="0" b="0"/>
              <a:pathLst>
                <a:path w="503502" h="118906">
                  <a:moveTo>
                    <a:pt x="8201" y="104775"/>
                  </a:moveTo>
                  <a:lnTo>
                    <a:pt x="8201" y="104775"/>
                  </a:lnTo>
                  <a:lnTo>
                    <a:pt x="3145" y="109832"/>
                  </a:lnTo>
                  <a:lnTo>
                    <a:pt x="662" y="115136"/>
                  </a:lnTo>
                  <a:lnTo>
                    <a:pt x="0" y="118032"/>
                  </a:lnTo>
                  <a:lnTo>
                    <a:pt x="2734" y="118905"/>
                  </a:lnTo>
                  <a:lnTo>
                    <a:pt x="49082" y="111840"/>
                  </a:lnTo>
                  <a:lnTo>
                    <a:pt x="95351" y="98101"/>
                  </a:lnTo>
                  <a:lnTo>
                    <a:pt x="142460" y="85661"/>
                  </a:lnTo>
                  <a:lnTo>
                    <a:pt x="179920" y="76181"/>
                  </a:lnTo>
                  <a:lnTo>
                    <a:pt x="217831" y="63847"/>
                  </a:lnTo>
                  <a:lnTo>
                    <a:pt x="258697" y="49609"/>
                  </a:lnTo>
                  <a:lnTo>
                    <a:pt x="301497" y="38688"/>
                  </a:lnTo>
                  <a:lnTo>
                    <a:pt x="340990" y="28749"/>
                  </a:lnTo>
                  <a:lnTo>
                    <a:pt x="379502" y="19102"/>
                  </a:lnTo>
                  <a:lnTo>
                    <a:pt x="420547" y="9540"/>
                  </a:lnTo>
                  <a:lnTo>
                    <a:pt x="466654" y="1885"/>
                  </a:lnTo>
                  <a:lnTo>
                    <a:pt x="503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039"/>
            <p:cNvSpPr/>
            <p:nvPr>
              <p:custDataLst>
                <p:tags r:id="rId178"/>
              </p:custDataLst>
            </p:nvPr>
          </p:nvSpPr>
          <p:spPr>
            <a:xfrm>
              <a:off x="954609" y="647700"/>
              <a:ext cx="112192" cy="38101"/>
            </a:xfrm>
            <a:custGeom>
              <a:avLst/>
              <a:gdLst/>
              <a:ahLst/>
              <a:cxnLst/>
              <a:rect l="0" t="0" r="0" b="0"/>
              <a:pathLst>
                <a:path w="112192" h="38101">
                  <a:moveTo>
                    <a:pt x="26466" y="38100"/>
                  </a:moveTo>
                  <a:lnTo>
                    <a:pt x="26466" y="38100"/>
                  </a:lnTo>
                  <a:lnTo>
                    <a:pt x="5008" y="38100"/>
                  </a:lnTo>
                  <a:lnTo>
                    <a:pt x="2635" y="37042"/>
                  </a:lnTo>
                  <a:lnTo>
                    <a:pt x="1054" y="35278"/>
                  </a:lnTo>
                  <a:lnTo>
                    <a:pt x="0" y="33043"/>
                  </a:lnTo>
                  <a:lnTo>
                    <a:pt x="2472" y="30496"/>
                  </a:lnTo>
                  <a:lnTo>
                    <a:pt x="32074" y="18802"/>
                  </a:lnTo>
                  <a:lnTo>
                    <a:pt x="73317" y="11357"/>
                  </a:lnTo>
                  <a:lnTo>
                    <a:pt x="1121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040"/>
            <p:cNvSpPr/>
            <p:nvPr>
              <p:custDataLst>
                <p:tags r:id="rId179"/>
              </p:custDataLst>
            </p:nvPr>
          </p:nvSpPr>
          <p:spPr>
            <a:xfrm>
              <a:off x="928319" y="487560"/>
              <a:ext cx="138482" cy="310010"/>
            </a:xfrm>
            <a:custGeom>
              <a:avLst/>
              <a:gdLst/>
              <a:ahLst/>
              <a:cxnLst/>
              <a:rect l="0" t="0" r="0" b="0"/>
              <a:pathLst>
                <a:path w="138482" h="310010">
                  <a:moveTo>
                    <a:pt x="138481" y="36315"/>
                  </a:moveTo>
                  <a:lnTo>
                    <a:pt x="138481" y="36315"/>
                  </a:lnTo>
                  <a:lnTo>
                    <a:pt x="138481" y="19913"/>
                  </a:lnTo>
                  <a:lnTo>
                    <a:pt x="130942" y="7253"/>
                  </a:lnTo>
                  <a:lnTo>
                    <a:pt x="130280" y="4240"/>
                  </a:lnTo>
                  <a:lnTo>
                    <a:pt x="128780" y="2232"/>
                  </a:lnTo>
                  <a:lnTo>
                    <a:pt x="126722" y="893"/>
                  </a:lnTo>
                  <a:lnTo>
                    <a:pt x="124292" y="0"/>
                  </a:lnTo>
                  <a:lnTo>
                    <a:pt x="105702" y="3800"/>
                  </a:lnTo>
                  <a:lnTo>
                    <a:pt x="78580" y="15624"/>
                  </a:lnTo>
                  <a:lnTo>
                    <a:pt x="51518" y="38229"/>
                  </a:lnTo>
                  <a:lnTo>
                    <a:pt x="31776" y="65033"/>
                  </a:lnTo>
                  <a:lnTo>
                    <a:pt x="17243" y="106012"/>
                  </a:lnTo>
                  <a:lnTo>
                    <a:pt x="6935" y="148962"/>
                  </a:lnTo>
                  <a:lnTo>
                    <a:pt x="0" y="181803"/>
                  </a:lnTo>
                  <a:lnTo>
                    <a:pt x="3804" y="227958"/>
                  </a:lnTo>
                  <a:lnTo>
                    <a:pt x="6015" y="275257"/>
                  </a:lnTo>
                  <a:lnTo>
                    <a:pt x="10110" y="289267"/>
                  </a:lnTo>
                  <a:lnTo>
                    <a:pt x="18280" y="299727"/>
                  </a:lnTo>
                  <a:lnTo>
                    <a:pt x="28967" y="306845"/>
                  </a:lnTo>
                  <a:lnTo>
                    <a:pt x="40772" y="310009"/>
                  </a:lnTo>
                  <a:lnTo>
                    <a:pt x="78689" y="304436"/>
                  </a:lnTo>
                  <a:lnTo>
                    <a:pt x="101833" y="295087"/>
                  </a:lnTo>
                  <a:lnTo>
                    <a:pt x="124966" y="277577"/>
                  </a:lnTo>
                  <a:lnTo>
                    <a:pt x="138481" y="25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041"/>
            <p:cNvSpPr/>
            <p:nvPr>
              <p:custDataLst>
                <p:tags r:id="rId180"/>
              </p:custDataLst>
            </p:nvPr>
          </p:nvSpPr>
          <p:spPr>
            <a:xfrm>
              <a:off x="724783" y="533400"/>
              <a:ext cx="180093" cy="310639"/>
            </a:xfrm>
            <a:custGeom>
              <a:avLst/>
              <a:gdLst/>
              <a:ahLst/>
              <a:cxnLst/>
              <a:rect l="0" t="0" r="0" b="0"/>
              <a:pathLst>
                <a:path w="180093" h="310639">
                  <a:moveTo>
                    <a:pt x="8642" y="0"/>
                  </a:moveTo>
                  <a:lnTo>
                    <a:pt x="8642" y="0"/>
                  </a:lnTo>
                  <a:lnTo>
                    <a:pt x="8642" y="41684"/>
                  </a:lnTo>
                  <a:lnTo>
                    <a:pt x="8642" y="79496"/>
                  </a:lnTo>
                  <a:lnTo>
                    <a:pt x="8642" y="122567"/>
                  </a:lnTo>
                  <a:lnTo>
                    <a:pt x="7584" y="164891"/>
                  </a:lnTo>
                  <a:lnTo>
                    <a:pt x="2096" y="205960"/>
                  </a:lnTo>
                  <a:lnTo>
                    <a:pt x="0" y="250585"/>
                  </a:lnTo>
                  <a:lnTo>
                    <a:pt x="437" y="287913"/>
                  </a:lnTo>
                  <a:lnTo>
                    <a:pt x="4290" y="301881"/>
                  </a:lnTo>
                  <a:lnTo>
                    <a:pt x="7857" y="306029"/>
                  </a:lnTo>
                  <a:lnTo>
                    <a:pt x="17465" y="310638"/>
                  </a:lnTo>
                  <a:lnTo>
                    <a:pt x="44888" y="308176"/>
                  </a:lnTo>
                  <a:lnTo>
                    <a:pt x="85534" y="296804"/>
                  </a:lnTo>
                  <a:lnTo>
                    <a:pt x="130507" y="274297"/>
                  </a:lnTo>
                  <a:lnTo>
                    <a:pt x="18009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42"/>
            <p:cNvSpPr/>
            <p:nvPr>
              <p:custDataLst>
                <p:tags r:id="rId181"/>
              </p:custDataLst>
            </p:nvPr>
          </p:nvSpPr>
          <p:spPr>
            <a:xfrm>
              <a:off x="381116" y="556145"/>
              <a:ext cx="238010" cy="329681"/>
            </a:xfrm>
            <a:custGeom>
              <a:avLst/>
              <a:gdLst/>
              <a:ahLst/>
              <a:cxnLst/>
              <a:rect l="0" t="0" r="0" b="0"/>
              <a:pathLst>
                <a:path w="238010" h="329681">
                  <a:moveTo>
                    <a:pt x="9409" y="62980"/>
                  </a:moveTo>
                  <a:lnTo>
                    <a:pt x="9409" y="62980"/>
                  </a:lnTo>
                  <a:lnTo>
                    <a:pt x="9409" y="54779"/>
                  </a:lnTo>
                  <a:lnTo>
                    <a:pt x="8351" y="54338"/>
                  </a:lnTo>
                  <a:lnTo>
                    <a:pt x="1208" y="53571"/>
                  </a:lnTo>
                  <a:lnTo>
                    <a:pt x="767" y="54591"/>
                  </a:lnTo>
                  <a:lnTo>
                    <a:pt x="0" y="71779"/>
                  </a:lnTo>
                  <a:lnTo>
                    <a:pt x="7511" y="110422"/>
                  </a:lnTo>
                  <a:lnTo>
                    <a:pt x="15079" y="146417"/>
                  </a:lnTo>
                  <a:lnTo>
                    <a:pt x="18173" y="190861"/>
                  </a:lnTo>
                  <a:lnTo>
                    <a:pt x="25380" y="236022"/>
                  </a:lnTo>
                  <a:lnTo>
                    <a:pt x="28054" y="280213"/>
                  </a:lnTo>
                  <a:lnTo>
                    <a:pt x="28339" y="288212"/>
                  </a:lnTo>
                  <a:lnTo>
                    <a:pt x="23392" y="249600"/>
                  </a:lnTo>
                  <a:lnTo>
                    <a:pt x="15198" y="206940"/>
                  </a:lnTo>
                  <a:lnTo>
                    <a:pt x="11124" y="160786"/>
                  </a:lnTo>
                  <a:lnTo>
                    <a:pt x="9917" y="123709"/>
                  </a:lnTo>
                  <a:lnTo>
                    <a:pt x="9560" y="87559"/>
                  </a:lnTo>
                  <a:lnTo>
                    <a:pt x="9439" y="40593"/>
                  </a:lnTo>
                  <a:lnTo>
                    <a:pt x="10476" y="21187"/>
                  </a:lnTo>
                  <a:lnTo>
                    <a:pt x="17611" y="0"/>
                  </a:lnTo>
                  <a:lnTo>
                    <a:pt x="20169" y="885"/>
                  </a:lnTo>
                  <a:lnTo>
                    <a:pt x="40276" y="18088"/>
                  </a:lnTo>
                  <a:lnTo>
                    <a:pt x="65188" y="59000"/>
                  </a:lnTo>
                  <a:lnTo>
                    <a:pt x="74064" y="66503"/>
                  </a:lnTo>
                  <a:lnTo>
                    <a:pt x="88385" y="76376"/>
                  </a:lnTo>
                  <a:lnTo>
                    <a:pt x="93810" y="77202"/>
                  </a:lnTo>
                  <a:lnTo>
                    <a:pt x="108304" y="75298"/>
                  </a:lnTo>
                  <a:lnTo>
                    <a:pt x="114497" y="71192"/>
                  </a:lnTo>
                  <a:lnTo>
                    <a:pt x="124201" y="58163"/>
                  </a:lnTo>
                  <a:lnTo>
                    <a:pt x="142406" y="17543"/>
                  </a:lnTo>
                  <a:lnTo>
                    <a:pt x="150333" y="500"/>
                  </a:lnTo>
                  <a:lnTo>
                    <a:pt x="150983" y="160"/>
                  </a:lnTo>
                  <a:lnTo>
                    <a:pt x="151417" y="992"/>
                  </a:lnTo>
                  <a:lnTo>
                    <a:pt x="162569" y="46850"/>
                  </a:lnTo>
                  <a:lnTo>
                    <a:pt x="174659" y="90250"/>
                  </a:lnTo>
                  <a:lnTo>
                    <a:pt x="184079" y="129856"/>
                  </a:lnTo>
                  <a:lnTo>
                    <a:pt x="193572" y="175105"/>
                  </a:lnTo>
                  <a:lnTo>
                    <a:pt x="207320" y="217106"/>
                  </a:lnTo>
                  <a:lnTo>
                    <a:pt x="226499" y="263973"/>
                  </a:lnTo>
                  <a:lnTo>
                    <a:pt x="238009" y="329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716"/>
          <p:cNvGrpSpPr/>
          <p:nvPr/>
        </p:nvGrpSpPr>
        <p:grpSpPr>
          <a:xfrm>
            <a:off x="1762125" y="558079"/>
            <a:ext cx="1285876" cy="327747"/>
            <a:chOff x="1762125" y="558079"/>
            <a:chExt cx="1285876" cy="327747"/>
          </a:xfrm>
        </p:grpSpPr>
        <p:sp>
          <p:nvSpPr>
            <p:cNvPr id="11" name="SMARTInkShape-4043"/>
            <p:cNvSpPr/>
            <p:nvPr>
              <p:custDataLst>
                <p:tags r:id="rId165"/>
              </p:custDataLst>
            </p:nvPr>
          </p:nvSpPr>
          <p:spPr>
            <a:xfrm>
              <a:off x="2895600" y="670300"/>
              <a:ext cx="152401" cy="149988"/>
            </a:xfrm>
            <a:custGeom>
              <a:avLst/>
              <a:gdLst/>
              <a:ahLst/>
              <a:cxnLst/>
              <a:rect l="0" t="0" r="0" b="0"/>
              <a:pathLst>
                <a:path w="152401" h="149988">
                  <a:moveTo>
                    <a:pt x="0" y="53600"/>
                  </a:moveTo>
                  <a:lnTo>
                    <a:pt x="0" y="53600"/>
                  </a:lnTo>
                  <a:lnTo>
                    <a:pt x="0" y="44467"/>
                  </a:lnTo>
                  <a:lnTo>
                    <a:pt x="0" y="91153"/>
                  </a:lnTo>
                  <a:lnTo>
                    <a:pt x="0" y="133373"/>
                  </a:lnTo>
                  <a:lnTo>
                    <a:pt x="0" y="145852"/>
                  </a:lnTo>
                  <a:lnTo>
                    <a:pt x="1058" y="148968"/>
                  </a:lnTo>
                  <a:lnTo>
                    <a:pt x="2822" y="149987"/>
                  </a:lnTo>
                  <a:lnTo>
                    <a:pt x="5056" y="149608"/>
                  </a:lnTo>
                  <a:lnTo>
                    <a:pt x="6546" y="147239"/>
                  </a:lnTo>
                  <a:lnTo>
                    <a:pt x="14189" y="107232"/>
                  </a:lnTo>
                  <a:lnTo>
                    <a:pt x="25694" y="64312"/>
                  </a:lnTo>
                  <a:lnTo>
                    <a:pt x="37930" y="20229"/>
                  </a:lnTo>
                  <a:lnTo>
                    <a:pt x="42610" y="8430"/>
                  </a:lnTo>
                  <a:lnTo>
                    <a:pt x="45340" y="4437"/>
                  </a:lnTo>
                  <a:lnTo>
                    <a:pt x="51195" y="0"/>
                  </a:lnTo>
                  <a:lnTo>
                    <a:pt x="53180" y="933"/>
                  </a:lnTo>
                  <a:lnTo>
                    <a:pt x="54504" y="3672"/>
                  </a:lnTo>
                  <a:lnTo>
                    <a:pt x="56918" y="50262"/>
                  </a:lnTo>
                  <a:lnTo>
                    <a:pt x="57130" y="96124"/>
                  </a:lnTo>
                  <a:lnTo>
                    <a:pt x="57146" y="107861"/>
                  </a:lnTo>
                  <a:lnTo>
                    <a:pt x="58207" y="88425"/>
                  </a:lnTo>
                  <a:lnTo>
                    <a:pt x="62206" y="75780"/>
                  </a:lnTo>
                  <a:lnTo>
                    <a:pt x="87741" y="42778"/>
                  </a:lnTo>
                  <a:lnTo>
                    <a:pt x="103138" y="31931"/>
                  </a:lnTo>
                  <a:lnTo>
                    <a:pt x="116049" y="27071"/>
                  </a:lnTo>
                  <a:lnTo>
                    <a:pt x="120758" y="28506"/>
                  </a:lnTo>
                  <a:lnTo>
                    <a:pt x="131634" y="35744"/>
                  </a:lnTo>
                  <a:lnTo>
                    <a:pt x="137879" y="46017"/>
                  </a:lnTo>
                  <a:lnTo>
                    <a:pt x="150784" y="91783"/>
                  </a:lnTo>
                  <a:lnTo>
                    <a:pt x="152400" y="139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44"/>
            <p:cNvSpPr/>
            <p:nvPr>
              <p:custDataLst>
                <p:tags r:id="rId166"/>
              </p:custDataLst>
            </p:nvPr>
          </p:nvSpPr>
          <p:spPr>
            <a:xfrm>
              <a:off x="2724150" y="698904"/>
              <a:ext cx="123826" cy="113084"/>
            </a:xfrm>
            <a:custGeom>
              <a:avLst/>
              <a:gdLst/>
              <a:ahLst/>
              <a:cxnLst/>
              <a:rect l="0" t="0" r="0" b="0"/>
              <a:pathLst>
                <a:path w="123826" h="113084">
                  <a:moveTo>
                    <a:pt x="0" y="63096"/>
                  </a:moveTo>
                  <a:lnTo>
                    <a:pt x="0" y="63096"/>
                  </a:lnTo>
                  <a:lnTo>
                    <a:pt x="1058" y="41341"/>
                  </a:lnTo>
                  <a:lnTo>
                    <a:pt x="13258" y="9183"/>
                  </a:lnTo>
                  <a:lnTo>
                    <a:pt x="19297" y="2093"/>
                  </a:lnTo>
                  <a:lnTo>
                    <a:pt x="22390" y="202"/>
                  </a:lnTo>
                  <a:lnTo>
                    <a:pt x="23394" y="0"/>
                  </a:lnTo>
                  <a:lnTo>
                    <a:pt x="23004" y="924"/>
                  </a:lnTo>
                  <a:lnTo>
                    <a:pt x="21686" y="2598"/>
                  </a:lnTo>
                  <a:lnTo>
                    <a:pt x="19831" y="15067"/>
                  </a:lnTo>
                  <a:lnTo>
                    <a:pt x="19153" y="59489"/>
                  </a:lnTo>
                  <a:lnTo>
                    <a:pt x="20122" y="99859"/>
                  </a:lnTo>
                  <a:lnTo>
                    <a:pt x="24112" y="110479"/>
                  </a:lnTo>
                  <a:lnTo>
                    <a:pt x="27717" y="112677"/>
                  </a:lnTo>
                  <a:lnTo>
                    <a:pt x="32236" y="113083"/>
                  </a:lnTo>
                  <a:lnTo>
                    <a:pt x="37366" y="112296"/>
                  </a:lnTo>
                  <a:lnTo>
                    <a:pt x="54698" y="101075"/>
                  </a:lnTo>
                  <a:lnTo>
                    <a:pt x="61352" y="93028"/>
                  </a:lnTo>
                  <a:lnTo>
                    <a:pt x="66426" y="84866"/>
                  </a:lnTo>
                  <a:lnTo>
                    <a:pt x="84108" y="59557"/>
                  </a:lnTo>
                  <a:lnTo>
                    <a:pt x="102799" y="22729"/>
                  </a:lnTo>
                  <a:lnTo>
                    <a:pt x="104516" y="21368"/>
                  </a:lnTo>
                  <a:lnTo>
                    <a:pt x="106719" y="21519"/>
                  </a:lnTo>
                  <a:lnTo>
                    <a:pt x="109246" y="22678"/>
                  </a:lnTo>
                  <a:lnTo>
                    <a:pt x="110931" y="24509"/>
                  </a:lnTo>
                  <a:lnTo>
                    <a:pt x="112803" y="29366"/>
                  </a:lnTo>
                  <a:lnTo>
                    <a:pt x="115270" y="74297"/>
                  </a:lnTo>
                  <a:lnTo>
                    <a:pt x="123825" y="101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045"/>
            <p:cNvSpPr/>
            <p:nvPr>
              <p:custDataLst>
                <p:tags r:id="rId167"/>
              </p:custDataLst>
            </p:nvPr>
          </p:nvSpPr>
          <p:spPr>
            <a:xfrm>
              <a:off x="2552700" y="647700"/>
              <a:ext cx="142876" cy="178632"/>
            </a:xfrm>
            <a:custGeom>
              <a:avLst/>
              <a:gdLst/>
              <a:ahLst/>
              <a:cxnLst/>
              <a:rect l="0" t="0" r="0" b="0"/>
              <a:pathLst>
                <a:path w="142876" h="178632">
                  <a:moveTo>
                    <a:pt x="0" y="0"/>
                  </a:moveTo>
                  <a:lnTo>
                    <a:pt x="0" y="0"/>
                  </a:lnTo>
                  <a:lnTo>
                    <a:pt x="0" y="44932"/>
                  </a:lnTo>
                  <a:lnTo>
                    <a:pt x="0" y="92209"/>
                  </a:lnTo>
                  <a:lnTo>
                    <a:pt x="0" y="137806"/>
                  </a:lnTo>
                  <a:lnTo>
                    <a:pt x="0" y="178631"/>
                  </a:lnTo>
                  <a:lnTo>
                    <a:pt x="0" y="135940"/>
                  </a:lnTo>
                  <a:lnTo>
                    <a:pt x="7604" y="97878"/>
                  </a:lnTo>
                  <a:lnTo>
                    <a:pt x="15188" y="79919"/>
                  </a:lnTo>
                  <a:lnTo>
                    <a:pt x="21109" y="52122"/>
                  </a:lnTo>
                  <a:lnTo>
                    <a:pt x="23598" y="47448"/>
                  </a:lnTo>
                  <a:lnTo>
                    <a:pt x="26315" y="45390"/>
                  </a:lnTo>
                  <a:lnTo>
                    <a:pt x="29185" y="45077"/>
                  </a:lnTo>
                  <a:lnTo>
                    <a:pt x="32157" y="45926"/>
                  </a:lnTo>
                  <a:lnTo>
                    <a:pt x="38281" y="55337"/>
                  </a:lnTo>
                  <a:lnTo>
                    <a:pt x="54344" y="99808"/>
                  </a:lnTo>
                  <a:lnTo>
                    <a:pt x="56596" y="116494"/>
                  </a:lnTo>
                  <a:lnTo>
                    <a:pt x="57839" y="118938"/>
                  </a:lnTo>
                  <a:lnTo>
                    <a:pt x="59726" y="120567"/>
                  </a:lnTo>
                  <a:lnTo>
                    <a:pt x="62043" y="121653"/>
                  </a:lnTo>
                  <a:lnTo>
                    <a:pt x="63587" y="121319"/>
                  </a:lnTo>
                  <a:lnTo>
                    <a:pt x="64616" y="120037"/>
                  </a:lnTo>
                  <a:lnTo>
                    <a:pt x="83900" y="73388"/>
                  </a:lnTo>
                  <a:lnTo>
                    <a:pt x="98707" y="56199"/>
                  </a:lnTo>
                  <a:lnTo>
                    <a:pt x="122150" y="43698"/>
                  </a:lnTo>
                  <a:lnTo>
                    <a:pt x="125884" y="43948"/>
                  </a:lnTo>
                  <a:lnTo>
                    <a:pt x="128373" y="46232"/>
                  </a:lnTo>
                  <a:lnTo>
                    <a:pt x="139241" y="78525"/>
                  </a:lnTo>
                  <a:lnTo>
                    <a:pt x="142556" y="125950"/>
                  </a:lnTo>
                  <a:lnTo>
                    <a:pt x="1428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046"/>
            <p:cNvSpPr/>
            <p:nvPr>
              <p:custDataLst>
                <p:tags r:id="rId168"/>
              </p:custDataLst>
            </p:nvPr>
          </p:nvSpPr>
          <p:spPr>
            <a:xfrm>
              <a:off x="2423819" y="619125"/>
              <a:ext cx="14582" cy="66676"/>
            </a:xfrm>
            <a:custGeom>
              <a:avLst/>
              <a:gdLst/>
              <a:ahLst/>
              <a:cxnLst/>
              <a:rect l="0" t="0" r="0" b="0"/>
              <a:pathLst>
                <a:path w="14582" h="66676">
                  <a:moveTo>
                    <a:pt x="5056" y="66675"/>
                  </a:moveTo>
                  <a:lnTo>
                    <a:pt x="5056" y="66675"/>
                  </a:lnTo>
                  <a:lnTo>
                    <a:pt x="3998" y="38374"/>
                  </a:lnTo>
                  <a:lnTo>
                    <a:pt x="0" y="23758"/>
                  </a:lnTo>
                  <a:lnTo>
                    <a:pt x="627" y="19014"/>
                  </a:lnTo>
                  <a:lnTo>
                    <a:pt x="14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047"/>
            <p:cNvSpPr/>
            <p:nvPr>
              <p:custDataLst>
                <p:tags r:id="rId169"/>
              </p:custDataLst>
            </p:nvPr>
          </p:nvSpPr>
          <p:spPr>
            <a:xfrm>
              <a:off x="2476500" y="7239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15209"/>
                  </a:lnTo>
                  <a:lnTo>
                    <a:pt x="7539" y="44240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48"/>
            <p:cNvSpPr/>
            <p:nvPr>
              <p:custDataLst>
                <p:tags r:id="rId170"/>
              </p:custDataLst>
            </p:nvPr>
          </p:nvSpPr>
          <p:spPr>
            <a:xfrm>
              <a:off x="2257425" y="704850"/>
              <a:ext cx="123826" cy="161926"/>
            </a:xfrm>
            <a:custGeom>
              <a:avLst/>
              <a:gdLst/>
              <a:ahLst/>
              <a:cxnLst/>
              <a:rect l="0" t="0" r="0" b="0"/>
              <a:pathLst>
                <a:path w="123826" h="161926">
                  <a:moveTo>
                    <a:pt x="123825" y="0"/>
                  </a:moveTo>
                  <a:lnTo>
                    <a:pt x="123825" y="0"/>
                  </a:lnTo>
                  <a:lnTo>
                    <a:pt x="103103" y="17900"/>
                  </a:lnTo>
                  <a:lnTo>
                    <a:pt x="97310" y="21459"/>
                  </a:lnTo>
                  <a:lnTo>
                    <a:pt x="66528" y="63438"/>
                  </a:lnTo>
                  <a:lnTo>
                    <a:pt x="41246" y="10154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49"/>
            <p:cNvSpPr/>
            <p:nvPr>
              <p:custDataLst>
                <p:tags r:id="rId171"/>
              </p:custDataLst>
            </p:nvPr>
          </p:nvSpPr>
          <p:spPr>
            <a:xfrm>
              <a:off x="2257425" y="714767"/>
              <a:ext cx="123826" cy="142484"/>
            </a:xfrm>
            <a:custGeom>
              <a:avLst/>
              <a:gdLst/>
              <a:ahLst/>
              <a:cxnLst/>
              <a:rect l="0" t="0" r="0" b="0"/>
              <a:pathLst>
                <a:path w="123826" h="1424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44780" y="44399"/>
                  </a:lnTo>
                  <a:lnTo>
                    <a:pt x="88919" y="89586"/>
                  </a:lnTo>
                  <a:lnTo>
                    <a:pt x="108659" y="118629"/>
                  </a:lnTo>
                  <a:lnTo>
                    <a:pt x="123825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050"/>
            <p:cNvSpPr/>
            <p:nvPr>
              <p:custDataLst>
                <p:tags r:id="rId172"/>
              </p:custDataLst>
            </p:nvPr>
          </p:nvSpPr>
          <p:spPr>
            <a:xfrm>
              <a:off x="2088649" y="726552"/>
              <a:ext cx="149727" cy="114225"/>
            </a:xfrm>
            <a:custGeom>
              <a:avLst/>
              <a:gdLst/>
              <a:ahLst/>
              <a:cxnLst/>
              <a:rect l="0" t="0" r="0" b="0"/>
              <a:pathLst>
                <a:path w="149727" h="114225">
                  <a:moveTo>
                    <a:pt x="83051" y="54498"/>
                  </a:moveTo>
                  <a:lnTo>
                    <a:pt x="83051" y="54498"/>
                  </a:lnTo>
                  <a:lnTo>
                    <a:pt x="81993" y="36135"/>
                  </a:lnTo>
                  <a:lnTo>
                    <a:pt x="75447" y="15896"/>
                  </a:lnTo>
                  <a:lnTo>
                    <a:pt x="69793" y="6297"/>
                  </a:lnTo>
                  <a:lnTo>
                    <a:pt x="65746" y="3314"/>
                  </a:lnTo>
                  <a:lnTo>
                    <a:pt x="55604" y="0"/>
                  </a:lnTo>
                  <a:lnTo>
                    <a:pt x="44041" y="1349"/>
                  </a:lnTo>
                  <a:lnTo>
                    <a:pt x="31847" y="6534"/>
                  </a:lnTo>
                  <a:lnTo>
                    <a:pt x="19371" y="15895"/>
                  </a:lnTo>
                  <a:lnTo>
                    <a:pt x="9593" y="32755"/>
                  </a:lnTo>
                  <a:lnTo>
                    <a:pt x="961" y="63225"/>
                  </a:lnTo>
                  <a:lnTo>
                    <a:pt x="0" y="81660"/>
                  </a:lnTo>
                  <a:lnTo>
                    <a:pt x="3100" y="96909"/>
                  </a:lnTo>
                  <a:lnTo>
                    <a:pt x="10829" y="107920"/>
                  </a:lnTo>
                  <a:lnTo>
                    <a:pt x="15853" y="112337"/>
                  </a:lnTo>
                  <a:lnTo>
                    <a:pt x="22377" y="114224"/>
                  </a:lnTo>
                  <a:lnTo>
                    <a:pt x="38093" y="113498"/>
                  </a:lnTo>
                  <a:lnTo>
                    <a:pt x="43554" y="111823"/>
                  </a:lnTo>
                  <a:lnTo>
                    <a:pt x="47195" y="109648"/>
                  </a:lnTo>
                  <a:lnTo>
                    <a:pt x="66609" y="88964"/>
                  </a:lnTo>
                  <a:lnTo>
                    <a:pt x="79465" y="59832"/>
                  </a:lnTo>
                  <a:lnTo>
                    <a:pt x="82579" y="39077"/>
                  </a:lnTo>
                  <a:lnTo>
                    <a:pt x="83795" y="38926"/>
                  </a:lnTo>
                  <a:lnTo>
                    <a:pt x="87968" y="41580"/>
                  </a:lnTo>
                  <a:lnTo>
                    <a:pt x="96267" y="54081"/>
                  </a:lnTo>
                  <a:lnTo>
                    <a:pt x="103065" y="70722"/>
                  </a:lnTo>
                  <a:lnTo>
                    <a:pt x="123408" y="94356"/>
                  </a:lnTo>
                  <a:lnTo>
                    <a:pt x="149726" y="111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051"/>
            <p:cNvSpPr/>
            <p:nvPr>
              <p:custDataLst>
                <p:tags r:id="rId173"/>
              </p:custDataLst>
            </p:nvPr>
          </p:nvSpPr>
          <p:spPr>
            <a:xfrm>
              <a:off x="1762125" y="558079"/>
              <a:ext cx="266701" cy="327747"/>
            </a:xfrm>
            <a:custGeom>
              <a:avLst/>
              <a:gdLst/>
              <a:ahLst/>
              <a:cxnLst/>
              <a:rect l="0" t="0" r="0" b="0"/>
              <a:pathLst>
                <a:path w="266701" h="327747">
                  <a:moveTo>
                    <a:pt x="0" y="61046"/>
                  </a:moveTo>
                  <a:lnTo>
                    <a:pt x="0" y="61046"/>
                  </a:lnTo>
                  <a:lnTo>
                    <a:pt x="0" y="52845"/>
                  </a:lnTo>
                  <a:lnTo>
                    <a:pt x="1058" y="76508"/>
                  </a:lnTo>
                  <a:lnTo>
                    <a:pt x="8642" y="116209"/>
                  </a:lnTo>
                  <a:lnTo>
                    <a:pt x="9409" y="160294"/>
                  </a:lnTo>
                  <a:lnTo>
                    <a:pt x="9502" y="202790"/>
                  </a:lnTo>
                  <a:lnTo>
                    <a:pt x="9522" y="249346"/>
                  </a:lnTo>
                  <a:lnTo>
                    <a:pt x="8466" y="279451"/>
                  </a:lnTo>
                  <a:lnTo>
                    <a:pt x="1324" y="296365"/>
                  </a:lnTo>
                  <a:lnTo>
                    <a:pt x="883" y="295184"/>
                  </a:lnTo>
                  <a:lnTo>
                    <a:pt x="78" y="256792"/>
                  </a:lnTo>
                  <a:lnTo>
                    <a:pt x="1081" y="218763"/>
                  </a:lnTo>
                  <a:lnTo>
                    <a:pt x="6553" y="183272"/>
                  </a:lnTo>
                  <a:lnTo>
                    <a:pt x="8204" y="151352"/>
                  </a:lnTo>
                  <a:lnTo>
                    <a:pt x="11760" y="118821"/>
                  </a:lnTo>
                  <a:lnTo>
                    <a:pt x="16890" y="79223"/>
                  </a:lnTo>
                  <a:lnTo>
                    <a:pt x="26370" y="32356"/>
                  </a:lnTo>
                  <a:lnTo>
                    <a:pt x="36346" y="0"/>
                  </a:lnTo>
                  <a:lnTo>
                    <a:pt x="37989" y="241"/>
                  </a:lnTo>
                  <a:lnTo>
                    <a:pt x="42637" y="6152"/>
                  </a:lnTo>
                  <a:lnTo>
                    <a:pt x="65501" y="52555"/>
                  </a:lnTo>
                  <a:lnTo>
                    <a:pt x="95514" y="96460"/>
                  </a:lnTo>
                  <a:lnTo>
                    <a:pt x="101776" y="103705"/>
                  </a:lnTo>
                  <a:lnTo>
                    <a:pt x="117200" y="111756"/>
                  </a:lnTo>
                  <a:lnTo>
                    <a:pt x="125759" y="113902"/>
                  </a:lnTo>
                  <a:lnTo>
                    <a:pt x="143734" y="110643"/>
                  </a:lnTo>
                  <a:lnTo>
                    <a:pt x="168883" y="96908"/>
                  </a:lnTo>
                  <a:lnTo>
                    <a:pt x="189739" y="76611"/>
                  </a:lnTo>
                  <a:lnTo>
                    <a:pt x="218172" y="37718"/>
                  </a:lnTo>
                  <a:lnTo>
                    <a:pt x="233046" y="1586"/>
                  </a:lnTo>
                  <a:lnTo>
                    <a:pt x="234739" y="239"/>
                  </a:lnTo>
                  <a:lnTo>
                    <a:pt x="235868" y="400"/>
                  </a:lnTo>
                  <a:lnTo>
                    <a:pt x="236620" y="1565"/>
                  </a:lnTo>
                  <a:lnTo>
                    <a:pt x="237679" y="8262"/>
                  </a:lnTo>
                  <a:lnTo>
                    <a:pt x="239095" y="49365"/>
                  </a:lnTo>
                  <a:lnTo>
                    <a:pt x="244645" y="87806"/>
                  </a:lnTo>
                  <a:lnTo>
                    <a:pt x="247818" y="132240"/>
                  </a:lnTo>
                  <a:lnTo>
                    <a:pt x="253932" y="175744"/>
                  </a:lnTo>
                  <a:lnTo>
                    <a:pt x="259357" y="219483"/>
                  </a:lnTo>
                  <a:lnTo>
                    <a:pt x="265250" y="262969"/>
                  </a:lnTo>
                  <a:lnTo>
                    <a:pt x="266700" y="327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17"/>
          <p:cNvGrpSpPr/>
          <p:nvPr/>
        </p:nvGrpSpPr>
        <p:grpSpPr>
          <a:xfrm>
            <a:off x="3498915" y="469929"/>
            <a:ext cx="1424159" cy="394653"/>
            <a:chOff x="3498915" y="469929"/>
            <a:chExt cx="1424159" cy="394653"/>
          </a:xfrm>
        </p:grpSpPr>
        <p:sp>
          <p:nvSpPr>
            <p:cNvPr id="21" name="SMARTInkShape-4052"/>
            <p:cNvSpPr/>
            <p:nvPr>
              <p:custDataLst>
                <p:tags r:id="rId151"/>
              </p:custDataLst>
            </p:nvPr>
          </p:nvSpPr>
          <p:spPr>
            <a:xfrm>
              <a:off x="4857750" y="469929"/>
              <a:ext cx="65324" cy="301597"/>
            </a:xfrm>
            <a:custGeom>
              <a:avLst/>
              <a:gdLst/>
              <a:ahLst/>
              <a:cxnLst/>
              <a:rect l="0" t="0" r="0" b="0"/>
              <a:pathLst>
                <a:path w="65324" h="301597">
                  <a:moveTo>
                    <a:pt x="0" y="301596"/>
                  </a:moveTo>
                  <a:lnTo>
                    <a:pt x="0" y="301596"/>
                  </a:lnTo>
                  <a:lnTo>
                    <a:pt x="20723" y="264868"/>
                  </a:lnTo>
                  <a:lnTo>
                    <a:pt x="32951" y="228625"/>
                  </a:lnTo>
                  <a:lnTo>
                    <a:pt x="42139" y="187934"/>
                  </a:lnTo>
                  <a:lnTo>
                    <a:pt x="53087" y="148264"/>
                  </a:lnTo>
                  <a:lnTo>
                    <a:pt x="59170" y="103582"/>
                  </a:lnTo>
                  <a:lnTo>
                    <a:pt x="65193" y="63868"/>
                  </a:lnTo>
                  <a:lnTo>
                    <a:pt x="65323" y="19962"/>
                  </a:lnTo>
                  <a:lnTo>
                    <a:pt x="61489" y="3211"/>
                  </a:lnTo>
                  <a:lnTo>
                    <a:pt x="57926" y="15"/>
                  </a:lnTo>
                  <a:lnTo>
                    <a:pt x="53434" y="0"/>
                  </a:lnTo>
                  <a:lnTo>
                    <a:pt x="39821" y="7270"/>
                  </a:lnTo>
                  <a:lnTo>
                    <a:pt x="36072" y="10129"/>
                  </a:lnTo>
                  <a:lnTo>
                    <a:pt x="25740" y="44491"/>
                  </a:lnTo>
                  <a:lnTo>
                    <a:pt x="22023" y="77260"/>
                  </a:lnTo>
                  <a:lnTo>
                    <a:pt x="19932" y="122943"/>
                  </a:lnTo>
                  <a:lnTo>
                    <a:pt x="19311" y="159409"/>
                  </a:lnTo>
                  <a:lnTo>
                    <a:pt x="24158" y="204600"/>
                  </a:lnTo>
                  <a:lnTo>
                    <a:pt x="32323" y="244517"/>
                  </a:lnTo>
                  <a:lnTo>
                    <a:pt x="47625" y="292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053"/>
            <p:cNvSpPr/>
            <p:nvPr>
              <p:custDataLst>
                <p:tags r:id="rId152"/>
              </p:custDataLst>
            </p:nvPr>
          </p:nvSpPr>
          <p:spPr>
            <a:xfrm>
              <a:off x="4810125" y="695717"/>
              <a:ext cx="47626" cy="94859"/>
            </a:xfrm>
            <a:custGeom>
              <a:avLst/>
              <a:gdLst/>
              <a:ahLst/>
              <a:cxnLst/>
              <a:rect l="0" t="0" r="0" b="0"/>
              <a:pathLst>
                <a:path w="47626" h="94859">
                  <a:moveTo>
                    <a:pt x="47625" y="9133"/>
                  </a:moveTo>
                  <a:lnTo>
                    <a:pt x="47625" y="9133"/>
                  </a:lnTo>
                  <a:lnTo>
                    <a:pt x="47625" y="4076"/>
                  </a:lnTo>
                  <a:lnTo>
                    <a:pt x="46567" y="2587"/>
                  </a:lnTo>
                  <a:lnTo>
                    <a:pt x="44803" y="1594"/>
                  </a:lnTo>
                  <a:lnTo>
                    <a:pt x="34368" y="0"/>
                  </a:lnTo>
                  <a:lnTo>
                    <a:pt x="15122" y="9837"/>
                  </a:lnTo>
                  <a:lnTo>
                    <a:pt x="10082" y="14894"/>
                  </a:lnTo>
                  <a:lnTo>
                    <a:pt x="4481" y="26157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54"/>
            <p:cNvSpPr/>
            <p:nvPr>
              <p:custDataLst>
                <p:tags r:id="rId153"/>
              </p:custDataLst>
            </p:nvPr>
          </p:nvSpPr>
          <p:spPr>
            <a:xfrm>
              <a:off x="4678758" y="714375"/>
              <a:ext cx="73525" cy="75518"/>
            </a:xfrm>
            <a:custGeom>
              <a:avLst/>
              <a:gdLst/>
              <a:ahLst/>
              <a:cxnLst/>
              <a:rect l="0" t="0" r="0" b="0"/>
              <a:pathLst>
                <a:path w="73525" h="75518">
                  <a:moveTo>
                    <a:pt x="45642" y="9525"/>
                  </a:moveTo>
                  <a:lnTo>
                    <a:pt x="45642" y="9525"/>
                  </a:lnTo>
                  <a:lnTo>
                    <a:pt x="27328" y="9525"/>
                  </a:lnTo>
                  <a:lnTo>
                    <a:pt x="18805" y="12347"/>
                  </a:lnTo>
                  <a:lnTo>
                    <a:pt x="15050" y="14581"/>
                  </a:lnTo>
                  <a:lnTo>
                    <a:pt x="4711" y="27839"/>
                  </a:lnTo>
                  <a:lnTo>
                    <a:pt x="0" y="40116"/>
                  </a:lnTo>
                  <a:lnTo>
                    <a:pt x="1721" y="49932"/>
                  </a:lnTo>
                  <a:lnTo>
                    <a:pt x="3661" y="55513"/>
                  </a:lnTo>
                  <a:lnTo>
                    <a:pt x="14284" y="64536"/>
                  </a:lnTo>
                  <a:lnTo>
                    <a:pt x="32470" y="72744"/>
                  </a:lnTo>
                  <a:lnTo>
                    <a:pt x="53154" y="75517"/>
                  </a:lnTo>
                  <a:lnTo>
                    <a:pt x="62386" y="73074"/>
                  </a:lnTo>
                  <a:lnTo>
                    <a:pt x="66329" y="70941"/>
                  </a:lnTo>
                  <a:lnTo>
                    <a:pt x="68959" y="68461"/>
                  </a:lnTo>
                  <a:lnTo>
                    <a:pt x="71880" y="62883"/>
                  </a:lnTo>
                  <a:lnTo>
                    <a:pt x="73524" y="43679"/>
                  </a:lnTo>
                  <a:lnTo>
                    <a:pt x="71087" y="32466"/>
                  </a:lnTo>
                  <a:lnTo>
                    <a:pt x="64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55"/>
            <p:cNvSpPr/>
            <p:nvPr>
              <p:custDataLst>
                <p:tags r:id="rId154"/>
              </p:custDataLst>
            </p:nvPr>
          </p:nvSpPr>
          <p:spPr>
            <a:xfrm>
              <a:off x="4572669" y="681718"/>
              <a:ext cx="63980" cy="114574"/>
            </a:xfrm>
            <a:custGeom>
              <a:avLst/>
              <a:gdLst/>
              <a:ahLst/>
              <a:cxnLst/>
              <a:rect l="0" t="0" r="0" b="0"/>
              <a:pathLst>
                <a:path w="63980" h="114574">
                  <a:moveTo>
                    <a:pt x="46956" y="32657"/>
                  </a:moveTo>
                  <a:lnTo>
                    <a:pt x="46956" y="32657"/>
                  </a:lnTo>
                  <a:lnTo>
                    <a:pt x="46956" y="11198"/>
                  </a:lnTo>
                  <a:lnTo>
                    <a:pt x="44134" y="4423"/>
                  </a:lnTo>
                  <a:lnTo>
                    <a:pt x="41899" y="1134"/>
                  </a:lnTo>
                  <a:lnTo>
                    <a:pt x="39352" y="0"/>
                  </a:lnTo>
                  <a:lnTo>
                    <a:pt x="36595" y="302"/>
                  </a:lnTo>
                  <a:lnTo>
                    <a:pt x="19509" y="8392"/>
                  </a:lnTo>
                  <a:lnTo>
                    <a:pt x="10769" y="19756"/>
                  </a:lnTo>
                  <a:lnTo>
                    <a:pt x="1590" y="42809"/>
                  </a:lnTo>
                  <a:lnTo>
                    <a:pt x="0" y="59183"/>
                  </a:lnTo>
                  <a:lnTo>
                    <a:pt x="4586" y="82497"/>
                  </a:lnTo>
                  <a:lnTo>
                    <a:pt x="17704" y="104457"/>
                  </a:lnTo>
                  <a:lnTo>
                    <a:pt x="29016" y="112193"/>
                  </a:lnTo>
                  <a:lnTo>
                    <a:pt x="34996" y="114256"/>
                  </a:lnTo>
                  <a:lnTo>
                    <a:pt x="40041" y="114573"/>
                  </a:lnTo>
                  <a:lnTo>
                    <a:pt x="48469" y="112103"/>
                  </a:lnTo>
                  <a:lnTo>
                    <a:pt x="55743" y="104655"/>
                  </a:lnTo>
                  <a:lnTo>
                    <a:pt x="61445" y="94289"/>
                  </a:lnTo>
                  <a:lnTo>
                    <a:pt x="63979" y="82627"/>
                  </a:lnTo>
                  <a:lnTo>
                    <a:pt x="56187" y="36862"/>
                  </a:lnTo>
                  <a:lnTo>
                    <a:pt x="50162" y="22497"/>
                  </a:lnTo>
                  <a:lnTo>
                    <a:pt x="46956" y="23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56"/>
            <p:cNvSpPr/>
            <p:nvPr>
              <p:custDataLst>
                <p:tags r:id="rId155"/>
              </p:custDataLst>
            </p:nvPr>
          </p:nvSpPr>
          <p:spPr>
            <a:xfrm>
              <a:off x="4419600" y="487099"/>
              <a:ext cx="76201" cy="322527"/>
            </a:xfrm>
            <a:custGeom>
              <a:avLst/>
              <a:gdLst/>
              <a:ahLst/>
              <a:cxnLst/>
              <a:rect l="0" t="0" r="0" b="0"/>
              <a:pathLst>
                <a:path w="76201" h="3225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812" y="35578"/>
                  </a:lnTo>
                  <a:lnTo>
                    <a:pt x="537" y="77343"/>
                  </a:lnTo>
                  <a:lnTo>
                    <a:pt x="159" y="123232"/>
                  </a:lnTo>
                  <a:lnTo>
                    <a:pt x="71" y="155634"/>
                  </a:lnTo>
                  <a:lnTo>
                    <a:pt x="31" y="191202"/>
                  </a:lnTo>
                  <a:lnTo>
                    <a:pt x="6" y="237476"/>
                  </a:lnTo>
                  <a:lnTo>
                    <a:pt x="1" y="282364"/>
                  </a:lnTo>
                  <a:lnTo>
                    <a:pt x="0" y="306949"/>
                  </a:lnTo>
                  <a:lnTo>
                    <a:pt x="1058" y="295539"/>
                  </a:lnTo>
                  <a:lnTo>
                    <a:pt x="10759" y="259779"/>
                  </a:lnTo>
                  <a:lnTo>
                    <a:pt x="40883" y="219459"/>
                  </a:lnTo>
                  <a:lnTo>
                    <a:pt x="49214" y="213218"/>
                  </a:lnTo>
                  <a:lnTo>
                    <a:pt x="52918" y="212613"/>
                  </a:lnTo>
                  <a:lnTo>
                    <a:pt x="56445" y="213267"/>
                  </a:lnTo>
                  <a:lnTo>
                    <a:pt x="59855" y="214762"/>
                  </a:lnTo>
                  <a:lnTo>
                    <a:pt x="62128" y="217875"/>
                  </a:lnTo>
                  <a:lnTo>
                    <a:pt x="71132" y="249060"/>
                  </a:lnTo>
                  <a:lnTo>
                    <a:pt x="71126" y="266591"/>
                  </a:lnTo>
                  <a:lnTo>
                    <a:pt x="69711" y="284966"/>
                  </a:lnTo>
                  <a:lnTo>
                    <a:pt x="7620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57"/>
            <p:cNvSpPr/>
            <p:nvPr>
              <p:custDataLst>
                <p:tags r:id="rId156"/>
              </p:custDataLst>
            </p:nvPr>
          </p:nvSpPr>
          <p:spPr>
            <a:xfrm>
              <a:off x="4333875" y="5810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058"/>
            <p:cNvSpPr/>
            <p:nvPr>
              <p:custDataLst>
                <p:tags r:id="rId157"/>
              </p:custDataLst>
            </p:nvPr>
          </p:nvSpPr>
          <p:spPr>
            <a:xfrm>
              <a:off x="4314825" y="685800"/>
              <a:ext cx="15014" cy="95251"/>
            </a:xfrm>
            <a:custGeom>
              <a:avLst/>
              <a:gdLst/>
              <a:ahLst/>
              <a:cxnLst/>
              <a:rect l="0" t="0" r="0" b="0"/>
              <a:pathLst>
                <a:path w="15014" h="9525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5013" y="3175"/>
                  </a:lnTo>
                  <a:lnTo>
                    <a:pt x="9088" y="4874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59"/>
            <p:cNvSpPr/>
            <p:nvPr>
              <p:custDataLst>
                <p:tags r:id="rId158"/>
              </p:custDataLst>
            </p:nvPr>
          </p:nvSpPr>
          <p:spPr>
            <a:xfrm>
              <a:off x="4248150" y="485891"/>
              <a:ext cx="19051" cy="314210"/>
            </a:xfrm>
            <a:custGeom>
              <a:avLst/>
              <a:gdLst/>
              <a:ahLst/>
              <a:cxnLst/>
              <a:rect l="0" t="0" r="0" b="0"/>
              <a:pathLst>
                <a:path w="19051" h="314210">
                  <a:moveTo>
                    <a:pt x="19050" y="9409"/>
                  </a:moveTo>
                  <a:lnTo>
                    <a:pt x="19050" y="9409"/>
                  </a:lnTo>
                  <a:lnTo>
                    <a:pt x="19050" y="0"/>
                  </a:lnTo>
                  <a:lnTo>
                    <a:pt x="19050" y="41579"/>
                  </a:lnTo>
                  <a:lnTo>
                    <a:pt x="16228" y="72390"/>
                  </a:lnTo>
                  <a:lnTo>
                    <a:pt x="11445" y="107251"/>
                  </a:lnTo>
                  <a:lnTo>
                    <a:pt x="5793" y="143911"/>
                  </a:lnTo>
                  <a:lnTo>
                    <a:pt x="1717" y="180024"/>
                  </a:lnTo>
                  <a:lnTo>
                    <a:pt x="508" y="224356"/>
                  </a:lnTo>
                  <a:lnTo>
                    <a:pt x="151" y="262539"/>
                  </a:lnTo>
                  <a:lnTo>
                    <a:pt x="0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060"/>
            <p:cNvSpPr/>
            <p:nvPr>
              <p:custDataLst>
                <p:tags r:id="rId159"/>
              </p:custDataLst>
            </p:nvPr>
          </p:nvSpPr>
          <p:spPr>
            <a:xfrm>
              <a:off x="4001094" y="678544"/>
              <a:ext cx="113707" cy="131082"/>
            </a:xfrm>
            <a:custGeom>
              <a:avLst/>
              <a:gdLst/>
              <a:ahLst/>
              <a:cxnLst/>
              <a:rect l="0" t="0" r="0" b="0"/>
              <a:pathLst>
                <a:path w="113707" h="131082">
                  <a:moveTo>
                    <a:pt x="27981" y="54881"/>
                  </a:moveTo>
                  <a:lnTo>
                    <a:pt x="27981" y="54881"/>
                  </a:lnTo>
                  <a:lnTo>
                    <a:pt x="33038" y="54881"/>
                  </a:lnTo>
                  <a:lnTo>
                    <a:pt x="38342" y="52059"/>
                  </a:lnTo>
                  <a:lnTo>
                    <a:pt x="59780" y="32491"/>
                  </a:lnTo>
                  <a:lnTo>
                    <a:pt x="69270" y="18026"/>
                  </a:lnTo>
                  <a:lnTo>
                    <a:pt x="70324" y="13377"/>
                  </a:lnTo>
                  <a:lnTo>
                    <a:pt x="69968" y="9220"/>
                  </a:lnTo>
                  <a:lnTo>
                    <a:pt x="68672" y="5390"/>
                  </a:lnTo>
                  <a:lnTo>
                    <a:pt x="65692" y="2837"/>
                  </a:lnTo>
                  <a:lnTo>
                    <a:pt x="56736" y="0"/>
                  </a:lnTo>
                  <a:lnTo>
                    <a:pt x="52443" y="1361"/>
                  </a:lnTo>
                  <a:lnTo>
                    <a:pt x="16692" y="37514"/>
                  </a:lnTo>
                  <a:lnTo>
                    <a:pt x="3918" y="71049"/>
                  </a:lnTo>
                  <a:lnTo>
                    <a:pt x="0" y="99997"/>
                  </a:lnTo>
                  <a:lnTo>
                    <a:pt x="2977" y="106125"/>
                  </a:lnTo>
                  <a:lnTo>
                    <a:pt x="14752" y="118578"/>
                  </a:lnTo>
                  <a:lnTo>
                    <a:pt x="30568" y="125524"/>
                  </a:lnTo>
                  <a:lnTo>
                    <a:pt x="71648" y="129983"/>
                  </a:lnTo>
                  <a:lnTo>
                    <a:pt x="113706" y="13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061"/>
            <p:cNvSpPr/>
            <p:nvPr>
              <p:custDataLst>
                <p:tags r:id="rId160"/>
              </p:custDataLst>
            </p:nvPr>
          </p:nvSpPr>
          <p:spPr>
            <a:xfrm>
              <a:off x="3858623" y="619125"/>
              <a:ext cx="103778" cy="190501"/>
            </a:xfrm>
            <a:custGeom>
              <a:avLst/>
              <a:gdLst/>
              <a:ahLst/>
              <a:cxnLst/>
              <a:rect l="0" t="0" r="0" b="0"/>
              <a:pathLst>
                <a:path w="103778" h="190501">
                  <a:moveTo>
                    <a:pt x="103777" y="0"/>
                  </a:moveTo>
                  <a:lnTo>
                    <a:pt x="103777" y="0"/>
                  </a:lnTo>
                  <a:lnTo>
                    <a:pt x="83055" y="17900"/>
                  </a:lnTo>
                  <a:lnTo>
                    <a:pt x="71284" y="27006"/>
                  </a:lnTo>
                  <a:lnTo>
                    <a:pt x="40179" y="67723"/>
                  </a:lnTo>
                  <a:lnTo>
                    <a:pt x="10369" y="107515"/>
                  </a:lnTo>
                  <a:lnTo>
                    <a:pt x="4054" y="125043"/>
                  </a:lnTo>
                  <a:lnTo>
                    <a:pt x="0" y="152053"/>
                  </a:lnTo>
                  <a:lnTo>
                    <a:pt x="5090" y="163182"/>
                  </a:lnTo>
                  <a:lnTo>
                    <a:pt x="14408" y="174125"/>
                  </a:lnTo>
                  <a:lnTo>
                    <a:pt x="30495" y="185178"/>
                  </a:lnTo>
                  <a:lnTo>
                    <a:pt x="38752" y="188135"/>
                  </a:lnTo>
                  <a:lnTo>
                    <a:pt x="7520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62"/>
            <p:cNvSpPr/>
            <p:nvPr>
              <p:custDataLst>
                <p:tags r:id="rId161"/>
              </p:custDataLst>
            </p:nvPr>
          </p:nvSpPr>
          <p:spPr>
            <a:xfrm>
              <a:off x="3838575" y="506541"/>
              <a:ext cx="28542" cy="322135"/>
            </a:xfrm>
            <a:custGeom>
              <a:avLst/>
              <a:gdLst/>
              <a:ahLst/>
              <a:cxnLst/>
              <a:rect l="0" t="0" r="0" b="0"/>
              <a:pathLst>
                <a:path w="28542" h="322135">
                  <a:moveTo>
                    <a:pt x="19050" y="17334"/>
                  </a:moveTo>
                  <a:lnTo>
                    <a:pt x="19050" y="17334"/>
                  </a:lnTo>
                  <a:lnTo>
                    <a:pt x="19050" y="0"/>
                  </a:lnTo>
                  <a:lnTo>
                    <a:pt x="20108" y="487"/>
                  </a:lnTo>
                  <a:lnTo>
                    <a:pt x="24107" y="3849"/>
                  </a:lnTo>
                  <a:lnTo>
                    <a:pt x="27692" y="37444"/>
                  </a:lnTo>
                  <a:lnTo>
                    <a:pt x="28400" y="79201"/>
                  </a:lnTo>
                  <a:lnTo>
                    <a:pt x="28541" y="123629"/>
                  </a:lnTo>
                  <a:lnTo>
                    <a:pt x="22022" y="170269"/>
                  </a:lnTo>
                  <a:lnTo>
                    <a:pt x="18872" y="213049"/>
                  </a:lnTo>
                  <a:lnTo>
                    <a:pt x="11707" y="258180"/>
                  </a:lnTo>
                  <a:lnTo>
                    <a:pt x="0" y="32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63"/>
            <p:cNvSpPr/>
            <p:nvPr>
              <p:custDataLst>
                <p:tags r:id="rId162"/>
              </p:custDataLst>
            </p:nvPr>
          </p:nvSpPr>
          <p:spPr>
            <a:xfrm>
              <a:off x="3743325" y="5905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8467" y="353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64"/>
            <p:cNvSpPr/>
            <p:nvPr>
              <p:custDataLst>
                <p:tags r:id="rId163"/>
              </p:custDataLst>
            </p:nvPr>
          </p:nvSpPr>
          <p:spPr>
            <a:xfrm>
              <a:off x="3752850" y="7239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324" y="3564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65"/>
            <p:cNvSpPr/>
            <p:nvPr>
              <p:custDataLst>
                <p:tags r:id="rId164"/>
              </p:custDataLst>
            </p:nvPr>
          </p:nvSpPr>
          <p:spPr>
            <a:xfrm>
              <a:off x="3498915" y="496624"/>
              <a:ext cx="168211" cy="367958"/>
            </a:xfrm>
            <a:custGeom>
              <a:avLst/>
              <a:gdLst/>
              <a:ahLst/>
              <a:cxnLst/>
              <a:rect l="0" t="0" r="0" b="0"/>
              <a:pathLst>
                <a:path w="168211" h="367958">
                  <a:moveTo>
                    <a:pt x="82485" y="8201"/>
                  </a:moveTo>
                  <a:lnTo>
                    <a:pt x="82485" y="8201"/>
                  </a:lnTo>
                  <a:lnTo>
                    <a:pt x="100385" y="662"/>
                  </a:lnTo>
                  <a:lnTo>
                    <a:pt x="103944" y="0"/>
                  </a:lnTo>
                  <a:lnTo>
                    <a:pt x="106316" y="2734"/>
                  </a:lnTo>
                  <a:lnTo>
                    <a:pt x="108952" y="14238"/>
                  </a:lnTo>
                  <a:lnTo>
                    <a:pt x="103039" y="56156"/>
                  </a:lnTo>
                  <a:lnTo>
                    <a:pt x="94690" y="96964"/>
                  </a:lnTo>
                  <a:lnTo>
                    <a:pt x="82387" y="140270"/>
                  </a:lnTo>
                  <a:lnTo>
                    <a:pt x="69766" y="179398"/>
                  </a:lnTo>
                  <a:lnTo>
                    <a:pt x="56023" y="216643"/>
                  </a:lnTo>
                  <a:lnTo>
                    <a:pt x="33009" y="257168"/>
                  </a:lnTo>
                  <a:lnTo>
                    <a:pt x="18188" y="300757"/>
                  </a:lnTo>
                  <a:lnTo>
                    <a:pt x="1620" y="341039"/>
                  </a:lnTo>
                  <a:lnTo>
                    <a:pt x="0" y="350743"/>
                  </a:lnTo>
                  <a:lnTo>
                    <a:pt x="2095" y="357212"/>
                  </a:lnTo>
                  <a:lnTo>
                    <a:pt x="6667" y="361525"/>
                  </a:lnTo>
                  <a:lnTo>
                    <a:pt x="20213" y="366317"/>
                  </a:lnTo>
                  <a:lnTo>
                    <a:pt x="46748" y="367957"/>
                  </a:lnTo>
                  <a:lnTo>
                    <a:pt x="78834" y="364327"/>
                  </a:lnTo>
                  <a:lnTo>
                    <a:pt x="112534" y="365865"/>
                  </a:lnTo>
                  <a:lnTo>
                    <a:pt x="130765" y="360838"/>
                  </a:lnTo>
                  <a:lnTo>
                    <a:pt x="16821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18"/>
          <p:cNvGrpSpPr/>
          <p:nvPr/>
        </p:nvGrpSpPr>
        <p:grpSpPr>
          <a:xfrm>
            <a:off x="5454895" y="481170"/>
            <a:ext cx="1526931" cy="331156"/>
            <a:chOff x="5454895" y="481170"/>
            <a:chExt cx="1526931" cy="331156"/>
          </a:xfrm>
        </p:grpSpPr>
        <p:sp>
          <p:nvSpPr>
            <p:cNvPr id="36" name="SMARTInkShape-4066"/>
            <p:cNvSpPr/>
            <p:nvPr>
              <p:custDataLst>
                <p:tags r:id="rId140"/>
              </p:custDataLst>
            </p:nvPr>
          </p:nvSpPr>
          <p:spPr>
            <a:xfrm>
              <a:off x="6962775" y="714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8689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67"/>
            <p:cNvSpPr/>
            <p:nvPr>
              <p:custDataLst>
                <p:tags r:id="rId141"/>
              </p:custDataLst>
            </p:nvPr>
          </p:nvSpPr>
          <p:spPr>
            <a:xfrm>
              <a:off x="6772275" y="600075"/>
              <a:ext cx="133351" cy="158842"/>
            </a:xfrm>
            <a:custGeom>
              <a:avLst/>
              <a:gdLst/>
              <a:ahLst/>
              <a:cxnLst/>
              <a:rect l="0" t="0" r="0" b="0"/>
              <a:pathLst>
                <a:path w="133351" h="158842">
                  <a:moveTo>
                    <a:pt x="0" y="47625"/>
                  </a:moveTo>
                  <a:lnTo>
                    <a:pt x="0" y="47625"/>
                  </a:lnTo>
                  <a:lnTo>
                    <a:pt x="5056" y="37512"/>
                  </a:lnTo>
                  <a:lnTo>
                    <a:pt x="7604" y="36650"/>
                  </a:lnTo>
                  <a:lnTo>
                    <a:pt x="10361" y="38191"/>
                  </a:lnTo>
                  <a:lnTo>
                    <a:pt x="25510" y="56104"/>
                  </a:lnTo>
                  <a:lnTo>
                    <a:pt x="33899" y="79771"/>
                  </a:lnTo>
                  <a:lnTo>
                    <a:pt x="37270" y="122335"/>
                  </a:lnTo>
                  <a:lnTo>
                    <a:pt x="36673" y="140096"/>
                  </a:lnTo>
                  <a:lnTo>
                    <a:pt x="29851" y="158841"/>
                  </a:lnTo>
                  <a:lnTo>
                    <a:pt x="29425" y="157753"/>
                  </a:lnTo>
                  <a:lnTo>
                    <a:pt x="28687" y="125026"/>
                  </a:lnTo>
                  <a:lnTo>
                    <a:pt x="38722" y="90550"/>
                  </a:lnTo>
                  <a:lnTo>
                    <a:pt x="61075" y="50695"/>
                  </a:lnTo>
                  <a:lnTo>
                    <a:pt x="92174" y="21584"/>
                  </a:lnTo>
                  <a:lnTo>
                    <a:pt x="104819" y="14885"/>
                  </a:lnTo>
                  <a:lnTo>
                    <a:pt x="116436" y="1084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68"/>
            <p:cNvSpPr/>
            <p:nvPr>
              <p:custDataLst>
                <p:tags r:id="rId142"/>
              </p:custDataLst>
            </p:nvPr>
          </p:nvSpPr>
          <p:spPr>
            <a:xfrm>
              <a:off x="6654344" y="628650"/>
              <a:ext cx="79832" cy="102018"/>
            </a:xfrm>
            <a:custGeom>
              <a:avLst/>
              <a:gdLst/>
              <a:ahLst/>
              <a:cxnLst/>
              <a:rect l="0" t="0" r="0" b="0"/>
              <a:pathLst>
                <a:path w="79832" h="102018">
                  <a:moveTo>
                    <a:pt x="79831" y="0"/>
                  </a:moveTo>
                  <a:lnTo>
                    <a:pt x="79831" y="0"/>
                  </a:lnTo>
                  <a:lnTo>
                    <a:pt x="38696" y="1058"/>
                  </a:lnTo>
                  <a:lnTo>
                    <a:pt x="25918" y="5057"/>
                  </a:lnTo>
                  <a:lnTo>
                    <a:pt x="16006" y="13183"/>
                  </a:lnTo>
                  <a:lnTo>
                    <a:pt x="1019" y="35648"/>
                  </a:lnTo>
                  <a:lnTo>
                    <a:pt x="0" y="50768"/>
                  </a:lnTo>
                  <a:lnTo>
                    <a:pt x="7970" y="81289"/>
                  </a:lnTo>
                  <a:lnTo>
                    <a:pt x="16496" y="91868"/>
                  </a:lnTo>
                  <a:lnTo>
                    <a:pt x="21733" y="96170"/>
                  </a:lnTo>
                  <a:lnTo>
                    <a:pt x="36018" y="100951"/>
                  </a:lnTo>
                  <a:lnTo>
                    <a:pt x="50834" y="102017"/>
                  </a:lnTo>
                  <a:lnTo>
                    <a:pt x="60946" y="98963"/>
                  </a:lnTo>
                  <a:lnTo>
                    <a:pt x="68969" y="88434"/>
                  </a:lnTo>
                  <a:lnTo>
                    <a:pt x="72590" y="81181"/>
                  </a:lnTo>
                  <a:lnTo>
                    <a:pt x="73790" y="64655"/>
                  </a:lnTo>
                  <a:lnTo>
                    <a:pt x="70797" y="48844"/>
                  </a:lnTo>
                  <a:lnTo>
                    <a:pt x="62310" y="31453"/>
                  </a:lnTo>
                  <a:lnTo>
                    <a:pt x="54536" y="21539"/>
                  </a:lnTo>
                  <a:lnTo>
                    <a:pt x="512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69"/>
            <p:cNvSpPr/>
            <p:nvPr>
              <p:custDataLst>
                <p:tags r:id="rId143"/>
              </p:custDataLst>
            </p:nvPr>
          </p:nvSpPr>
          <p:spPr>
            <a:xfrm>
              <a:off x="6537856" y="619517"/>
              <a:ext cx="110595" cy="18659"/>
            </a:xfrm>
            <a:custGeom>
              <a:avLst/>
              <a:gdLst/>
              <a:ahLst/>
              <a:cxnLst/>
              <a:rect l="0" t="0" r="0" b="0"/>
              <a:pathLst>
                <a:path w="110595" h="18659">
                  <a:moveTo>
                    <a:pt x="24869" y="9133"/>
                  </a:moveTo>
                  <a:lnTo>
                    <a:pt x="24869" y="9133"/>
                  </a:lnTo>
                  <a:lnTo>
                    <a:pt x="9699" y="9133"/>
                  </a:lnTo>
                  <a:lnTo>
                    <a:pt x="5231" y="8075"/>
                  </a:lnTo>
                  <a:lnTo>
                    <a:pt x="2252" y="6311"/>
                  </a:lnTo>
                  <a:lnTo>
                    <a:pt x="265" y="4076"/>
                  </a:lnTo>
                  <a:lnTo>
                    <a:pt x="0" y="2587"/>
                  </a:lnTo>
                  <a:lnTo>
                    <a:pt x="881" y="1594"/>
                  </a:lnTo>
                  <a:lnTo>
                    <a:pt x="2527" y="932"/>
                  </a:lnTo>
                  <a:lnTo>
                    <a:pt x="14957" y="0"/>
                  </a:lnTo>
                  <a:lnTo>
                    <a:pt x="59937" y="8273"/>
                  </a:lnTo>
                  <a:lnTo>
                    <a:pt x="110594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70"/>
            <p:cNvSpPr/>
            <p:nvPr>
              <p:custDataLst>
                <p:tags r:id="rId144"/>
              </p:custDataLst>
            </p:nvPr>
          </p:nvSpPr>
          <p:spPr>
            <a:xfrm>
              <a:off x="6364612" y="485038"/>
              <a:ext cx="262719" cy="283537"/>
            </a:xfrm>
            <a:custGeom>
              <a:avLst/>
              <a:gdLst/>
              <a:ahLst/>
              <a:cxnLst/>
              <a:rect l="0" t="0" r="0" b="0"/>
              <a:pathLst>
                <a:path w="262719" h="283537">
                  <a:moveTo>
                    <a:pt x="45713" y="238862"/>
                  </a:moveTo>
                  <a:lnTo>
                    <a:pt x="45713" y="238862"/>
                  </a:lnTo>
                  <a:lnTo>
                    <a:pt x="45713" y="233806"/>
                  </a:lnTo>
                  <a:lnTo>
                    <a:pt x="53914" y="198158"/>
                  </a:lnTo>
                  <a:lnTo>
                    <a:pt x="53918" y="170810"/>
                  </a:lnTo>
                  <a:lnTo>
                    <a:pt x="50065" y="161697"/>
                  </a:lnTo>
                  <a:lnTo>
                    <a:pt x="46498" y="159902"/>
                  </a:lnTo>
                  <a:lnTo>
                    <a:pt x="36890" y="160730"/>
                  </a:lnTo>
                  <a:lnTo>
                    <a:pt x="28386" y="164626"/>
                  </a:lnTo>
                  <a:lnTo>
                    <a:pt x="24636" y="167146"/>
                  </a:lnTo>
                  <a:lnTo>
                    <a:pt x="4539" y="201404"/>
                  </a:lnTo>
                  <a:lnTo>
                    <a:pt x="955" y="211983"/>
                  </a:lnTo>
                  <a:lnTo>
                    <a:pt x="0" y="217768"/>
                  </a:lnTo>
                  <a:lnTo>
                    <a:pt x="1479" y="223741"/>
                  </a:lnTo>
                  <a:lnTo>
                    <a:pt x="16240" y="245714"/>
                  </a:lnTo>
                  <a:lnTo>
                    <a:pt x="19715" y="249780"/>
                  </a:lnTo>
                  <a:lnTo>
                    <a:pt x="24147" y="251432"/>
                  </a:lnTo>
                  <a:lnTo>
                    <a:pt x="34718" y="250446"/>
                  </a:lnTo>
                  <a:lnTo>
                    <a:pt x="43648" y="246480"/>
                  </a:lnTo>
                  <a:lnTo>
                    <a:pt x="58005" y="235310"/>
                  </a:lnTo>
                  <a:lnTo>
                    <a:pt x="72371" y="213459"/>
                  </a:lnTo>
                  <a:lnTo>
                    <a:pt x="74068" y="213460"/>
                  </a:lnTo>
                  <a:lnTo>
                    <a:pt x="78776" y="216283"/>
                  </a:lnTo>
                  <a:lnTo>
                    <a:pt x="80455" y="218518"/>
                  </a:lnTo>
                  <a:lnTo>
                    <a:pt x="82320" y="223823"/>
                  </a:lnTo>
                  <a:lnTo>
                    <a:pt x="83371" y="232760"/>
                  </a:lnTo>
                  <a:lnTo>
                    <a:pt x="85635" y="235852"/>
                  </a:lnTo>
                  <a:lnTo>
                    <a:pt x="93795" y="242110"/>
                  </a:lnTo>
                  <a:lnTo>
                    <a:pt x="98934" y="243144"/>
                  </a:lnTo>
                  <a:lnTo>
                    <a:pt x="110289" y="241471"/>
                  </a:lnTo>
                  <a:lnTo>
                    <a:pt x="128582" y="234578"/>
                  </a:lnTo>
                  <a:lnTo>
                    <a:pt x="147408" y="215721"/>
                  </a:lnTo>
                  <a:lnTo>
                    <a:pt x="182068" y="169144"/>
                  </a:lnTo>
                  <a:lnTo>
                    <a:pt x="210960" y="122110"/>
                  </a:lnTo>
                  <a:lnTo>
                    <a:pt x="232141" y="78445"/>
                  </a:lnTo>
                  <a:lnTo>
                    <a:pt x="250657" y="38037"/>
                  </a:lnTo>
                  <a:lnTo>
                    <a:pt x="262718" y="1220"/>
                  </a:lnTo>
                  <a:lnTo>
                    <a:pt x="262350" y="0"/>
                  </a:lnTo>
                  <a:lnTo>
                    <a:pt x="259119" y="4290"/>
                  </a:lnTo>
                  <a:lnTo>
                    <a:pt x="245410" y="48098"/>
                  </a:lnTo>
                  <a:lnTo>
                    <a:pt x="236116" y="82503"/>
                  </a:lnTo>
                  <a:lnTo>
                    <a:pt x="226659" y="120567"/>
                  </a:lnTo>
                  <a:lnTo>
                    <a:pt x="213983" y="161873"/>
                  </a:lnTo>
                  <a:lnTo>
                    <a:pt x="209518" y="201116"/>
                  </a:lnTo>
                  <a:lnTo>
                    <a:pt x="201463" y="240029"/>
                  </a:lnTo>
                  <a:lnTo>
                    <a:pt x="200164" y="265666"/>
                  </a:lnTo>
                  <a:lnTo>
                    <a:pt x="203610" y="276528"/>
                  </a:lnTo>
                  <a:lnTo>
                    <a:pt x="207070" y="279847"/>
                  </a:lnTo>
                  <a:lnTo>
                    <a:pt x="216558" y="283536"/>
                  </a:lnTo>
                  <a:lnTo>
                    <a:pt x="220992" y="281345"/>
                  </a:lnTo>
                  <a:lnTo>
                    <a:pt x="236213" y="25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71"/>
            <p:cNvSpPr/>
            <p:nvPr>
              <p:custDataLst>
                <p:tags r:id="rId145"/>
              </p:custDataLst>
            </p:nvPr>
          </p:nvSpPr>
          <p:spPr>
            <a:xfrm>
              <a:off x="6115566" y="638175"/>
              <a:ext cx="218560" cy="134179"/>
            </a:xfrm>
            <a:custGeom>
              <a:avLst/>
              <a:gdLst/>
              <a:ahLst/>
              <a:cxnLst/>
              <a:rect l="0" t="0" r="0" b="0"/>
              <a:pathLst>
                <a:path w="218560" h="134179">
                  <a:moveTo>
                    <a:pt x="28059" y="0"/>
                  </a:moveTo>
                  <a:lnTo>
                    <a:pt x="28059" y="0"/>
                  </a:lnTo>
                  <a:lnTo>
                    <a:pt x="23003" y="0"/>
                  </a:lnTo>
                  <a:lnTo>
                    <a:pt x="21514" y="1058"/>
                  </a:lnTo>
                  <a:lnTo>
                    <a:pt x="20520" y="2822"/>
                  </a:lnTo>
                  <a:lnTo>
                    <a:pt x="19858" y="5057"/>
                  </a:lnTo>
                  <a:lnTo>
                    <a:pt x="24283" y="31455"/>
                  </a:lnTo>
                  <a:lnTo>
                    <a:pt x="18120" y="72886"/>
                  </a:lnTo>
                  <a:lnTo>
                    <a:pt x="5362" y="115118"/>
                  </a:lnTo>
                  <a:lnTo>
                    <a:pt x="645" y="134178"/>
                  </a:lnTo>
                  <a:lnTo>
                    <a:pt x="0" y="129837"/>
                  </a:lnTo>
                  <a:lnTo>
                    <a:pt x="17453" y="85994"/>
                  </a:lnTo>
                  <a:lnTo>
                    <a:pt x="40812" y="40252"/>
                  </a:lnTo>
                  <a:lnTo>
                    <a:pt x="72357" y="3537"/>
                  </a:lnTo>
                  <a:lnTo>
                    <a:pt x="74524" y="5533"/>
                  </a:lnTo>
                  <a:lnTo>
                    <a:pt x="81572" y="22453"/>
                  </a:lnTo>
                  <a:lnTo>
                    <a:pt x="83592" y="35026"/>
                  </a:lnTo>
                  <a:lnTo>
                    <a:pt x="76473" y="80419"/>
                  </a:lnTo>
                  <a:lnTo>
                    <a:pt x="76034" y="87953"/>
                  </a:lnTo>
                  <a:lnTo>
                    <a:pt x="76976" y="89327"/>
                  </a:lnTo>
                  <a:lnTo>
                    <a:pt x="78662" y="89185"/>
                  </a:lnTo>
                  <a:lnTo>
                    <a:pt x="80845" y="88031"/>
                  </a:lnTo>
                  <a:lnTo>
                    <a:pt x="111876" y="42503"/>
                  </a:lnTo>
                  <a:lnTo>
                    <a:pt x="131164" y="21213"/>
                  </a:lnTo>
                  <a:lnTo>
                    <a:pt x="143028" y="14720"/>
                  </a:lnTo>
                  <a:lnTo>
                    <a:pt x="172947" y="10551"/>
                  </a:lnTo>
                  <a:lnTo>
                    <a:pt x="179685" y="12326"/>
                  </a:lnTo>
                  <a:lnTo>
                    <a:pt x="189992" y="19942"/>
                  </a:lnTo>
                  <a:lnTo>
                    <a:pt x="195279" y="30382"/>
                  </a:lnTo>
                  <a:lnTo>
                    <a:pt x="207462" y="76275"/>
                  </a:lnTo>
                  <a:lnTo>
                    <a:pt x="21855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72"/>
            <p:cNvSpPr/>
            <p:nvPr>
              <p:custDataLst>
                <p:tags r:id="rId146"/>
              </p:custDataLst>
            </p:nvPr>
          </p:nvSpPr>
          <p:spPr>
            <a:xfrm>
              <a:off x="6019800" y="5619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85725"/>
                  </a:moveTo>
                  <a:lnTo>
                    <a:pt x="0" y="85725"/>
                  </a:lnTo>
                  <a:lnTo>
                    <a:pt x="0" y="42493"/>
                  </a:lnTo>
                  <a:lnTo>
                    <a:pt x="1058" y="2482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73"/>
            <p:cNvSpPr/>
            <p:nvPr>
              <p:custDataLst>
                <p:tags r:id="rId147"/>
              </p:custDataLst>
            </p:nvPr>
          </p:nvSpPr>
          <p:spPr>
            <a:xfrm>
              <a:off x="5854924" y="638212"/>
              <a:ext cx="154997" cy="114264"/>
            </a:xfrm>
            <a:custGeom>
              <a:avLst/>
              <a:gdLst/>
              <a:ahLst/>
              <a:cxnLst/>
              <a:rect l="0" t="0" r="0" b="0"/>
              <a:pathLst>
                <a:path w="154997" h="114264">
                  <a:moveTo>
                    <a:pt x="31526" y="19013"/>
                  </a:moveTo>
                  <a:lnTo>
                    <a:pt x="31526" y="19013"/>
                  </a:lnTo>
                  <a:lnTo>
                    <a:pt x="1867" y="19013"/>
                  </a:lnTo>
                  <a:lnTo>
                    <a:pt x="111" y="17955"/>
                  </a:lnTo>
                  <a:lnTo>
                    <a:pt x="0" y="16191"/>
                  </a:lnTo>
                  <a:lnTo>
                    <a:pt x="983" y="13956"/>
                  </a:lnTo>
                  <a:lnTo>
                    <a:pt x="2698" y="12467"/>
                  </a:lnTo>
                  <a:lnTo>
                    <a:pt x="31205" y="4824"/>
                  </a:lnTo>
                  <a:lnTo>
                    <a:pt x="70621" y="923"/>
                  </a:lnTo>
                  <a:lnTo>
                    <a:pt x="112431" y="153"/>
                  </a:lnTo>
                  <a:lnTo>
                    <a:pt x="141699" y="0"/>
                  </a:lnTo>
                  <a:lnTo>
                    <a:pt x="146249" y="2105"/>
                  </a:lnTo>
                  <a:lnTo>
                    <a:pt x="149283" y="5624"/>
                  </a:lnTo>
                  <a:lnTo>
                    <a:pt x="152654" y="15179"/>
                  </a:lnTo>
                  <a:lnTo>
                    <a:pt x="154996" y="49801"/>
                  </a:lnTo>
                  <a:lnTo>
                    <a:pt x="146688" y="97088"/>
                  </a:lnTo>
                  <a:lnTo>
                    <a:pt x="145826" y="114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74"/>
            <p:cNvSpPr/>
            <p:nvPr>
              <p:custDataLst>
                <p:tags r:id="rId148"/>
              </p:custDataLst>
            </p:nvPr>
          </p:nvSpPr>
          <p:spPr>
            <a:xfrm>
              <a:off x="5886692" y="481170"/>
              <a:ext cx="56909" cy="295195"/>
            </a:xfrm>
            <a:custGeom>
              <a:avLst/>
              <a:gdLst/>
              <a:ahLst/>
              <a:cxnLst/>
              <a:rect l="0" t="0" r="0" b="0"/>
              <a:pathLst>
                <a:path w="56909" h="295195">
                  <a:moveTo>
                    <a:pt x="18808" y="14130"/>
                  </a:moveTo>
                  <a:lnTo>
                    <a:pt x="18808" y="14130"/>
                  </a:lnTo>
                  <a:lnTo>
                    <a:pt x="32065" y="873"/>
                  </a:lnTo>
                  <a:lnTo>
                    <a:pt x="35055" y="0"/>
                  </a:lnTo>
                  <a:lnTo>
                    <a:pt x="38106" y="477"/>
                  </a:lnTo>
                  <a:lnTo>
                    <a:pt x="41198" y="1853"/>
                  </a:lnTo>
                  <a:lnTo>
                    <a:pt x="42202" y="3829"/>
                  </a:lnTo>
                  <a:lnTo>
                    <a:pt x="41812" y="6204"/>
                  </a:lnTo>
                  <a:lnTo>
                    <a:pt x="31832" y="34841"/>
                  </a:lnTo>
                  <a:lnTo>
                    <a:pt x="23738" y="78019"/>
                  </a:lnTo>
                  <a:lnTo>
                    <a:pt x="12177" y="120471"/>
                  </a:lnTo>
                  <a:lnTo>
                    <a:pt x="3908" y="162526"/>
                  </a:lnTo>
                  <a:lnTo>
                    <a:pt x="987" y="205325"/>
                  </a:lnTo>
                  <a:lnTo>
                    <a:pt x="0" y="246003"/>
                  </a:lnTo>
                  <a:lnTo>
                    <a:pt x="2652" y="276155"/>
                  </a:lnTo>
                  <a:lnTo>
                    <a:pt x="4863" y="284064"/>
                  </a:lnTo>
                  <a:lnTo>
                    <a:pt x="8452" y="289336"/>
                  </a:lnTo>
                  <a:lnTo>
                    <a:pt x="12963" y="292850"/>
                  </a:lnTo>
                  <a:lnTo>
                    <a:pt x="18086" y="295194"/>
                  </a:lnTo>
                  <a:lnTo>
                    <a:pt x="24677" y="294639"/>
                  </a:lnTo>
                  <a:lnTo>
                    <a:pt x="40467" y="288378"/>
                  </a:lnTo>
                  <a:lnTo>
                    <a:pt x="56908" y="27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75"/>
            <p:cNvSpPr/>
            <p:nvPr>
              <p:custDataLst>
                <p:tags r:id="rId149"/>
              </p:custDataLst>
            </p:nvPr>
          </p:nvSpPr>
          <p:spPr>
            <a:xfrm>
              <a:off x="5681331" y="662970"/>
              <a:ext cx="81295" cy="140732"/>
            </a:xfrm>
            <a:custGeom>
              <a:avLst/>
              <a:gdLst/>
              <a:ahLst/>
              <a:cxnLst/>
              <a:rect l="0" t="0" r="0" b="0"/>
              <a:pathLst>
                <a:path w="81295" h="140732">
                  <a:moveTo>
                    <a:pt x="81294" y="32355"/>
                  </a:moveTo>
                  <a:lnTo>
                    <a:pt x="81294" y="32355"/>
                  </a:lnTo>
                  <a:lnTo>
                    <a:pt x="60571" y="14455"/>
                  </a:lnTo>
                  <a:lnTo>
                    <a:pt x="36514" y="832"/>
                  </a:lnTo>
                  <a:lnTo>
                    <a:pt x="21175" y="0"/>
                  </a:lnTo>
                  <a:lnTo>
                    <a:pt x="6949" y="3159"/>
                  </a:lnTo>
                  <a:lnTo>
                    <a:pt x="3156" y="5482"/>
                  </a:lnTo>
                  <a:lnTo>
                    <a:pt x="627" y="8090"/>
                  </a:lnTo>
                  <a:lnTo>
                    <a:pt x="0" y="10887"/>
                  </a:lnTo>
                  <a:lnTo>
                    <a:pt x="639" y="13809"/>
                  </a:lnTo>
                  <a:lnTo>
                    <a:pt x="5230" y="20938"/>
                  </a:lnTo>
                  <a:lnTo>
                    <a:pt x="49797" y="67454"/>
                  </a:lnTo>
                  <a:lnTo>
                    <a:pt x="68670" y="86382"/>
                  </a:lnTo>
                  <a:lnTo>
                    <a:pt x="75683" y="101875"/>
                  </a:lnTo>
                  <a:lnTo>
                    <a:pt x="80186" y="127579"/>
                  </a:lnTo>
                  <a:lnTo>
                    <a:pt x="78438" y="131821"/>
                  </a:lnTo>
                  <a:lnTo>
                    <a:pt x="70853" y="139357"/>
                  </a:lnTo>
                  <a:lnTo>
                    <a:pt x="66924" y="140731"/>
                  </a:lnTo>
                  <a:lnTo>
                    <a:pt x="63248" y="140589"/>
                  </a:lnTo>
                  <a:lnTo>
                    <a:pt x="59738" y="139436"/>
                  </a:lnTo>
                  <a:lnTo>
                    <a:pt x="53017" y="132511"/>
                  </a:lnTo>
                  <a:lnTo>
                    <a:pt x="49742" y="127700"/>
                  </a:lnTo>
                  <a:lnTo>
                    <a:pt x="48926" y="113889"/>
                  </a:lnTo>
                  <a:lnTo>
                    <a:pt x="52719" y="8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76"/>
            <p:cNvSpPr/>
            <p:nvPr>
              <p:custDataLst>
                <p:tags r:id="rId150"/>
              </p:custDataLst>
            </p:nvPr>
          </p:nvSpPr>
          <p:spPr>
            <a:xfrm>
              <a:off x="5454895" y="506646"/>
              <a:ext cx="155331" cy="305680"/>
            </a:xfrm>
            <a:custGeom>
              <a:avLst/>
              <a:gdLst/>
              <a:ahLst/>
              <a:cxnLst/>
              <a:rect l="0" t="0" r="0" b="0"/>
              <a:pathLst>
                <a:path w="155331" h="305680">
                  <a:moveTo>
                    <a:pt x="21980" y="17229"/>
                  </a:moveTo>
                  <a:lnTo>
                    <a:pt x="21980" y="17229"/>
                  </a:lnTo>
                  <a:lnTo>
                    <a:pt x="13779" y="9028"/>
                  </a:lnTo>
                  <a:lnTo>
                    <a:pt x="13338" y="9645"/>
                  </a:lnTo>
                  <a:lnTo>
                    <a:pt x="12847" y="13153"/>
                  </a:lnTo>
                  <a:lnTo>
                    <a:pt x="13775" y="14511"/>
                  </a:lnTo>
                  <a:lnTo>
                    <a:pt x="15452" y="15417"/>
                  </a:lnTo>
                  <a:lnTo>
                    <a:pt x="17628" y="16021"/>
                  </a:lnTo>
                  <a:lnTo>
                    <a:pt x="25747" y="21928"/>
                  </a:lnTo>
                  <a:lnTo>
                    <a:pt x="50025" y="25324"/>
                  </a:lnTo>
                  <a:lnTo>
                    <a:pt x="95096" y="18867"/>
                  </a:lnTo>
                  <a:lnTo>
                    <a:pt x="140343" y="4327"/>
                  </a:lnTo>
                  <a:lnTo>
                    <a:pt x="144280" y="2277"/>
                  </a:lnTo>
                  <a:lnTo>
                    <a:pt x="145847" y="911"/>
                  </a:lnTo>
                  <a:lnTo>
                    <a:pt x="145833" y="0"/>
                  </a:lnTo>
                  <a:lnTo>
                    <a:pt x="144765" y="452"/>
                  </a:lnTo>
                  <a:lnTo>
                    <a:pt x="101957" y="28818"/>
                  </a:lnTo>
                  <a:lnTo>
                    <a:pt x="61924" y="50014"/>
                  </a:lnTo>
                  <a:lnTo>
                    <a:pt x="35227" y="67277"/>
                  </a:lnTo>
                  <a:lnTo>
                    <a:pt x="27868" y="75809"/>
                  </a:lnTo>
                  <a:lnTo>
                    <a:pt x="24596" y="85951"/>
                  </a:lnTo>
                  <a:lnTo>
                    <a:pt x="23724" y="91618"/>
                  </a:lnTo>
                  <a:lnTo>
                    <a:pt x="25259" y="97513"/>
                  </a:lnTo>
                  <a:lnTo>
                    <a:pt x="32610" y="109708"/>
                  </a:lnTo>
                  <a:lnTo>
                    <a:pt x="48577" y="119361"/>
                  </a:lnTo>
                  <a:lnTo>
                    <a:pt x="94348" y="140822"/>
                  </a:lnTo>
                  <a:lnTo>
                    <a:pt x="98800" y="144074"/>
                  </a:lnTo>
                  <a:lnTo>
                    <a:pt x="100710" y="148359"/>
                  </a:lnTo>
                  <a:lnTo>
                    <a:pt x="100011" y="158765"/>
                  </a:lnTo>
                  <a:lnTo>
                    <a:pt x="88609" y="176523"/>
                  </a:lnTo>
                  <a:lnTo>
                    <a:pt x="71281" y="194940"/>
                  </a:lnTo>
                  <a:lnTo>
                    <a:pt x="28895" y="231283"/>
                  </a:lnTo>
                  <a:lnTo>
                    <a:pt x="1711" y="264884"/>
                  </a:lnTo>
                  <a:lnTo>
                    <a:pt x="0" y="270174"/>
                  </a:lnTo>
                  <a:lnTo>
                    <a:pt x="922" y="281696"/>
                  </a:lnTo>
                  <a:lnTo>
                    <a:pt x="3708" y="286674"/>
                  </a:lnTo>
                  <a:lnTo>
                    <a:pt x="12448" y="295027"/>
                  </a:lnTo>
                  <a:lnTo>
                    <a:pt x="39382" y="305679"/>
                  </a:lnTo>
                  <a:lnTo>
                    <a:pt x="74173" y="305425"/>
                  </a:lnTo>
                  <a:lnTo>
                    <a:pt x="121738" y="296916"/>
                  </a:lnTo>
                  <a:lnTo>
                    <a:pt x="155330" y="293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719"/>
          <p:cNvGrpSpPr/>
          <p:nvPr/>
        </p:nvGrpSpPr>
        <p:grpSpPr>
          <a:xfrm>
            <a:off x="787816" y="1564325"/>
            <a:ext cx="2393535" cy="578801"/>
            <a:chOff x="787816" y="1564325"/>
            <a:chExt cx="2393535" cy="578801"/>
          </a:xfrm>
        </p:grpSpPr>
        <p:sp>
          <p:nvSpPr>
            <p:cNvPr id="48" name="SMARTInkShape-4077"/>
            <p:cNvSpPr/>
            <p:nvPr>
              <p:custDataLst>
                <p:tags r:id="rId126"/>
              </p:custDataLst>
            </p:nvPr>
          </p:nvSpPr>
          <p:spPr>
            <a:xfrm>
              <a:off x="787816" y="1564325"/>
              <a:ext cx="78960" cy="578801"/>
            </a:xfrm>
            <a:custGeom>
              <a:avLst/>
              <a:gdLst/>
              <a:ahLst/>
              <a:cxnLst/>
              <a:rect l="0" t="0" r="0" b="0"/>
              <a:pathLst>
                <a:path w="78960" h="578801">
                  <a:moveTo>
                    <a:pt x="78959" y="35875"/>
                  </a:moveTo>
                  <a:lnTo>
                    <a:pt x="78959" y="35875"/>
                  </a:lnTo>
                  <a:lnTo>
                    <a:pt x="71355" y="27212"/>
                  </a:lnTo>
                  <a:lnTo>
                    <a:pt x="63771" y="13082"/>
                  </a:lnTo>
                  <a:lnTo>
                    <a:pt x="61625" y="5284"/>
                  </a:lnTo>
                  <a:lnTo>
                    <a:pt x="58936" y="2781"/>
                  </a:lnTo>
                  <a:lnTo>
                    <a:pt x="50305" y="0"/>
                  </a:lnTo>
                  <a:lnTo>
                    <a:pt x="46098" y="317"/>
                  </a:lnTo>
                  <a:lnTo>
                    <a:pt x="38601" y="3491"/>
                  </a:lnTo>
                  <a:lnTo>
                    <a:pt x="18619" y="21756"/>
                  </a:lnTo>
                  <a:lnTo>
                    <a:pt x="0" y="51981"/>
                  </a:lnTo>
                  <a:lnTo>
                    <a:pt x="295" y="86038"/>
                  </a:lnTo>
                  <a:lnTo>
                    <a:pt x="7086" y="114473"/>
                  </a:lnTo>
                  <a:lnTo>
                    <a:pt x="26466" y="149590"/>
                  </a:lnTo>
                  <a:lnTo>
                    <a:pt x="47855" y="180830"/>
                  </a:lnTo>
                  <a:lnTo>
                    <a:pt x="62584" y="212204"/>
                  </a:lnTo>
                  <a:lnTo>
                    <a:pt x="63567" y="228544"/>
                  </a:lnTo>
                  <a:lnTo>
                    <a:pt x="52786" y="273227"/>
                  </a:lnTo>
                  <a:lnTo>
                    <a:pt x="34441" y="320416"/>
                  </a:lnTo>
                  <a:lnTo>
                    <a:pt x="16511" y="353966"/>
                  </a:lnTo>
                  <a:lnTo>
                    <a:pt x="12531" y="400682"/>
                  </a:lnTo>
                  <a:lnTo>
                    <a:pt x="12317" y="444768"/>
                  </a:lnTo>
                  <a:lnTo>
                    <a:pt x="7232" y="489980"/>
                  </a:lnTo>
                  <a:lnTo>
                    <a:pt x="3348" y="532753"/>
                  </a:lnTo>
                  <a:lnTo>
                    <a:pt x="2875" y="564530"/>
                  </a:lnTo>
                  <a:lnTo>
                    <a:pt x="3895" y="569287"/>
                  </a:lnTo>
                  <a:lnTo>
                    <a:pt x="5633" y="572458"/>
                  </a:lnTo>
                  <a:lnTo>
                    <a:pt x="7850" y="574572"/>
                  </a:lnTo>
                  <a:lnTo>
                    <a:pt x="31334" y="57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78"/>
            <p:cNvSpPr/>
            <p:nvPr>
              <p:custDataLst>
                <p:tags r:id="rId127"/>
              </p:custDataLst>
            </p:nvPr>
          </p:nvSpPr>
          <p:spPr>
            <a:xfrm>
              <a:off x="3077001" y="1831611"/>
              <a:ext cx="104350" cy="101965"/>
            </a:xfrm>
            <a:custGeom>
              <a:avLst/>
              <a:gdLst/>
              <a:ahLst/>
              <a:cxnLst/>
              <a:rect l="0" t="0" r="0" b="0"/>
              <a:pathLst>
                <a:path w="104350" h="101965">
                  <a:moveTo>
                    <a:pt x="18624" y="6714"/>
                  </a:moveTo>
                  <a:lnTo>
                    <a:pt x="18624" y="6714"/>
                  </a:lnTo>
                  <a:lnTo>
                    <a:pt x="18624" y="19972"/>
                  </a:lnTo>
                  <a:lnTo>
                    <a:pt x="6866" y="61311"/>
                  </a:lnTo>
                  <a:lnTo>
                    <a:pt x="2815" y="69079"/>
                  </a:lnTo>
                  <a:lnTo>
                    <a:pt x="0" y="80883"/>
                  </a:lnTo>
                  <a:lnTo>
                    <a:pt x="917" y="80502"/>
                  </a:lnTo>
                  <a:lnTo>
                    <a:pt x="4757" y="77256"/>
                  </a:lnTo>
                  <a:lnTo>
                    <a:pt x="31050" y="32122"/>
                  </a:lnTo>
                  <a:lnTo>
                    <a:pt x="42138" y="16948"/>
                  </a:lnTo>
                  <a:lnTo>
                    <a:pt x="54122" y="6677"/>
                  </a:lnTo>
                  <a:lnTo>
                    <a:pt x="66504" y="1406"/>
                  </a:lnTo>
                  <a:lnTo>
                    <a:pt x="72769" y="0"/>
                  </a:lnTo>
                  <a:lnTo>
                    <a:pt x="78004" y="1180"/>
                  </a:lnTo>
                  <a:lnTo>
                    <a:pt x="86643" y="8135"/>
                  </a:lnTo>
                  <a:lnTo>
                    <a:pt x="97456" y="23951"/>
                  </a:lnTo>
                  <a:lnTo>
                    <a:pt x="102307" y="42042"/>
                  </a:lnTo>
                  <a:lnTo>
                    <a:pt x="104349" y="101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79"/>
            <p:cNvSpPr/>
            <p:nvPr>
              <p:custDataLst>
                <p:tags r:id="rId128"/>
              </p:custDataLst>
            </p:nvPr>
          </p:nvSpPr>
          <p:spPr>
            <a:xfrm>
              <a:off x="2809875" y="1597469"/>
              <a:ext cx="238126" cy="317057"/>
            </a:xfrm>
            <a:custGeom>
              <a:avLst/>
              <a:gdLst/>
              <a:ahLst/>
              <a:cxnLst/>
              <a:rect l="0" t="0" r="0" b="0"/>
              <a:pathLst>
                <a:path w="238126" h="317057">
                  <a:moveTo>
                    <a:pt x="238125" y="12256"/>
                  </a:moveTo>
                  <a:lnTo>
                    <a:pt x="238125" y="12256"/>
                  </a:lnTo>
                  <a:lnTo>
                    <a:pt x="238125" y="2143"/>
                  </a:lnTo>
                  <a:lnTo>
                    <a:pt x="236008" y="222"/>
                  </a:lnTo>
                  <a:lnTo>
                    <a:pt x="232481" y="0"/>
                  </a:lnTo>
                  <a:lnTo>
                    <a:pt x="228012" y="910"/>
                  </a:lnTo>
                  <a:lnTo>
                    <a:pt x="211610" y="12305"/>
                  </a:lnTo>
                  <a:lnTo>
                    <a:pt x="170467" y="51617"/>
                  </a:lnTo>
                  <a:lnTo>
                    <a:pt x="131300" y="97089"/>
                  </a:lnTo>
                  <a:lnTo>
                    <a:pt x="98720" y="139957"/>
                  </a:lnTo>
                  <a:lnTo>
                    <a:pt x="72809" y="180591"/>
                  </a:lnTo>
                  <a:lnTo>
                    <a:pt x="49443" y="220883"/>
                  </a:lnTo>
                  <a:lnTo>
                    <a:pt x="22584" y="262311"/>
                  </a:lnTo>
                  <a:lnTo>
                    <a:pt x="0" y="31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80"/>
            <p:cNvSpPr/>
            <p:nvPr>
              <p:custDataLst>
                <p:tags r:id="rId129"/>
              </p:custDataLst>
            </p:nvPr>
          </p:nvSpPr>
          <p:spPr>
            <a:xfrm>
              <a:off x="2562225" y="18764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1511" y="17900"/>
                  </a:lnTo>
                  <a:lnTo>
                    <a:pt x="10849" y="2145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081"/>
            <p:cNvSpPr/>
            <p:nvPr>
              <p:custDataLst>
                <p:tags r:id="rId130"/>
              </p:custDataLst>
            </p:nvPr>
          </p:nvSpPr>
          <p:spPr>
            <a:xfrm>
              <a:off x="2362200" y="18764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082"/>
            <p:cNvSpPr/>
            <p:nvPr>
              <p:custDataLst>
                <p:tags r:id="rId131"/>
              </p:custDataLst>
            </p:nvPr>
          </p:nvSpPr>
          <p:spPr>
            <a:xfrm>
              <a:off x="2200275" y="19050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7900" y="6703"/>
                  </a:lnTo>
                  <a:lnTo>
                    <a:pt x="24889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083"/>
            <p:cNvSpPr/>
            <p:nvPr>
              <p:custDataLst>
                <p:tags r:id="rId132"/>
              </p:custDataLst>
            </p:nvPr>
          </p:nvSpPr>
          <p:spPr>
            <a:xfrm>
              <a:off x="2019692" y="1933575"/>
              <a:ext cx="37709" cy="18543"/>
            </a:xfrm>
            <a:custGeom>
              <a:avLst/>
              <a:gdLst/>
              <a:ahLst/>
              <a:cxnLst/>
              <a:rect l="0" t="0" r="0" b="0"/>
              <a:pathLst>
                <a:path w="37709" h="18543">
                  <a:moveTo>
                    <a:pt x="9133" y="0"/>
                  </a:moveTo>
                  <a:lnTo>
                    <a:pt x="9133" y="0"/>
                  </a:lnTo>
                  <a:lnTo>
                    <a:pt x="4077" y="5056"/>
                  </a:lnTo>
                  <a:lnTo>
                    <a:pt x="1594" y="10361"/>
                  </a:lnTo>
                  <a:lnTo>
                    <a:pt x="0" y="17334"/>
                  </a:lnTo>
                  <a:lnTo>
                    <a:pt x="9837" y="18542"/>
                  </a:lnTo>
                  <a:lnTo>
                    <a:pt x="377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084"/>
            <p:cNvSpPr/>
            <p:nvPr>
              <p:custDataLst>
                <p:tags r:id="rId133"/>
              </p:custDataLst>
            </p:nvPr>
          </p:nvSpPr>
          <p:spPr>
            <a:xfrm>
              <a:off x="1843686" y="1848001"/>
              <a:ext cx="89890" cy="111795"/>
            </a:xfrm>
            <a:custGeom>
              <a:avLst/>
              <a:gdLst/>
              <a:ahLst/>
              <a:cxnLst/>
              <a:rect l="0" t="0" r="0" b="0"/>
              <a:pathLst>
                <a:path w="89890" h="111795">
                  <a:moveTo>
                    <a:pt x="23214" y="18899"/>
                  </a:moveTo>
                  <a:lnTo>
                    <a:pt x="23214" y="18899"/>
                  </a:lnTo>
                  <a:lnTo>
                    <a:pt x="23214" y="13843"/>
                  </a:lnTo>
                  <a:lnTo>
                    <a:pt x="26036" y="8538"/>
                  </a:lnTo>
                  <a:lnTo>
                    <a:pt x="28270" y="5641"/>
                  </a:lnTo>
                  <a:lnTo>
                    <a:pt x="27643" y="3711"/>
                  </a:lnTo>
                  <a:lnTo>
                    <a:pt x="25108" y="2423"/>
                  </a:lnTo>
                  <a:lnTo>
                    <a:pt x="21302" y="1565"/>
                  </a:lnTo>
                  <a:lnTo>
                    <a:pt x="20881" y="993"/>
                  </a:lnTo>
                  <a:lnTo>
                    <a:pt x="35816" y="0"/>
                  </a:lnTo>
                  <a:lnTo>
                    <a:pt x="50466" y="4950"/>
                  </a:lnTo>
                  <a:lnTo>
                    <a:pt x="53024" y="8541"/>
                  </a:lnTo>
                  <a:lnTo>
                    <a:pt x="53671" y="13052"/>
                  </a:lnTo>
                  <a:lnTo>
                    <a:pt x="49524" y="29514"/>
                  </a:lnTo>
                  <a:lnTo>
                    <a:pt x="29070" y="65805"/>
                  </a:lnTo>
                  <a:lnTo>
                    <a:pt x="1093" y="106199"/>
                  </a:lnTo>
                  <a:lnTo>
                    <a:pt x="0" y="108849"/>
                  </a:lnTo>
                  <a:lnTo>
                    <a:pt x="330" y="110616"/>
                  </a:lnTo>
                  <a:lnTo>
                    <a:pt x="1608" y="111794"/>
                  </a:lnTo>
                  <a:lnTo>
                    <a:pt x="8672" y="110280"/>
                  </a:lnTo>
                  <a:lnTo>
                    <a:pt x="20984" y="107138"/>
                  </a:lnTo>
                  <a:lnTo>
                    <a:pt x="89889" y="95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085"/>
            <p:cNvSpPr/>
            <p:nvPr>
              <p:custDataLst>
                <p:tags r:id="rId134"/>
              </p:custDataLst>
            </p:nvPr>
          </p:nvSpPr>
          <p:spPr>
            <a:xfrm>
              <a:off x="1666875" y="1601524"/>
              <a:ext cx="161926" cy="313002"/>
            </a:xfrm>
            <a:custGeom>
              <a:avLst/>
              <a:gdLst/>
              <a:ahLst/>
              <a:cxnLst/>
              <a:rect l="0" t="0" r="0" b="0"/>
              <a:pathLst>
                <a:path w="161926" h="313002">
                  <a:moveTo>
                    <a:pt x="161925" y="8201"/>
                  </a:moveTo>
                  <a:lnTo>
                    <a:pt x="161925" y="8201"/>
                  </a:lnTo>
                  <a:lnTo>
                    <a:pt x="161925" y="3145"/>
                  </a:lnTo>
                  <a:lnTo>
                    <a:pt x="160867" y="1655"/>
                  </a:lnTo>
                  <a:lnTo>
                    <a:pt x="159103" y="662"/>
                  </a:lnTo>
                  <a:lnTo>
                    <a:pt x="156869" y="0"/>
                  </a:lnTo>
                  <a:lnTo>
                    <a:pt x="154321" y="617"/>
                  </a:lnTo>
                  <a:lnTo>
                    <a:pt x="148667" y="4125"/>
                  </a:lnTo>
                  <a:lnTo>
                    <a:pt x="116869" y="47616"/>
                  </a:lnTo>
                  <a:lnTo>
                    <a:pt x="93014" y="90148"/>
                  </a:lnTo>
                  <a:lnTo>
                    <a:pt x="73567" y="132992"/>
                  </a:lnTo>
                  <a:lnTo>
                    <a:pt x="53886" y="176863"/>
                  </a:lnTo>
                  <a:lnTo>
                    <a:pt x="35887" y="214378"/>
                  </a:lnTo>
                  <a:lnTo>
                    <a:pt x="21217" y="238624"/>
                  </a:lnTo>
                  <a:lnTo>
                    <a:pt x="190" y="283750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86"/>
            <p:cNvSpPr/>
            <p:nvPr>
              <p:custDataLst>
                <p:tags r:id="rId135"/>
              </p:custDataLst>
            </p:nvPr>
          </p:nvSpPr>
          <p:spPr>
            <a:xfrm>
              <a:off x="1638300" y="1630607"/>
              <a:ext cx="152401" cy="274394"/>
            </a:xfrm>
            <a:custGeom>
              <a:avLst/>
              <a:gdLst/>
              <a:ahLst/>
              <a:cxnLst/>
              <a:rect l="0" t="0" r="0" b="0"/>
              <a:pathLst>
                <a:path w="152401" h="274394">
                  <a:moveTo>
                    <a:pt x="0" y="26743"/>
                  </a:moveTo>
                  <a:lnTo>
                    <a:pt x="0" y="26743"/>
                  </a:lnTo>
                  <a:lnTo>
                    <a:pt x="0" y="13485"/>
                  </a:lnTo>
                  <a:lnTo>
                    <a:pt x="2822" y="7445"/>
                  </a:lnTo>
                  <a:lnTo>
                    <a:pt x="5056" y="4353"/>
                  </a:lnTo>
                  <a:lnTo>
                    <a:pt x="10361" y="917"/>
                  </a:lnTo>
                  <a:lnTo>
                    <a:pt x="13258" y="0"/>
                  </a:lnTo>
                  <a:lnTo>
                    <a:pt x="22120" y="4627"/>
                  </a:lnTo>
                  <a:lnTo>
                    <a:pt x="50146" y="30769"/>
                  </a:lnTo>
                  <a:lnTo>
                    <a:pt x="85781" y="75697"/>
                  </a:lnTo>
                  <a:lnTo>
                    <a:pt x="106354" y="115553"/>
                  </a:lnTo>
                  <a:lnTo>
                    <a:pt x="121471" y="151482"/>
                  </a:lnTo>
                  <a:lnTo>
                    <a:pt x="132652" y="188939"/>
                  </a:lnTo>
                  <a:lnTo>
                    <a:pt x="142668" y="226848"/>
                  </a:lnTo>
                  <a:lnTo>
                    <a:pt x="152400" y="274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087"/>
            <p:cNvSpPr/>
            <p:nvPr>
              <p:custDataLst>
                <p:tags r:id="rId136"/>
              </p:custDataLst>
            </p:nvPr>
          </p:nvSpPr>
          <p:spPr>
            <a:xfrm>
              <a:off x="1390650" y="1895475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25505" y="46135"/>
                  </a:lnTo>
                  <a:lnTo>
                    <a:pt x="15569" y="5754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088"/>
            <p:cNvSpPr/>
            <p:nvPr>
              <p:custDataLst>
                <p:tags r:id="rId137"/>
              </p:custDataLst>
            </p:nvPr>
          </p:nvSpPr>
          <p:spPr>
            <a:xfrm>
              <a:off x="1314450" y="18192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3862" y="27006"/>
                  </a:lnTo>
                  <a:lnTo>
                    <a:pt x="226" y="7300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089"/>
            <p:cNvSpPr/>
            <p:nvPr>
              <p:custDataLst>
                <p:tags r:id="rId138"/>
              </p:custDataLst>
            </p:nvPr>
          </p:nvSpPr>
          <p:spPr>
            <a:xfrm>
              <a:off x="1090981" y="1610509"/>
              <a:ext cx="147270" cy="284967"/>
            </a:xfrm>
            <a:custGeom>
              <a:avLst/>
              <a:gdLst/>
              <a:ahLst/>
              <a:cxnLst/>
              <a:rect l="0" t="0" r="0" b="0"/>
              <a:pathLst>
                <a:path w="147270" h="284967">
                  <a:moveTo>
                    <a:pt x="147269" y="18266"/>
                  </a:moveTo>
                  <a:lnTo>
                    <a:pt x="147269" y="18266"/>
                  </a:lnTo>
                  <a:lnTo>
                    <a:pt x="142212" y="8153"/>
                  </a:lnTo>
                  <a:lnTo>
                    <a:pt x="139665" y="5174"/>
                  </a:lnTo>
                  <a:lnTo>
                    <a:pt x="134012" y="1864"/>
                  </a:lnTo>
                  <a:lnTo>
                    <a:pt x="119822" y="0"/>
                  </a:lnTo>
                  <a:lnTo>
                    <a:pt x="116271" y="797"/>
                  </a:lnTo>
                  <a:lnTo>
                    <a:pt x="113904" y="2387"/>
                  </a:lnTo>
                  <a:lnTo>
                    <a:pt x="110215" y="9092"/>
                  </a:lnTo>
                  <a:lnTo>
                    <a:pt x="99223" y="33622"/>
                  </a:lnTo>
                  <a:lnTo>
                    <a:pt x="77168" y="73401"/>
                  </a:lnTo>
                  <a:lnTo>
                    <a:pt x="58754" y="119770"/>
                  </a:lnTo>
                  <a:lnTo>
                    <a:pt x="43902" y="160760"/>
                  </a:lnTo>
                  <a:lnTo>
                    <a:pt x="26095" y="201362"/>
                  </a:lnTo>
                  <a:lnTo>
                    <a:pt x="9931" y="248864"/>
                  </a:lnTo>
                  <a:lnTo>
                    <a:pt x="0" y="275640"/>
                  </a:lnTo>
                  <a:lnTo>
                    <a:pt x="4394" y="28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090"/>
            <p:cNvSpPr/>
            <p:nvPr>
              <p:custDataLst>
                <p:tags r:id="rId139"/>
              </p:custDataLst>
            </p:nvPr>
          </p:nvSpPr>
          <p:spPr>
            <a:xfrm>
              <a:off x="1020499" y="1638300"/>
              <a:ext cx="198702" cy="270469"/>
            </a:xfrm>
            <a:custGeom>
              <a:avLst/>
              <a:gdLst/>
              <a:ahLst/>
              <a:cxnLst/>
              <a:rect l="0" t="0" r="0" b="0"/>
              <a:pathLst>
                <a:path w="198702" h="270469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9181" y="0"/>
                  </a:lnTo>
                  <a:lnTo>
                    <a:pt x="13088" y="2117"/>
                  </a:lnTo>
                  <a:lnTo>
                    <a:pt x="47052" y="41418"/>
                  </a:lnTo>
                  <a:lnTo>
                    <a:pt x="71849" y="81912"/>
                  </a:lnTo>
                  <a:lnTo>
                    <a:pt x="103470" y="125309"/>
                  </a:lnTo>
                  <a:lnTo>
                    <a:pt x="133911" y="167275"/>
                  </a:lnTo>
                  <a:lnTo>
                    <a:pt x="159177" y="210986"/>
                  </a:lnTo>
                  <a:lnTo>
                    <a:pt x="172526" y="235728"/>
                  </a:lnTo>
                  <a:lnTo>
                    <a:pt x="184243" y="253643"/>
                  </a:lnTo>
                  <a:lnTo>
                    <a:pt x="188042" y="261955"/>
                  </a:lnTo>
                  <a:lnTo>
                    <a:pt x="193258" y="269177"/>
                  </a:lnTo>
                  <a:lnTo>
                    <a:pt x="195072" y="270468"/>
                  </a:lnTo>
                  <a:lnTo>
                    <a:pt x="198701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4091"/>
          <p:cNvSpPr/>
          <p:nvPr>
            <p:custDataLst>
              <p:tags r:id="rId1"/>
            </p:custDataLst>
          </p:nvPr>
        </p:nvSpPr>
        <p:spPr>
          <a:xfrm>
            <a:off x="2810267" y="1600200"/>
            <a:ext cx="171059" cy="314326"/>
          </a:xfrm>
          <a:custGeom>
            <a:avLst/>
            <a:gdLst/>
            <a:ahLst/>
            <a:cxnLst/>
            <a:rect l="0" t="0" r="0" b="0"/>
            <a:pathLst>
              <a:path w="171059" h="314326">
                <a:moveTo>
                  <a:pt x="9133" y="0"/>
                </a:moveTo>
                <a:lnTo>
                  <a:pt x="9133" y="0"/>
                </a:lnTo>
                <a:lnTo>
                  <a:pt x="932" y="0"/>
                </a:lnTo>
                <a:lnTo>
                  <a:pt x="0" y="10113"/>
                </a:lnTo>
                <a:lnTo>
                  <a:pt x="4781" y="31572"/>
                </a:lnTo>
                <a:lnTo>
                  <a:pt x="29282" y="71878"/>
                </a:lnTo>
                <a:lnTo>
                  <a:pt x="53532" y="116710"/>
                </a:lnTo>
                <a:lnTo>
                  <a:pt x="82569" y="157186"/>
                </a:lnTo>
                <a:lnTo>
                  <a:pt x="106423" y="197833"/>
                </a:lnTo>
                <a:lnTo>
                  <a:pt x="135123" y="240755"/>
                </a:lnTo>
                <a:lnTo>
                  <a:pt x="157389" y="283980"/>
                </a:lnTo>
                <a:lnTo>
                  <a:pt x="171058" y="314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721"/>
          <p:cNvGrpSpPr/>
          <p:nvPr/>
        </p:nvGrpSpPr>
        <p:grpSpPr>
          <a:xfrm>
            <a:off x="213849" y="1611130"/>
            <a:ext cx="519577" cy="392234"/>
            <a:chOff x="213849" y="1611130"/>
            <a:chExt cx="519577" cy="392234"/>
          </a:xfrm>
        </p:grpSpPr>
        <p:sp>
          <p:nvSpPr>
            <p:cNvPr id="64" name="SMARTInkShape-4092"/>
            <p:cNvSpPr/>
            <p:nvPr>
              <p:custDataLst>
                <p:tags r:id="rId123"/>
              </p:custDataLst>
            </p:nvPr>
          </p:nvSpPr>
          <p:spPr>
            <a:xfrm>
              <a:off x="552450" y="1847850"/>
              <a:ext cx="180976" cy="76201"/>
            </a:xfrm>
            <a:custGeom>
              <a:avLst/>
              <a:gdLst/>
              <a:ahLst/>
              <a:cxnLst/>
              <a:rect l="0" t="0" r="0" b="0"/>
              <a:pathLst>
                <a:path w="180976" h="76201">
                  <a:moveTo>
                    <a:pt x="0" y="76200"/>
                  </a:moveTo>
                  <a:lnTo>
                    <a:pt x="0" y="76200"/>
                  </a:lnTo>
                  <a:lnTo>
                    <a:pt x="10113" y="76200"/>
                  </a:lnTo>
                  <a:lnTo>
                    <a:pt x="48957" y="58300"/>
                  </a:lnTo>
                  <a:lnTo>
                    <a:pt x="94367" y="34880"/>
                  </a:lnTo>
                  <a:lnTo>
                    <a:pt x="139754" y="1628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093"/>
            <p:cNvSpPr/>
            <p:nvPr>
              <p:custDataLst>
                <p:tags r:id="rId124"/>
              </p:custDataLst>
            </p:nvPr>
          </p:nvSpPr>
          <p:spPr>
            <a:xfrm>
              <a:off x="525199" y="1800225"/>
              <a:ext cx="84402" cy="15014"/>
            </a:xfrm>
            <a:custGeom>
              <a:avLst/>
              <a:gdLst/>
              <a:ahLst/>
              <a:cxnLst/>
              <a:rect l="0" t="0" r="0" b="0"/>
              <a:pathLst>
                <a:path w="84402" h="15014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5" y="10583"/>
                  </a:lnTo>
                  <a:lnTo>
                    <a:pt x="662" y="12347"/>
                  </a:lnTo>
                  <a:lnTo>
                    <a:pt x="0" y="14581"/>
                  </a:lnTo>
                  <a:lnTo>
                    <a:pt x="617" y="15013"/>
                  </a:lnTo>
                  <a:lnTo>
                    <a:pt x="22163" y="5400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094"/>
            <p:cNvSpPr/>
            <p:nvPr>
              <p:custDataLst>
                <p:tags r:id="rId125"/>
              </p:custDataLst>
            </p:nvPr>
          </p:nvSpPr>
          <p:spPr>
            <a:xfrm>
              <a:off x="213849" y="1611130"/>
              <a:ext cx="174593" cy="392234"/>
            </a:xfrm>
            <a:custGeom>
              <a:avLst/>
              <a:gdLst/>
              <a:ahLst/>
              <a:cxnLst/>
              <a:rect l="0" t="0" r="0" b="0"/>
              <a:pathLst>
                <a:path w="174593" h="392234">
                  <a:moveTo>
                    <a:pt x="14751" y="122420"/>
                  </a:moveTo>
                  <a:lnTo>
                    <a:pt x="14751" y="122420"/>
                  </a:lnTo>
                  <a:lnTo>
                    <a:pt x="9695" y="117364"/>
                  </a:lnTo>
                  <a:lnTo>
                    <a:pt x="7212" y="112059"/>
                  </a:lnTo>
                  <a:lnTo>
                    <a:pt x="6550" y="109162"/>
                  </a:lnTo>
                  <a:lnTo>
                    <a:pt x="5050" y="107232"/>
                  </a:lnTo>
                  <a:lnTo>
                    <a:pt x="562" y="105086"/>
                  </a:lnTo>
                  <a:lnTo>
                    <a:pt x="0" y="107689"/>
                  </a:lnTo>
                  <a:lnTo>
                    <a:pt x="12232" y="151152"/>
                  </a:lnTo>
                  <a:lnTo>
                    <a:pt x="20237" y="175501"/>
                  </a:lnTo>
                  <a:lnTo>
                    <a:pt x="24138" y="213760"/>
                  </a:lnTo>
                  <a:lnTo>
                    <a:pt x="31579" y="259505"/>
                  </a:lnTo>
                  <a:lnTo>
                    <a:pt x="33508" y="302829"/>
                  </a:lnTo>
                  <a:lnTo>
                    <a:pt x="33762" y="327714"/>
                  </a:lnTo>
                  <a:lnTo>
                    <a:pt x="30974" y="305043"/>
                  </a:lnTo>
                  <a:lnTo>
                    <a:pt x="23438" y="269664"/>
                  </a:lnTo>
                  <a:lnTo>
                    <a:pt x="19670" y="242895"/>
                  </a:lnTo>
                  <a:lnTo>
                    <a:pt x="22441" y="205741"/>
                  </a:lnTo>
                  <a:lnTo>
                    <a:pt x="23460" y="169682"/>
                  </a:lnTo>
                  <a:lnTo>
                    <a:pt x="23914" y="131784"/>
                  </a:lnTo>
                  <a:lnTo>
                    <a:pt x="26991" y="86036"/>
                  </a:lnTo>
                  <a:lnTo>
                    <a:pt x="42569" y="41503"/>
                  </a:lnTo>
                  <a:lnTo>
                    <a:pt x="68350" y="3338"/>
                  </a:lnTo>
                  <a:lnTo>
                    <a:pt x="78790" y="703"/>
                  </a:lnTo>
                  <a:lnTo>
                    <a:pt x="86018" y="0"/>
                  </a:lnTo>
                  <a:lnTo>
                    <a:pt x="99695" y="4864"/>
                  </a:lnTo>
                  <a:lnTo>
                    <a:pt x="106305" y="9124"/>
                  </a:lnTo>
                  <a:lnTo>
                    <a:pt x="138507" y="52323"/>
                  </a:lnTo>
                  <a:lnTo>
                    <a:pt x="144880" y="59814"/>
                  </a:lnTo>
                  <a:lnTo>
                    <a:pt x="158906" y="100695"/>
                  </a:lnTo>
                  <a:lnTo>
                    <a:pt x="164708" y="137855"/>
                  </a:lnTo>
                  <a:lnTo>
                    <a:pt x="173214" y="178856"/>
                  </a:lnTo>
                  <a:lnTo>
                    <a:pt x="174592" y="207934"/>
                  </a:lnTo>
                  <a:lnTo>
                    <a:pt x="166112" y="254670"/>
                  </a:lnTo>
                  <a:lnTo>
                    <a:pt x="154496" y="300247"/>
                  </a:lnTo>
                  <a:lnTo>
                    <a:pt x="134826" y="340562"/>
                  </a:lnTo>
                  <a:lnTo>
                    <a:pt x="109848" y="376941"/>
                  </a:lnTo>
                  <a:lnTo>
                    <a:pt x="88084" y="390568"/>
                  </a:lnTo>
                  <a:lnTo>
                    <a:pt x="70627" y="392233"/>
                  </a:lnTo>
                  <a:lnTo>
                    <a:pt x="24276" y="379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4095"/>
          <p:cNvSpPr/>
          <p:nvPr>
            <p:custDataLst>
              <p:tags r:id="rId2"/>
            </p:custDataLst>
          </p:nvPr>
        </p:nvSpPr>
        <p:spPr>
          <a:xfrm>
            <a:off x="3439849" y="1524000"/>
            <a:ext cx="149217" cy="781051"/>
          </a:xfrm>
          <a:custGeom>
            <a:avLst/>
            <a:gdLst/>
            <a:ahLst/>
            <a:cxnLst/>
            <a:rect l="0" t="0" r="0" b="0"/>
            <a:pathLst>
              <a:path w="149217" h="781051">
                <a:moveTo>
                  <a:pt x="8201" y="0"/>
                </a:moveTo>
                <a:lnTo>
                  <a:pt x="8201" y="0"/>
                </a:lnTo>
                <a:lnTo>
                  <a:pt x="0" y="0"/>
                </a:lnTo>
                <a:lnTo>
                  <a:pt x="4125" y="5056"/>
                </a:lnTo>
                <a:lnTo>
                  <a:pt x="47616" y="22390"/>
                </a:lnTo>
                <a:lnTo>
                  <a:pt x="91277" y="53200"/>
                </a:lnTo>
                <a:lnTo>
                  <a:pt x="105449" y="63861"/>
                </a:lnTo>
                <a:lnTo>
                  <a:pt x="123211" y="86655"/>
                </a:lnTo>
                <a:lnTo>
                  <a:pt x="135921" y="125411"/>
                </a:lnTo>
                <a:lnTo>
                  <a:pt x="136227" y="140757"/>
                </a:lnTo>
                <a:lnTo>
                  <a:pt x="130463" y="187438"/>
                </a:lnTo>
                <a:lnTo>
                  <a:pt x="110640" y="229660"/>
                </a:lnTo>
                <a:lnTo>
                  <a:pt x="96208" y="259305"/>
                </a:lnTo>
                <a:lnTo>
                  <a:pt x="63127" y="304739"/>
                </a:lnTo>
                <a:lnTo>
                  <a:pt x="33308" y="345205"/>
                </a:lnTo>
                <a:lnTo>
                  <a:pt x="10966" y="388785"/>
                </a:lnTo>
                <a:lnTo>
                  <a:pt x="1103" y="423225"/>
                </a:lnTo>
                <a:lnTo>
                  <a:pt x="4452" y="453954"/>
                </a:lnTo>
                <a:lnTo>
                  <a:pt x="12179" y="471985"/>
                </a:lnTo>
                <a:lnTo>
                  <a:pt x="23728" y="487054"/>
                </a:lnTo>
                <a:lnTo>
                  <a:pt x="68857" y="521396"/>
                </a:lnTo>
                <a:lnTo>
                  <a:pt x="113438" y="557846"/>
                </a:lnTo>
                <a:lnTo>
                  <a:pt x="126518" y="567454"/>
                </a:lnTo>
                <a:lnTo>
                  <a:pt x="141662" y="602051"/>
                </a:lnTo>
                <a:lnTo>
                  <a:pt x="149216" y="628452"/>
                </a:lnTo>
                <a:lnTo>
                  <a:pt x="140470" y="667978"/>
                </a:lnTo>
                <a:lnTo>
                  <a:pt x="131705" y="690045"/>
                </a:lnTo>
                <a:lnTo>
                  <a:pt x="96525" y="735555"/>
                </a:lnTo>
                <a:lnTo>
                  <a:pt x="84680" y="756737"/>
                </a:lnTo>
                <a:lnTo>
                  <a:pt x="55826" y="781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723"/>
          <p:cNvGrpSpPr/>
          <p:nvPr/>
        </p:nvGrpSpPr>
        <p:grpSpPr>
          <a:xfrm>
            <a:off x="4467225" y="1629680"/>
            <a:ext cx="685801" cy="361046"/>
            <a:chOff x="4467225" y="1629680"/>
            <a:chExt cx="685801" cy="361046"/>
          </a:xfrm>
        </p:grpSpPr>
        <p:sp>
          <p:nvSpPr>
            <p:cNvPr id="69" name="SMARTInkShape-4096"/>
            <p:cNvSpPr/>
            <p:nvPr>
              <p:custDataLst>
                <p:tags r:id="rId115"/>
              </p:custDataLst>
            </p:nvPr>
          </p:nvSpPr>
          <p:spPr>
            <a:xfrm>
              <a:off x="5143500" y="1932125"/>
              <a:ext cx="9526" cy="10976"/>
            </a:xfrm>
            <a:custGeom>
              <a:avLst/>
              <a:gdLst/>
              <a:ahLst/>
              <a:cxnLst/>
              <a:rect l="0" t="0" r="0" b="0"/>
              <a:pathLst>
                <a:path w="9526" h="10976">
                  <a:moveTo>
                    <a:pt x="0" y="10975"/>
                  </a:moveTo>
                  <a:lnTo>
                    <a:pt x="0" y="10975"/>
                  </a:lnTo>
                  <a:lnTo>
                    <a:pt x="5056" y="10975"/>
                  </a:lnTo>
                  <a:lnTo>
                    <a:pt x="6545" y="8858"/>
                  </a:lnTo>
                  <a:lnTo>
                    <a:pt x="8642" y="0"/>
                  </a:lnTo>
                  <a:lnTo>
                    <a:pt x="9525" y="1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097"/>
            <p:cNvSpPr/>
            <p:nvPr>
              <p:custDataLst>
                <p:tags r:id="rId116"/>
              </p:custDataLst>
            </p:nvPr>
          </p:nvSpPr>
          <p:spPr>
            <a:xfrm>
              <a:off x="4928445" y="1629680"/>
              <a:ext cx="119641" cy="348128"/>
            </a:xfrm>
            <a:custGeom>
              <a:avLst/>
              <a:gdLst/>
              <a:ahLst/>
              <a:cxnLst/>
              <a:rect l="0" t="0" r="0" b="0"/>
              <a:pathLst>
                <a:path w="119641" h="348128">
                  <a:moveTo>
                    <a:pt x="81705" y="246745"/>
                  </a:moveTo>
                  <a:lnTo>
                    <a:pt x="81705" y="246745"/>
                  </a:lnTo>
                  <a:lnTo>
                    <a:pt x="73043" y="239141"/>
                  </a:lnTo>
                  <a:lnTo>
                    <a:pt x="58912" y="231557"/>
                  </a:lnTo>
                  <a:lnTo>
                    <a:pt x="51113" y="229411"/>
                  </a:lnTo>
                  <a:lnTo>
                    <a:pt x="30660" y="233260"/>
                  </a:lnTo>
                  <a:lnTo>
                    <a:pt x="16332" y="246749"/>
                  </a:lnTo>
                  <a:lnTo>
                    <a:pt x="5026" y="264738"/>
                  </a:lnTo>
                  <a:lnTo>
                    <a:pt x="0" y="279789"/>
                  </a:lnTo>
                  <a:lnTo>
                    <a:pt x="4534" y="322749"/>
                  </a:lnTo>
                  <a:lnTo>
                    <a:pt x="10718" y="333794"/>
                  </a:lnTo>
                  <a:lnTo>
                    <a:pt x="15331" y="339703"/>
                  </a:lnTo>
                  <a:lnTo>
                    <a:pt x="26099" y="346268"/>
                  </a:lnTo>
                  <a:lnTo>
                    <a:pt x="31935" y="348019"/>
                  </a:lnTo>
                  <a:lnTo>
                    <a:pt x="36883" y="348127"/>
                  </a:lnTo>
                  <a:lnTo>
                    <a:pt x="45204" y="345426"/>
                  </a:lnTo>
                  <a:lnTo>
                    <a:pt x="60894" y="327842"/>
                  </a:lnTo>
                  <a:lnTo>
                    <a:pt x="81055" y="287058"/>
                  </a:lnTo>
                  <a:lnTo>
                    <a:pt x="97495" y="242607"/>
                  </a:lnTo>
                  <a:lnTo>
                    <a:pt x="107080" y="195072"/>
                  </a:lnTo>
                  <a:lnTo>
                    <a:pt x="113444" y="159221"/>
                  </a:lnTo>
                  <a:lnTo>
                    <a:pt x="117920" y="113450"/>
                  </a:lnTo>
                  <a:lnTo>
                    <a:pt x="119247" y="68021"/>
                  </a:lnTo>
                  <a:lnTo>
                    <a:pt x="119640" y="26102"/>
                  </a:lnTo>
                  <a:lnTo>
                    <a:pt x="114086" y="8276"/>
                  </a:lnTo>
                  <a:lnTo>
                    <a:pt x="109643" y="2041"/>
                  </a:lnTo>
                  <a:lnTo>
                    <a:pt x="105622" y="0"/>
                  </a:lnTo>
                  <a:lnTo>
                    <a:pt x="101882" y="757"/>
                  </a:lnTo>
                  <a:lnTo>
                    <a:pt x="98332" y="3378"/>
                  </a:lnTo>
                  <a:lnTo>
                    <a:pt x="81804" y="43730"/>
                  </a:lnTo>
                  <a:lnTo>
                    <a:pt x="76458" y="62324"/>
                  </a:lnTo>
                  <a:lnTo>
                    <a:pt x="73447" y="105319"/>
                  </a:lnTo>
                  <a:lnTo>
                    <a:pt x="72556" y="142752"/>
                  </a:lnTo>
                  <a:lnTo>
                    <a:pt x="72347" y="175126"/>
                  </a:lnTo>
                  <a:lnTo>
                    <a:pt x="75076" y="207859"/>
                  </a:lnTo>
                  <a:lnTo>
                    <a:pt x="79817" y="240045"/>
                  </a:lnTo>
                  <a:lnTo>
                    <a:pt x="87378" y="284741"/>
                  </a:lnTo>
                  <a:lnTo>
                    <a:pt x="91230" y="322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098"/>
            <p:cNvSpPr/>
            <p:nvPr>
              <p:custDataLst>
                <p:tags r:id="rId117"/>
              </p:custDataLst>
            </p:nvPr>
          </p:nvSpPr>
          <p:spPr>
            <a:xfrm>
              <a:off x="4829175" y="1924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8" y="9525"/>
                  </a:lnTo>
                  <a:lnTo>
                    <a:pt x="2979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099"/>
            <p:cNvSpPr/>
            <p:nvPr>
              <p:custDataLst>
                <p:tags r:id="rId118"/>
              </p:custDataLst>
            </p:nvPr>
          </p:nvSpPr>
          <p:spPr>
            <a:xfrm>
              <a:off x="4724400" y="1725349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100"/>
            <p:cNvSpPr/>
            <p:nvPr>
              <p:custDataLst>
                <p:tags r:id="rId119"/>
              </p:custDataLst>
            </p:nvPr>
          </p:nvSpPr>
          <p:spPr>
            <a:xfrm>
              <a:off x="4695825" y="1838325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5057" y="21458"/>
                  </a:lnTo>
                  <a:lnTo>
                    <a:pt x="8936" y="66260"/>
                  </a:lnTo>
                  <a:lnTo>
                    <a:pt x="15993" y="112129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101"/>
            <p:cNvSpPr/>
            <p:nvPr>
              <p:custDataLst>
                <p:tags r:id="rId120"/>
              </p:custDataLst>
            </p:nvPr>
          </p:nvSpPr>
          <p:spPr>
            <a:xfrm>
              <a:off x="4572000" y="1933575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54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102"/>
            <p:cNvSpPr/>
            <p:nvPr>
              <p:custDataLst>
                <p:tags r:id="rId121"/>
              </p:custDataLst>
            </p:nvPr>
          </p:nvSpPr>
          <p:spPr>
            <a:xfrm>
              <a:off x="4467225" y="1745692"/>
              <a:ext cx="19051" cy="45009"/>
            </a:xfrm>
            <a:custGeom>
              <a:avLst/>
              <a:gdLst/>
              <a:ahLst/>
              <a:cxnLst/>
              <a:rect l="0" t="0" r="0" b="0"/>
              <a:pathLst>
                <a:path w="19051" h="45009">
                  <a:moveTo>
                    <a:pt x="0" y="45008"/>
                  </a:moveTo>
                  <a:lnTo>
                    <a:pt x="0" y="45008"/>
                  </a:lnTo>
                  <a:lnTo>
                    <a:pt x="1058" y="35287"/>
                  </a:lnTo>
                  <a:lnTo>
                    <a:pt x="9133" y="0"/>
                  </a:lnTo>
                  <a:lnTo>
                    <a:pt x="10321" y="186"/>
                  </a:lnTo>
                  <a:lnTo>
                    <a:pt x="19050" y="6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03"/>
            <p:cNvSpPr/>
            <p:nvPr>
              <p:custDataLst>
                <p:tags r:id="rId122"/>
              </p:custDataLst>
            </p:nvPr>
          </p:nvSpPr>
          <p:spPr>
            <a:xfrm>
              <a:off x="4486275" y="18669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1058" y="41777"/>
                  </a:lnTo>
                  <a:lnTo>
                    <a:pt x="8201" y="89214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4104"/>
          <p:cNvSpPr/>
          <p:nvPr>
            <p:custDataLst>
              <p:tags r:id="rId3"/>
            </p:custDataLst>
          </p:nvPr>
        </p:nvSpPr>
        <p:spPr>
          <a:xfrm>
            <a:off x="6374161" y="1892736"/>
            <a:ext cx="331440" cy="115951"/>
          </a:xfrm>
          <a:custGeom>
            <a:avLst/>
            <a:gdLst/>
            <a:ahLst/>
            <a:cxnLst/>
            <a:rect l="0" t="0" r="0" b="0"/>
            <a:pathLst>
              <a:path w="331440" h="115951">
                <a:moveTo>
                  <a:pt x="55214" y="78939"/>
                </a:moveTo>
                <a:lnTo>
                  <a:pt x="55214" y="78939"/>
                </a:lnTo>
                <a:lnTo>
                  <a:pt x="55214" y="83995"/>
                </a:lnTo>
                <a:lnTo>
                  <a:pt x="52039" y="85485"/>
                </a:lnTo>
                <a:lnTo>
                  <a:pt x="25555" y="88072"/>
                </a:lnTo>
                <a:lnTo>
                  <a:pt x="18043" y="85467"/>
                </a:lnTo>
                <a:lnTo>
                  <a:pt x="14558" y="83291"/>
                </a:lnTo>
                <a:lnTo>
                  <a:pt x="4597" y="70116"/>
                </a:lnTo>
                <a:lnTo>
                  <a:pt x="0" y="47750"/>
                </a:lnTo>
                <a:lnTo>
                  <a:pt x="3695" y="26071"/>
                </a:lnTo>
                <a:lnTo>
                  <a:pt x="11491" y="11299"/>
                </a:lnTo>
                <a:lnTo>
                  <a:pt x="30617" y="219"/>
                </a:lnTo>
                <a:lnTo>
                  <a:pt x="38816" y="0"/>
                </a:lnTo>
                <a:lnTo>
                  <a:pt x="84139" y="15287"/>
                </a:lnTo>
                <a:lnTo>
                  <a:pt x="107411" y="29976"/>
                </a:lnTo>
                <a:lnTo>
                  <a:pt x="150277" y="69545"/>
                </a:lnTo>
                <a:lnTo>
                  <a:pt x="190855" y="108766"/>
                </a:lnTo>
                <a:lnTo>
                  <a:pt x="199460" y="113362"/>
                </a:lnTo>
                <a:lnTo>
                  <a:pt x="215311" y="115950"/>
                </a:lnTo>
                <a:lnTo>
                  <a:pt x="233413" y="111660"/>
                </a:lnTo>
                <a:lnTo>
                  <a:pt x="252183" y="98629"/>
                </a:lnTo>
                <a:lnTo>
                  <a:pt x="287878" y="56566"/>
                </a:lnTo>
                <a:lnTo>
                  <a:pt x="331439" y="122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725"/>
          <p:cNvGrpSpPr/>
          <p:nvPr/>
        </p:nvGrpSpPr>
        <p:grpSpPr>
          <a:xfrm>
            <a:off x="6963168" y="1668199"/>
            <a:ext cx="342508" cy="455877"/>
            <a:chOff x="6963168" y="1668199"/>
            <a:chExt cx="342508" cy="455877"/>
          </a:xfrm>
        </p:grpSpPr>
        <p:sp>
          <p:nvSpPr>
            <p:cNvPr id="79" name="SMARTInkShape-4105"/>
            <p:cNvSpPr/>
            <p:nvPr>
              <p:custDataLst>
                <p:tags r:id="rId113"/>
              </p:custDataLst>
            </p:nvPr>
          </p:nvSpPr>
          <p:spPr>
            <a:xfrm>
              <a:off x="6972300" y="1668199"/>
              <a:ext cx="333376" cy="455877"/>
            </a:xfrm>
            <a:custGeom>
              <a:avLst/>
              <a:gdLst/>
              <a:ahLst/>
              <a:cxnLst/>
              <a:rect l="0" t="0" r="0" b="0"/>
              <a:pathLst>
                <a:path w="333376" h="455877">
                  <a:moveTo>
                    <a:pt x="333375" y="8201"/>
                  </a:moveTo>
                  <a:lnTo>
                    <a:pt x="333375" y="8201"/>
                  </a:lnTo>
                  <a:lnTo>
                    <a:pt x="328319" y="3145"/>
                  </a:lnTo>
                  <a:lnTo>
                    <a:pt x="323014" y="662"/>
                  </a:lnTo>
                  <a:lnTo>
                    <a:pt x="320118" y="0"/>
                  </a:lnTo>
                  <a:lnTo>
                    <a:pt x="311255" y="7731"/>
                  </a:lnTo>
                  <a:lnTo>
                    <a:pt x="283229" y="47494"/>
                  </a:lnTo>
                  <a:lnTo>
                    <a:pt x="258973" y="94083"/>
                  </a:lnTo>
                  <a:lnTo>
                    <a:pt x="228419" y="141572"/>
                  </a:lnTo>
                  <a:lnTo>
                    <a:pt x="203164" y="184711"/>
                  </a:lnTo>
                  <a:lnTo>
                    <a:pt x="176734" y="227453"/>
                  </a:lnTo>
                  <a:lnTo>
                    <a:pt x="144859" y="272741"/>
                  </a:lnTo>
                  <a:lnTo>
                    <a:pt x="117867" y="312574"/>
                  </a:lnTo>
                  <a:lnTo>
                    <a:pt x="88598" y="353031"/>
                  </a:lnTo>
                  <a:lnTo>
                    <a:pt x="74229" y="377426"/>
                  </a:lnTo>
                  <a:lnTo>
                    <a:pt x="31635" y="423994"/>
                  </a:lnTo>
                  <a:lnTo>
                    <a:pt x="0" y="455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106"/>
            <p:cNvSpPr/>
            <p:nvPr>
              <p:custDataLst>
                <p:tags r:id="rId114"/>
              </p:custDataLst>
            </p:nvPr>
          </p:nvSpPr>
          <p:spPr>
            <a:xfrm>
              <a:off x="6963168" y="1687249"/>
              <a:ext cx="313933" cy="386269"/>
            </a:xfrm>
            <a:custGeom>
              <a:avLst/>
              <a:gdLst/>
              <a:ahLst/>
              <a:cxnLst/>
              <a:rect l="0" t="0" r="0" b="0"/>
              <a:pathLst>
                <a:path w="313933" h="386269">
                  <a:moveTo>
                    <a:pt x="9132" y="8201"/>
                  </a:moveTo>
                  <a:lnTo>
                    <a:pt x="9132" y="8201"/>
                  </a:lnTo>
                  <a:lnTo>
                    <a:pt x="932" y="0"/>
                  </a:lnTo>
                  <a:lnTo>
                    <a:pt x="0" y="9181"/>
                  </a:lnTo>
                  <a:lnTo>
                    <a:pt x="2604" y="16750"/>
                  </a:lnTo>
                  <a:lnTo>
                    <a:pt x="34824" y="52789"/>
                  </a:lnTo>
                  <a:lnTo>
                    <a:pt x="74092" y="100405"/>
                  </a:lnTo>
                  <a:lnTo>
                    <a:pt x="115916" y="138387"/>
                  </a:lnTo>
                  <a:lnTo>
                    <a:pt x="151436" y="180489"/>
                  </a:lnTo>
                  <a:lnTo>
                    <a:pt x="190228" y="226328"/>
                  </a:lnTo>
                  <a:lnTo>
                    <a:pt x="224630" y="266714"/>
                  </a:lnTo>
                  <a:lnTo>
                    <a:pt x="259552" y="308460"/>
                  </a:lnTo>
                  <a:lnTo>
                    <a:pt x="285316" y="350204"/>
                  </a:lnTo>
                  <a:lnTo>
                    <a:pt x="302244" y="384802"/>
                  </a:lnTo>
                  <a:lnTo>
                    <a:pt x="304023" y="386268"/>
                  </a:lnTo>
                  <a:lnTo>
                    <a:pt x="313932" y="37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726"/>
          <p:cNvGrpSpPr/>
          <p:nvPr/>
        </p:nvGrpSpPr>
        <p:grpSpPr>
          <a:xfrm>
            <a:off x="7601393" y="1487220"/>
            <a:ext cx="861062" cy="589231"/>
            <a:chOff x="7601393" y="1487220"/>
            <a:chExt cx="861062" cy="589231"/>
          </a:xfrm>
        </p:grpSpPr>
        <p:sp>
          <p:nvSpPr>
            <p:cNvPr id="82" name="SMARTInkShape-4107"/>
            <p:cNvSpPr/>
            <p:nvPr>
              <p:custDataLst>
                <p:tags r:id="rId108"/>
              </p:custDataLst>
            </p:nvPr>
          </p:nvSpPr>
          <p:spPr>
            <a:xfrm>
              <a:off x="8324850" y="1644103"/>
              <a:ext cx="137605" cy="432348"/>
            </a:xfrm>
            <a:custGeom>
              <a:avLst/>
              <a:gdLst/>
              <a:ahLst/>
              <a:cxnLst/>
              <a:rect l="0" t="0" r="0" b="0"/>
              <a:pathLst>
                <a:path w="137605" h="432348">
                  <a:moveTo>
                    <a:pt x="85725" y="22772"/>
                  </a:moveTo>
                  <a:lnTo>
                    <a:pt x="85725" y="22772"/>
                  </a:lnTo>
                  <a:lnTo>
                    <a:pt x="80669" y="22772"/>
                  </a:lnTo>
                  <a:lnTo>
                    <a:pt x="75364" y="17128"/>
                  </a:lnTo>
                  <a:lnTo>
                    <a:pt x="63335" y="1314"/>
                  </a:lnTo>
                  <a:lnTo>
                    <a:pt x="61273" y="0"/>
                  </a:lnTo>
                  <a:lnTo>
                    <a:pt x="59899" y="182"/>
                  </a:lnTo>
                  <a:lnTo>
                    <a:pt x="58983" y="1362"/>
                  </a:lnTo>
                  <a:lnTo>
                    <a:pt x="83827" y="48344"/>
                  </a:lnTo>
                  <a:lnTo>
                    <a:pt x="99539" y="82308"/>
                  </a:lnTo>
                  <a:lnTo>
                    <a:pt x="109142" y="127861"/>
                  </a:lnTo>
                  <a:lnTo>
                    <a:pt x="123982" y="175213"/>
                  </a:lnTo>
                  <a:lnTo>
                    <a:pt x="133397" y="212226"/>
                  </a:lnTo>
                  <a:lnTo>
                    <a:pt x="137604" y="245616"/>
                  </a:lnTo>
                  <a:lnTo>
                    <a:pt x="135946" y="281622"/>
                  </a:lnTo>
                  <a:lnTo>
                    <a:pt x="129063" y="322424"/>
                  </a:lnTo>
                  <a:lnTo>
                    <a:pt x="115264" y="359678"/>
                  </a:lnTo>
                  <a:lnTo>
                    <a:pt x="90581" y="396042"/>
                  </a:lnTo>
                  <a:lnTo>
                    <a:pt x="74125" y="414095"/>
                  </a:lnTo>
                  <a:lnTo>
                    <a:pt x="56228" y="424235"/>
                  </a:lnTo>
                  <a:lnTo>
                    <a:pt x="0" y="432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108"/>
            <p:cNvSpPr/>
            <p:nvPr>
              <p:custDataLst>
                <p:tags r:id="rId109"/>
              </p:custDataLst>
            </p:nvPr>
          </p:nvSpPr>
          <p:spPr>
            <a:xfrm>
              <a:off x="8196421" y="1487220"/>
              <a:ext cx="98978" cy="170131"/>
            </a:xfrm>
            <a:custGeom>
              <a:avLst/>
              <a:gdLst/>
              <a:ahLst/>
              <a:cxnLst/>
              <a:rect l="0" t="0" r="0" b="0"/>
              <a:pathLst>
                <a:path w="98978" h="170131">
                  <a:moveTo>
                    <a:pt x="14129" y="8205"/>
                  </a:moveTo>
                  <a:lnTo>
                    <a:pt x="14129" y="8205"/>
                  </a:lnTo>
                  <a:lnTo>
                    <a:pt x="9073" y="8205"/>
                  </a:lnTo>
                  <a:lnTo>
                    <a:pt x="3768" y="5383"/>
                  </a:lnTo>
                  <a:lnTo>
                    <a:pt x="872" y="3149"/>
                  </a:lnTo>
                  <a:lnTo>
                    <a:pt x="0" y="1659"/>
                  </a:lnTo>
                  <a:lnTo>
                    <a:pt x="476" y="666"/>
                  </a:lnTo>
                  <a:lnTo>
                    <a:pt x="1851" y="4"/>
                  </a:lnTo>
                  <a:lnTo>
                    <a:pt x="26873" y="0"/>
                  </a:lnTo>
                  <a:lnTo>
                    <a:pt x="53182" y="7420"/>
                  </a:lnTo>
                  <a:lnTo>
                    <a:pt x="78971" y="22554"/>
                  </a:lnTo>
                  <a:lnTo>
                    <a:pt x="89867" y="34338"/>
                  </a:lnTo>
                  <a:lnTo>
                    <a:pt x="95415" y="49453"/>
                  </a:lnTo>
                  <a:lnTo>
                    <a:pt x="98977" y="79970"/>
                  </a:lnTo>
                  <a:lnTo>
                    <a:pt x="93820" y="96192"/>
                  </a:lnTo>
                  <a:lnTo>
                    <a:pt x="84473" y="111869"/>
                  </a:lnTo>
                  <a:lnTo>
                    <a:pt x="50935" y="145329"/>
                  </a:lnTo>
                  <a:lnTo>
                    <a:pt x="42704" y="170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109"/>
            <p:cNvSpPr/>
            <p:nvPr>
              <p:custDataLst>
                <p:tags r:id="rId110"/>
              </p:custDataLst>
            </p:nvPr>
          </p:nvSpPr>
          <p:spPr>
            <a:xfrm>
              <a:off x="7935650" y="1581150"/>
              <a:ext cx="265376" cy="9526"/>
            </a:xfrm>
            <a:custGeom>
              <a:avLst/>
              <a:gdLst/>
              <a:ahLst/>
              <a:cxnLst/>
              <a:rect l="0" t="0" r="0" b="0"/>
              <a:pathLst>
                <a:path w="265376" h="952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38871" y="0"/>
                  </a:lnTo>
                  <a:lnTo>
                    <a:pt x="77378" y="0"/>
                  </a:lnTo>
                  <a:lnTo>
                    <a:pt x="122250" y="0"/>
                  </a:lnTo>
                  <a:lnTo>
                    <a:pt x="155197" y="0"/>
                  </a:lnTo>
                  <a:lnTo>
                    <a:pt x="191007" y="0"/>
                  </a:lnTo>
                  <a:lnTo>
                    <a:pt x="231699" y="5056"/>
                  </a:lnTo>
                  <a:lnTo>
                    <a:pt x="2653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110"/>
            <p:cNvSpPr/>
            <p:nvPr>
              <p:custDataLst>
                <p:tags r:id="rId111"/>
              </p:custDataLst>
            </p:nvPr>
          </p:nvSpPr>
          <p:spPr>
            <a:xfrm>
              <a:off x="7916169" y="1721048"/>
              <a:ext cx="189607" cy="305193"/>
            </a:xfrm>
            <a:custGeom>
              <a:avLst/>
              <a:gdLst/>
              <a:ahLst/>
              <a:cxnLst/>
              <a:rect l="0" t="0" r="0" b="0"/>
              <a:pathLst>
                <a:path w="189607" h="305193">
                  <a:moveTo>
                    <a:pt x="113406" y="69652"/>
                  </a:moveTo>
                  <a:lnTo>
                    <a:pt x="113406" y="69652"/>
                  </a:lnTo>
                  <a:lnTo>
                    <a:pt x="108350" y="64596"/>
                  </a:lnTo>
                  <a:lnTo>
                    <a:pt x="105868" y="56469"/>
                  </a:lnTo>
                  <a:lnTo>
                    <a:pt x="105206" y="51338"/>
                  </a:lnTo>
                  <a:lnTo>
                    <a:pt x="102648" y="47917"/>
                  </a:lnTo>
                  <a:lnTo>
                    <a:pt x="94160" y="44117"/>
                  </a:lnTo>
                  <a:lnTo>
                    <a:pt x="83333" y="45251"/>
                  </a:lnTo>
                  <a:lnTo>
                    <a:pt x="71465" y="50340"/>
                  </a:lnTo>
                  <a:lnTo>
                    <a:pt x="59135" y="59658"/>
                  </a:lnTo>
                  <a:lnTo>
                    <a:pt x="35181" y="99419"/>
                  </a:lnTo>
                  <a:lnTo>
                    <a:pt x="12794" y="141580"/>
                  </a:lnTo>
                  <a:lnTo>
                    <a:pt x="3631" y="179982"/>
                  </a:lnTo>
                  <a:lnTo>
                    <a:pt x="0" y="225776"/>
                  </a:lnTo>
                  <a:lnTo>
                    <a:pt x="2193" y="251730"/>
                  </a:lnTo>
                  <a:lnTo>
                    <a:pt x="7886" y="269109"/>
                  </a:lnTo>
                  <a:lnTo>
                    <a:pt x="24656" y="299053"/>
                  </a:lnTo>
                  <a:lnTo>
                    <a:pt x="28840" y="301961"/>
                  </a:lnTo>
                  <a:lnTo>
                    <a:pt x="41955" y="305192"/>
                  </a:lnTo>
                  <a:lnTo>
                    <a:pt x="52722" y="303806"/>
                  </a:lnTo>
                  <a:lnTo>
                    <a:pt x="78371" y="289236"/>
                  </a:lnTo>
                  <a:lnTo>
                    <a:pt x="116323" y="248512"/>
                  </a:lnTo>
                  <a:lnTo>
                    <a:pt x="144296" y="203404"/>
                  </a:lnTo>
                  <a:lnTo>
                    <a:pt x="157686" y="161650"/>
                  </a:lnTo>
                  <a:lnTo>
                    <a:pt x="173709" y="119645"/>
                  </a:lnTo>
                  <a:lnTo>
                    <a:pt x="174426" y="99279"/>
                  </a:lnTo>
                  <a:lnTo>
                    <a:pt x="163461" y="57286"/>
                  </a:lnTo>
                  <a:lnTo>
                    <a:pt x="153403" y="32827"/>
                  </a:lnTo>
                  <a:lnTo>
                    <a:pt x="137487" y="17936"/>
                  </a:lnTo>
                  <a:lnTo>
                    <a:pt x="117248" y="6822"/>
                  </a:lnTo>
                  <a:lnTo>
                    <a:pt x="96769" y="100"/>
                  </a:lnTo>
                  <a:lnTo>
                    <a:pt x="87498" y="0"/>
                  </a:lnTo>
                  <a:lnTo>
                    <a:pt x="71552" y="5535"/>
                  </a:lnTo>
                  <a:lnTo>
                    <a:pt x="50675" y="20551"/>
                  </a:lnTo>
                  <a:lnTo>
                    <a:pt x="43192" y="29485"/>
                  </a:lnTo>
                  <a:lnTo>
                    <a:pt x="33333" y="53957"/>
                  </a:lnTo>
                  <a:lnTo>
                    <a:pt x="34412" y="85228"/>
                  </a:lnTo>
                  <a:lnTo>
                    <a:pt x="41434" y="106134"/>
                  </a:lnTo>
                  <a:lnTo>
                    <a:pt x="52843" y="115147"/>
                  </a:lnTo>
                  <a:lnTo>
                    <a:pt x="67439" y="121622"/>
                  </a:lnTo>
                  <a:lnTo>
                    <a:pt x="105563" y="126120"/>
                  </a:lnTo>
                  <a:lnTo>
                    <a:pt x="146743" y="126667"/>
                  </a:lnTo>
                  <a:lnTo>
                    <a:pt x="165147" y="125704"/>
                  </a:lnTo>
                  <a:lnTo>
                    <a:pt x="189606" y="11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111"/>
            <p:cNvSpPr/>
            <p:nvPr>
              <p:custDataLst>
                <p:tags r:id="rId112"/>
              </p:custDataLst>
            </p:nvPr>
          </p:nvSpPr>
          <p:spPr>
            <a:xfrm>
              <a:off x="7601393" y="1663851"/>
              <a:ext cx="138395" cy="393550"/>
            </a:xfrm>
            <a:custGeom>
              <a:avLst/>
              <a:gdLst/>
              <a:ahLst/>
              <a:cxnLst/>
              <a:rect l="0" t="0" r="0" b="0"/>
              <a:pathLst>
                <a:path w="138395" h="393550">
                  <a:moveTo>
                    <a:pt x="132907" y="31599"/>
                  </a:moveTo>
                  <a:lnTo>
                    <a:pt x="132907" y="31599"/>
                  </a:lnTo>
                  <a:lnTo>
                    <a:pt x="137963" y="21486"/>
                  </a:lnTo>
                  <a:lnTo>
                    <a:pt x="138394" y="17449"/>
                  </a:lnTo>
                  <a:lnTo>
                    <a:pt x="136052" y="10141"/>
                  </a:lnTo>
                  <a:lnTo>
                    <a:pt x="128782" y="76"/>
                  </a:lnTo>
                  <a:lnTo>
                    <a:pt x="123808" y="0"/>
                  </a:lnTo>
                  <a:lnTo>
                    <a:pt x="103752" y="8948"/>
                  </a:lnTo>
                  <a:lnTo>
                    <a:pt x="94197" y="15535"/>
                  </a:lnTo>
                  <a:lnTo>
                    <a:pt x="65734" y="57013"/>
                  </a:lnTo>
                  <a:lnTo>
                    <a:pt x="47034" y="86754"/>
                  </a:lnTo>
                  <a:lnTo>
                    <a:pt x="26809" y="134099"/>
                  </a:lnTo>
                  <a:lnTo>
                    <a:pt x="10925" y="174388"/>
                  </a:lnTo>
                  <a:lnTo>
                    <a:pt x="4609" y="207244"/>
                  </a:lnTo>
                  <a:lnTo>
                    <a:pt x="1054" y="250153"/>
                  </a:lnTo>
                  <a:lnTo>
                    <a:pt x="0" y="284739"/>
                  </a:lnTo>
                  <a:lnTo>
                    <a:pt x="1871" y="311322"/>
                  </a:lnTo>
                  <a:lnTo>
                    <a:pt x="17496" y="351436"/>
                  </a:lnTo>
                  <a:lnTo>
                    <a:pt x="26579" y="366366"/>
                  </a:lnTo>
                  <a:lnTo>
                    <a:pt x="47428" y="384554"/>
                  </a:lnTo>
                  <a:lnTo>
                    <a:pt x="57168" y="389551"/>
                  </a:lnTo>
                  <a:lnTo>
                    <a:pt x="104332" y="393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727"/>
          <p:cNvGrpSpPr/>
          <p:nvPr/>
        </p:nvGrpSpPr>
        <p:grpSpPr>
          <a:xfrm>
            <a:off x="6819900" y="2230415"/>
            <a:ext cx="561976" cy="503261"/>
            <a:chOff x="6819900" y="2230415"/>
            <a:chExt cx="561976" cy="503261"/>
          </a:xfrm>
        </p:grpSpPr>
        <p:sp>
          <p:nvSpPr>
            <p:cNvPr id="88" name="SMARTInkShape-4112"/>
            <p:cNvSpPr/>
            <p:nvPr>
              <p:custDataLst>
                <p:tags r:id="rId103"/>
              </p:custDataLst>
            </p:nvPr>
          </p:nvSpPr>
          <p:spPr>
            <a:xfrm>
              <a:off x="7267691" y="2607110"/>
              <a:ext cx="74088" cy="126566"/>
            </a:xfrm>
            <a:custGeom>
              <a:avLst/>
              <a:gdLst/>
              <a:ahLst/>
              <a:cxnLst/>
              <a:rect l="0" t="0" r="0" b="0"/>
              <a:pathLst>
                <a:path w="74088" h="126566">
                  <a:moveTo>
                    <a:pt x="9409" y="21790"/>
                  </a:moveTo>
                  <a:lnTo>
                    <a:pt x="9409" y="21790"/>
                  </a:lnTo>
                  <a:lnTo>
                    <a:pt x="8351" y="45641"/>
                  </a:lnTo>
                  <a:lnTo>
                    <a:pt x="472" y="78199"/>
                  </a:lnTo>
                  <a:lnTo>
                    <a:pt x="0" y="86437"/>
                  </a:lnTo>
                  <a:lnTo>
                    <a:pt x="4974" y="77752"/>
                  </a:lnTo>
                  <a:lnTo>
                    <a:pt x="16754" y="30864"/>
                  </a:lnTo>
                  <a:lnTo>
                    <a:pt x="28655" y="6100"/>
                  </a:lnTo>
                  <a:lnTo>
                    <a:pt x="31765" y="1805"/>
                  </a:lnTo>
                  <a:lnTo>
                    <a:pt x="35955" y="0"/>
                  </a:lnTo>
                  <a:lnTo>
                    <a:pt x="46254" y="817"/>
                  </a:lnTo>
                  <a:lnTo>
                    <a:pt x="50906" y="3575"/>
                  </a:lnTo>
                  <a:lnTo>
                    <a:pt x="62509" y="17569"/>
                  </a:lnTo>
                  <a:lnTo>
                    <a:pt x="69346" y="29086"/>
                  </a:lnTo>
                  <a:lnTo>
                    <a:pt x="74087" y="57583"/>
                  </a:lnTo>
                  <a:lnTo>
                    <a:pt x="66559" y="126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113"/>
            <p:cNvSpPr/>
            <p:nvPr>
              <p:custDataLst>
                <p:tags r:id="rId104"/>
              </p:custDataLst>
            </p:nvPr>
          </p:nvSpPr>
          <p:spPr>
            <a:xfrm>
              <a:off x="7086833" y="2619375"/>
              <a:ext cx="114068" cy="99501"/>
            </a:xfrm>
            <a:custGeom>
              <a:avLst/>
              <a:gdLst/>
              <a:ahLst/>
              <a:cxnLst/>
              <a:rect l="0" t="0" r="0" b="0"/>
              <a:pathLst>
                <a:path w="114068" h="99501">
                  <a:moveTo>
                    <a:pt x="18817" y="19050"/>
                  </a:moveTo>
                  <a:lnTo>
                    <a:pt x="18817" y="19050"/>
                  </a:lnTo>
                  <a:lnTo>
                    <a:pt x="18817" y="10849"/>
                  </a:lnTo>
                  <a:lnTo>
                    <a:pt x="8704" y="14974"/>
                  </a:lnTo>
                  <a:lnTo>
                    <a:pt x="5725" y="17391"/>
                  </a:lnTo>
                  <a:lnTo>
                    <a:pt x="2415" y="22899"/>
                  </a:lnTo>
                  <a:lnTo>
                    <a:pt x="0" y="54592"/>
                  </a:lnTo>
                  <a:lnTo>
                    <a:pt x="2693" y="64127"/>
                  </a:lnTo>
                  <a:lnTo>
                    <a:pt x="6359" y="71893"/>
                  </a:lnTo>
                  <a:lnTo>
                    <a:pt x="7989" y="78871"/>
                  </a:lnTo>
                  <a:lnTo>
                    <a:pt x="9482" y="80097"/>
                  </a:lnTo>
                  <a:lnTo>
                    <a:pt x="11534" y="79857"/>
                  </a:lnTo>
                  <a:lnTo>
                    <a:pt x="19481" y="74461"/>
                  </a:lnTo>
                  <a:lnTo>
                    <a:pt x="26592" y="68213"/>
                  </a:lnTo>
                  <a:lnTo>
                    <a:pt x="27565" y="64536"/>
                  </a:lnTo>
                  <a:lnTo>
                    <a:pt x="27997" y="61491"/>
                  </a:lnTo>
                  <a:lnTo>
                    <a:pt x="28189" y="63665"/>
                  </a:lnTo>
                  <a:lnTo>
                    <a:pt x="33353" y="70840"/>
                  </a:lnTo>
                  <a:lnTo>
                    <a:pt x="43522" y="82746"/>
                  </a:lnTo>
                  <a:lnTo>
                    <a:pt x="49450" y="95288"/>
                  </a:lnTo>
                  <a:lnTo>
                    <a:pt x="51939" y="98450"/>
                  </a:lnTo>
                  <a:lnTo>
                    <a:pt x="55715" y="99500"/>
                  </a:lnTo>
                  <a:lnTo>
                    <a:pt x="77938" y="96019"/>
                  </a:lnTo>
                  <a:lnTo>
                    <a:pt x="93366" y="85365"/>
                  </a:lnTo>
                  <a:lnTo>
                    <a:pt x="99575" y="77451"/>
                  </a:lnTo>
                  <a:lnTo>
                    <a:pt x="110434" y="46339"/>
                  </a:lnTo>
                  <a:lnTo>
                    <a:pt x="114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114"/>
            <p:cNvSpPr/>
            <p:nvPr>
              <p:custDataLst>
                <p:tags r:id="rId105"/>
              </p:custDataLst>
            </p:nvPr>
          </p:nvSpPr>
          <p:spPr>
            <a:xfrm>
              <a:off x="6986124" y="2647950"/>
              <a:ext cx="60382" cy="85364"/>
            </a:xfrm>
            <a:custGeom>
              <a:avLst/>
              <a:gdLst/>
              <a:ahLst/>
              <a:cxnLst/>
              <a:rect l="0" t="0" r="0" b="0"/>
              <a:pathLst>
                <a:path w="60382" h="85364">
                  <a:moveTo>
                    <a:pt x="14751" y="9525"/>
                  </a:moveTo>
                  <a:lnTo>
                    <a:pt x="14751" y="9525"/>
                  </a:lnTo>
                  <a:lnTo>
                    <a:pt x="14751" y="4469"/>
                  </a:lnTo>
                  <a:lnTo>
                    <a:pt x="13693" y="2979"/>
                  </a:lnTo>
                  <a:lnTo>
                    <a:pt x="11929" y="1986"/>
                  </a:lnTo>
                  <a:lnTo>
                    <a:pt x="9695" y="1324"/>
                  </a:lnTo>
                  <a:lnTo>
                    <a:pt x="8206" y="2999"/>
                  </a:lnTo>
                  <a:lnTo>
                    <a:pt x="0" y="33629"/>
                  </a:lnTo>
                  <a:lnTo>
                    <a:pt x="4266" y="57589"/>
                  </a:lnTo>
                  <a:lnTo>
                    <a:pt x="9385" y="71809"/>
                  </a:lnTo>
                  <a:lnTo>
                    <a:pt x="15188" y="79540"/>
                  </a:lnTo>
                  <a:lnTo>
                    <a:pt x="18217" y="81602"/>
                  </a:lnTo>
                  <a:lnTo>
                    <a:pt x="32594" y="84503"/>
                  </a:lnTo>
                  <a:lnTo>
                    <a:pt x="45203" y="85363"/>
                  </a:lnTo>
                  <a:lnTo>
                    <a:pt x="48810" y="83367"/>
                  </a:lnTo>
                  <a:lnTo>
                    <a:pt x="55642" y="75505"/>
                  </a:lnTo>
                  <a:lnTo>
                    <a:pt x="59383" y="62133"/>
                  </a:lnTo>
                  <a:lnTo>
                    <a:pt x="60381" y="54122"/>
                  </a:lnTo>
                  <a:lnTo>
                    <a:pt x="58929" y="47723"/>
                  </a:lnTo>
                  <a:lnTo>
                    <a:pt x="36312" y="16245"/>
                  </a:lnTo>
                  <a:lnTo>
                    <a:pt x="14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115"/>
            <p:cNvSpPr/>
            <p:nvPr>
              <p:custDataLst>
                <p:tags r:id="rId106"/>
              </p:custDataLst>
            </p:nvPr>
          </p:nvSpPr>
          <p:spPr>
            <a:xfrm>
              <a:off x="6848475" y="2604794"/>
              <a:ext cx="85726" cy="128882"/>
            </a:xfrm>
            <a:custGeom>
              <a:avLst/>
              <a:gdLst/>
              <a:ahLst/>
              <a:cxnLst/>
              <a:rect l="0" t="0" r="0" b="0"/>
              <a:pathLst>
                <a:path w="85726" h="128882">
                  <a:moveTo>
                    <a:pt x="0" y="5056"/>
                  </a:moveTo>
                  <a:lnTo>
                    <a:pt x="0" y="5056"/>
                  </a:lnTo>
                  <a:lnTo>
                    <a:pt x="5056" y="5056"/>
                  </a:lnTo>
                  <a:lnTo>
                    <a:pt x="6545" y="3998"/>
                  </a:lnTo>
                  <a:lnTo>
                    <a:pt x="7538" y="2234"/>
                  </a:lnTo>
                  <a:lnTo>
                    <a:pt x="8200" y="0"/>
                  </a:lnTo>
                  <a:lnTo>
                    <a:pt x="8642" y="627"/>
                  </a:lnTo>
                  <a:lnTo>
                    <a:pt x="9473" y="41840"/>
                  </a:lnTo>
                  <a:lnTo>
                    <a:pt x="9518" y="87825"/>
                  </a:lnTo>
                  <a:lnTo>
                    <a:pt x="9525" y="118002"/>
                  </a:lnTo>
                  <a:lnTo>
                    <a:pt x="10583" y="102822"/>
                  </a:lnTo>
                  <a:lnTo>
                    <a:pt x="22782" y="61283"/>
                  </a:lnTo>
                  <a:lnTo>
                    <a:pt x="31915" y="38414"/>
                  </a:lnTo>
                  <a:lnTo>
                    <a:pt x="40996" y="27643"/>
                  </a:lnTo>
                  <a:lnTo>
                    <a:pt x="46381" y="23289"/>
                  </a:lnTo>
                  <a:lnTo>
                    <a:pt x="51029" y="22503"/>
                  </a:lnTo>
                  <a:lnTo>
                    <a:pt x="55186" y="24096"/>
                  </a:lnTo>
                  <a:lnTo>
                    <a:pt x="62627" y="31510"/>
                  </a:lnTo>
                  <a:lnTo>
                    <a:pt x="69462" y="41861"/>
                  </a:lnTo>
                  <a:lnTo>
                    <a:pt x="80665" y="83302"/>
                  </a:lnTo>
                  <a:lnTo>
                    <a:pt x="85725" y="128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116"/>
            <p:cNvSpPr/>
            <p:nvPr>
              <p:custDataLst>
                <p:tags r:id="rId107"/>
              </p:custDataLst>
            </p:nvPr>
          </p:nvSpPr>
          <p:spPr>
            <a:xfrm>
              <a:off x="6819900" y="2230415"/>
              <a:ext cx="561976" cy="33496"/>
            </a:xfrm>
            <a:custGeom>
              <a:avLst/>
              <a:gdLst/>
              <a:ahLst/>
              <a:cxnLst/>
              <a:rect l="0" t="0" r="0" b="0"/>
              <a:pathLst>
                <a:path w="561976" h="33496">
                  <a:moveTo>
                    <a:pt x="0" y="7960"/>
                  </a:moveTo>
                  <a:lnTo>
                    <a:pt x="0" y="7960"/>
                  </a:lnTo>
                  <a:lnTo>
                    <a:pt x="0" y="13016"/>
                  </a:lnTo>
                  <a:lnTo>
                    <a:pt x="10113" y="26274"/>
                  </a:lnTo>
                  <a:lnTo>
                    <a:pt x="20723" y="31975"/>
                  </a:lnTo>
                  <a:lnTo>
                    <a:pt x="26515" y="33495"/>
                  </a:lnTo>
                  <a:lnTo>
                    <a:pt x="73833" y="29389"/>
                  </a:lnTo>
                  <a:lnTo>
                    <a:pt x="116539" y="25598"/>
                  </a:lnTo>
                  <a:lnTo>
                    <a:pt x="157663" y="12071"/>
                  </a:lnTo>
                  <a:lnTo>
                    <a:pt x="196597" y="3716"/>
                  </a:lnTo>
                  <a:lnTo>
                    <a:pt x="222528" y="0"/>
                  </a:lnTo>
                  <a:lnTo>
                    <a:pt x="234015" y="1953"/>
                  </a:lnTo>
                  <a:lnTo>
                    <a:pt x="246432" y="9002"/>
                  </a:lnTo>
                  <a:lnTo>
                    <a:pt x="265166" y="20866"/>
                  </a:lnTo>
                  <a:lnTo>
                    <a:pt x="296853" y="25796"/>
                  </a:lnTo>
                  <a:lnTo>
                    <a:pt x="336509" y="26770"/>
                  </a:lnTo>
                  <a:lnTo>
                    <a:pt x="374681" y="26963"/>
                  </a:lnTo>
                  <a:lnTo>
                    <a:pt x="411113" y="26996"/>
                  </a:lnTo>
                  <a:lnTo>
                    <a:pt x="450365" y="27006"/>
                  </a:lnTo>
                  <a:lnTo>
                    <a:pt x="493564" y="27009"/>
                  </a:lnTo>
                  <a:lnTo>
                    <a:pt x="516658" y="29832"/>
                  </a:lnTo>
                  <a:lnTo>
                    <a:pt x="532309" y="32498"/>
                  </a:lnTo>
                  <a:lnTo>
                    <a:pt x="561975" y="27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4117"/>
          <p:cNvSpPr/>
          <p:nvPr>
            <p:custDataLst>
              <p:tags r:id="rId4"/>
            </p:custDataLst>
          </p:nvPr>
        </p:nvSpPr>
        <p:spPr>
          <a:xfrm>
            <a:off x="6696201" y="2514600"/>
            <a:ext cx="114175" cy="243363"/>
          </a:xfrm>
          <a:custGeom>
            <a:avLst/>
            <a:gdLst/>
            <a:ahLst/>
            <a:cxnLst/>
            <a:rect l="0" t="0" r="0" b="0"/>
            <a:pathLst>
              <a:path w="114175" h="243363">
                <a:moveTo>
                  <a:pt x="9399" y="0"/>
                </a:moveTo>
                <a:lnTo>
                  <a:pt x="9399" y="0"/>
                </a:lnTo>
                <a:lnTo>
                  <a:pt x="9399" y="45664"/>
                </a:lnTo>
                <a:lnTo>
                  <a:pt x="12221" y="85144"/>
                </a:lnTo>
                <a:lnTo>
                  <a:pt x="17599" y="131354"/>
                </a:lnTo>
                <a:lnTo>
                  <a:pt x="12116" y="178660"/>
                </a:lnTo>
                <a:lnTo>
                  <a:pt x="7113" y="223125"/>
                </a:lnTo>
                <a:lnTo>
                  <a:pt x="1304" y="242806"/>
                </a:lnTo>
                <a:lnTo>
                  <a:pt x="827" y="243362"/>
                </a:lnTo>
                <a:lnTo>
                  <a:pt x="510" y="242675"/>
                </a:lnTo>
                <a:lnTo>
                  <a:pt x="0" y="228911"/>
                </a:lnTo>
                <a:lnTo>
                  <a:pt x="10640" y="182944"/>
                </a:lnTo>
                <a:lnTo>
                  <a:pt x="28723" y="138287"/>
                </a:lnTo>
                <a:lnTo>
                  <a:pt x="54721" y="107764"/>
                </a:lnTo>
                <a:lnTo>
                  <a:pt x="64114" y="100812"/>
                </a:lnTo>
                <a:lnTo>
                  <a:pt x="72875" y="97722"/>
                </a:lnTo>
                <a:lnTo>
                  <a:pt x="83824" y="96348"/>
                </a:lnTo>
                <a:lnTo>
                  <a:pt x="88649" y="98099"/>
                </a:lnTo>
                <a:lnTo>
                  <a:pt x="96832" y="105689"/>
                </a:lnTo>
                <a:lnTo>
                  <a:pt x="98380" y="111734"/>
                </a:lnTo>
                <a:lnTo>
                  <a:pt x="97277" y="126918"/>
                </a:lnTo>
                <a:lnTo>
                  <a:pt x="95501" y="132237"/>
                </a:lnTo>
                <a:lnTo>
                  <a:pt x="93258" y="135783"/>
                </a:lnTo>
                <a:lnTo>
                  <a:pt x="69646" y="158862"/>
                </a:lnTo>
                <a:lnTo>
                  <a:pt x="41517" y="169060"/>
                </a:lnTo>
                <a:lnTo>
                  <a:pt x="21013" y="171310"/>
                </a:lnTo>
                <a:lnTo>
                  <a:pt x="21375" y="172415"/>
                </a:lnTo>
                <a:lnTo>
                  <a:pt x="54626" y="207094"/>
                </a:lnTo>
                <a:lnTo>
                  <a:pt x="78344" y="223255"/>
                </a:lnTo>
                <a:lnTo>
                  <a:pt x="91799" y="227016"/>
                </a:lnTo>
                <a:lnTo>
                  <a:pt x="114174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729"/>
          <p:cNvGrpSpPr/>
          <p:nvPr/>
        </p:nvGrpSpPr>
        <p:grpSpPr>
          <a:xfrm>
            <a:off x="7839075" y="2143125"/>
            <a:ext cx="950193" cy="437395"/>
            <a:chOff x="7839075" y="2143125"/>
            <a:chExt cx="950193" cy="437395"/>
          </a:xfrm>
        </p:grpSpPr>
        <p:sp>
          <p:nvSpPr>
            <p:cNvPr id="95" name="SMARTInkShape-4118"/>
            <p:cNvSpPr/>
            <p:nvPr>
              <p:custDataLst>
                <p:tags r:id="rId95"/>
              </p:custDataLst>
            </p:nvPr>
          </p:nvSpPr>
          <p:spPr>
            <a:xfrm>
              <a:off x="7839075" y="2143125"/>
              <a:ext cx="428626" cy="76201"/>
            </a:xfrm>
            <a:custGeom>
              <a:avLst/>
              <a:gdLst/>
              <a:ahLst/>
              <a:cxnLst/>
              <a:rect l="0" t="0" r="0" b="0"/>
              <a:pathLst>
                <a:path w="428626" h="762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200" y="35648"/>
                  </a:lnTo>
                  <a:lnTo>
                    <a:pt x="11817" y="40698"/>
                  </a:lnTo>
                  <a:lnTo>
                    <a:pt x="44124" y="59831"/>
                  </a:lnTo>
                  <a:lnTo>
                    <a:pt x="78573" y="59591"/>
                  </a:lnTo>
                  <a:lnTo>
                    <a:pt x="122412" y="50028"/>
                  </a:lnTo>
                  <a:lnTo>
                    <a:pt x="166208" y="34823"/>
                  </a:lnTo>
                  <a:lnTo>
                    <a:pt x="181656" y="30426"/>
                  </a:lnTo>
                  <a:lnTo>
                    <a:pt x="184603" y="30868"/>
                  </a:lnTo>
                  <a:lnTo>
                    <a:pt x="186569" y="32220"/>
                  </a:lnTo>
                  <a:lnTo>
                    <a:pt x="187879" y="34180"/>
                  </a:lnTo>
                  <a:lnTo>
                    <a:pt x="189723" y="41995"/>
                  </a:lnTo>
                  <a:lnTo>
                    <a:pt x="190270" y="51013"/>
                  </a:lnTo>
                  <a:lnTo>
                    <a:pt x="192463" y="54117"/>
                  </a:lnTo>
                  <a:lnTo>
                    <a:pt x="216995" y="69869"/>
                  </a:lnTo>
                  <a:lnTo>
                    <a:pt x="231908" y="70564"/>
                  </a:lnTo>
                  <a:lnTo>
                    <a:pt x="273785" y="67016"/>
                  </a:lnTo>
                  <a:lnTo>
                    <a:pt x="320905" y="63883"/>
                  </a:lnTo>
                  <a:lnTo>
                    <a:pt x="361369" y="58480"/>
                  </a:lnTo>
                  <a:lnTo>
                    <a:pt x="408936" y="65468"/>
                  </a:lnTo>
                  <a:lnTo>
                    <a:pt x="4286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119"/>
            <p:cNvSpPr/>
            <p:nvPr>
              <p:custDataLst>
                <p:tags r:id="rId96"/>
              </p:custDataLst>
            </p:nvPr>
          </p:nvSpPr>
          <p:spPr>
            <a:xfrm>
              <a:off x="7934478" y="2466975"/>
              <a:ext cx="123673" cy="113545"/>
            </a:xfrm>
            <a:custGeom>
              <a:avLst/>
              <a:gdLst/>
              <a:ahLst/>
              <a:cxnLst/>
              <a:rect l="0" t="0" r="0" b="0"/>
              <a:pathLst>
                <a:path w="123673" h="113545">
                  <a:moveTo>
                    <a:pt x="28422" y="0"/>
                  </a:moveTo>
                  <a:lnTo>
                    <a:pt x="28422" y="0"/>
                  </a:lnTo>
                  <a:lnTo>
                    <a:pt x="23366" y="0"/>
                  </a:lnTo>
                  <a:lnTo>
                    <a:pt x="21877" y="1058"/>
                  </a:lnTo>
                  <a:lnTo>
                    <a:pt x="20884" y="2822"/>
                  </a:lnTo>
                  <a:lnTo>
                    <a:pt x="20222" y="5056"/>
                  </a:lnTo>
                  <a:lnTo>
                    <a:pt x="3786" y="33114"/>
                  </a:lnTo>
                  <a:lnTo>
                    <a:pt x="192" y="76516"/>
                  </a:lnTo>
                  <a:lnTo>
                    <a:pt x="0" y="90804"/>
                  </a:lnTo>
                  <a:lnTo>
                    <a:pt x="2066" y="96520"/>
                  </a:lnTo>
                  <a:lnTo>
                    <a:pt x="10005" y="105692"/>
                  </a:lnTo>
                  <a:lnTo>
                    <a:pt x="17768" y="110474"/>
                  </a:lnTo>
                  <a:lnTo>
                    <a:pt x="28088" y="113166"/>
                  </a:lnTo>
                  <a:lnTo>
                    <a:pt x="31374" y="113544"/>
                  </a:lnTo>
                  <a:lnTo>
                    <a:pt x="40670" y="108320"/>
                  </a:lnTo>
                  <a:lnTo>
                    <a:pt x="57804" y="90656"/>
                  </a:lnTo>
                  <a:lnTo>
                    <a:pt x="84807" y="48058"/>
                  </a:lnTo>
                  <a:lnTo>
                    <a:pt x="92048" y="31525"/>
                  </a:lnTo>
                  <a:lnTo>
                    <a:pt x="93742" y="25653"/>
                  </a:lnTo>
                  <a:lnTo>
                    <a:pt x="94194" y="25569"/>
                  </a:lnTo>
                  <a:lnTo>
                    <a:pt x="94695" y="28297"/>
                  </a:lnTo>
                  <a:lnTo>
                    <a:pt x="96145" y="70297"/>
                  </a:lnTo>
                  <a:lnTo>
                    <a:pt x="102698" y="87974"/>
                  </a:lnTo>
                  <a:lnTo>
                    <a:pt x="108353" y="96603"/>
                  </a:lnTo>
                  <a:lnTo>
                    <a:pt x="12367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120"/>
            <p:cNvSpPr/>
            <p:nvPr>
              <p:custDataLst>
                <p:tags r:id="rId97"/>
              </p:custDataLst>
            </p:nvPr>
          </p:nvSpPr>
          <p:spPr>
            <a:xfrm>
              <a:off x="8086725" y="2496175"/>
              <a:ext cx="66676" cy="73074"/>
            </a:xfrm>
            <a:custGeom>
              <a:avLst/>
              <a:gdLst/>
              <a:ahLst/>
              <a:cxnLst/>
              <a:rect l="0" t="0" r="0" b="0"/>
              <a:pathLst>
                <a:path w="66676" h="73074">
                  <a:moveTo>
                    <a:pt x="0" y="27950"/>
                  </a:moveTo>
                  <a:lnTo>
                    <a:pt x="0" y="27950"/>
                  </a:lnTo>
                  <a:lnTo>
                    <a:pt x="7538" y="10050"/>
                  </a:lnTo>
                  <a:lnTo>
                    <a:pt x="9409" y="0"/>
                  </a:lnTo>
                  <a:lnTo>
                    <a:pt x="9524" y="45931"/>
                  </a:lnTo>
                  <a:lnTo>
                    <a:pt x="9525" y="73073"/>
                  </a:lnTo>
                  <a:lnTo>
                    <a:pt x="10583" y="51578"/>
                  </a:lnTo>
                  <a:lnTo>
                    <a:pt x="25771" y="16153"/>
                  </a:lnTo>
                  <a:lnTo>
                    <a:pt x="31915" y="7537"/>
                  </a:lnTo>
                  <a:lnTo>
                    <a:pt x="40996" y="3003"/>
                  </a:lnTo>
                  <a:lnTo>
                    <a:pt x="46381" y="1793"/>
                  </a:lnTo>
                  <a:lnTo>
                    <a:pt x="49970" y="2046"/>
                  </a:lnTo>
                  <a:lnTo>
                    <a:pt x="52363" y="3272"/>
                  </a:lnTo>
                  <a:lnTo>
                    <a:pt x="61261" y="17902"/>
                  </a:lnTo>
                  <a:lnTo>
                    <a:pt x="65071" y="35085"/>
                  </a:lnTo>
                  <a:lnTo>
                    <a:pt x="66675" y="6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121"/>
            <p:cNvSpPr/>
            <p:nvPr>
              <p:custDataLst>
                <p:tags r:id="rId98"/>
              </p:custDataLst>
            </p:nvPr>
          </p:nvSpPr>
          <p:spPr>
            <a:xfrm>
              <a:off x="8214879" y="2354391"/>
              <a:ext cx="71872" cy="217360"/>
            </a:xfrm>
            <a:custGeom>
              <a:avLst/>
              <a:gdLst/>
              <a:ahLst/>
              <a:cxnLst/>
              <a:rect l="0" t="0" r="0" b="0"/>
              <a:pathLst>
                <a:path w="71872" h="217360">
                  <a:moveTo>
                    <a:pt x="52821" y="17334"/>
                  </a:moveTo>
                  <a:lnTo>
                    <a:pt x="52821" y="17334"/>
                  </a:lnTo>
                  <a:lnTo>
                    <a:pt x="57877" y="12278"/>
                  </a:lnTo>
                  <a:lnTo>
                    <a:pt x="60359" y="6973"/>
                  </a:lnTo>
                  <a:lnTo>
                    <a:pt x="61021" y="4076"/>
                  </a:lnTo>
                  <a:lnTo>
                    <a:pt x="60405" y="2146"/>
                  </a:lnTo>
                  <a:lnTo>
                    <a:pt x="58935" y="858"/>
                  </a:lnTo>
                  <a:lnTo>
                    <a:pt x="56897" y="0"/>
                  </a:lnTo>
                  <a:lnTo>
                    <a:pt x="54481" y="1545"/>
                  </a:lnTo>
                  <a:lnTo>
                    <a:pt x="48972" y="8906"/>
                  </a:lnTo>
                  <a:lnTo>
                    <a:pt x="37872" y="45028"/>
                  </a:lnTo>
                  <a:lnTo>
                    <a:pt x="31758" y="86657"/>
                  </a:lnTo>
                  <a:lnTo>
                    <a:pt x="20673" y="130276"/>
                  </a:lnTo>
                  <a:lnTo>
                    <a:pt x="10187" y="175407"/>
                  </a:lnTo>
                  <a:lnTo>
                    <a:pt x="6674" y="189877"/>
                  </a:lnTo>
                  <a:lnTo>
                    <a:pt x="5123" y="191629"/>
                  </a:lnTo>
                  <a:lnTo>
                    <a:pt x="3031" y="191739"/>
                  </a:lnTo>
                  <a:lnTo>
                    <a:pt x="578" y="190754"/>
                  </a:lnTo>
                  <a:lnTo>
                    <a:pt x="0" y="187980"/>
                  </a:lnTo>
                  <a:lnTo>
                    <a:pt x="12205" y="148801"/>
                  </a:lnTo>
                  <a:lnTo>
                    <a:pt x="22324" y="122610"/>
                  </a:lnTo>
                  <a:lnTo>
                    <a:pt x="32564" y="107868"/>
                  </a:lnTo>
                  <a:lnTo>
                    <a:pt x="38258" y="104148"/>
                  </a:lnTo>
                  <a:lnTo>
                    <a:pt x="44170" y="102727"/>
                  </a:lnTo>
                  <a:lnTo>
                    <a:pt x="58756" y="102993"/>
                  </a:lnTo>
                  <a:lnTo>
                    <a:pt x="59952" y="105132"/>
                  </a:lnTo>
                  <a:lnTo>
                    <a:pt x="61282" y="113152"/>
                  </a:lnTo>
                  <a:lnTo>
                    <a:pt x="56974" y="129568"/>
                  </a:lnTo>
                  <a:lnTo>
                    <a:pt x="39928" y="166656"/>
                  </a:lnTo>
                  <a:lnTo>
                    <a:pt x="33685" y="173658"/>
                  </a:lnTo>
                  <a:lnTo>
                    <a:pt x="27382" y="176770"/>
                  </a:lnTo>
                  <a:lnTo>
                    <a:pt x="21054" y="178152"/>
                  </a:lnTo>
                  <a:lnTo>
                    <a:pt x="17884" y="177463"/>
                  </a:lnTo>
                  <a:lnTo>
                    <a:pt x="11541" y="173875"/>
                  </a:lnTo>
                  <a:lnTo>
                    <a:pt x="10484" y="171436"/>
                  </a:lnTo>
                  <a:lnTo>
                    <a:pt x="10838" y="168752"/>
                  </a:lnTo>
                  <a:lnTo>
                    <a:pt x="12132" y="165904"/>
                  </a:lnTo>
                  <a:lnTo>
                    <a:pt x="14054" y="164006"/>
                  </a:lnTo>
                  <a:lnTo>
                    <a:pt x="19011" y="161896"/>
                  </a:lnTo>
                  <a:lnTo>
                    <a:pt x="21814" y="162392"/>
                  </a:lnTo>
                  <a:lnTo>
                    <a:pt x="42101" y="173615"/>
                  </a:lnTo>
                  <a:lnTo>
                    <a:pt x="45673" y="177613"/>
                  </a:lnTo>
                  <a:lnTo>
                    <a:pt x="59797" y="203817"/>
                  </a:lnTo>
                  <a:lnTo>
                    <a:pt x="71871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122"/>
            <p:cNvSpPr/>
            <p:nvPr>
              <p:custDataLst>
                <p:tags r:id="rId99"/>
              </p:custDataLst>
            </p:nvPr>
          </p:nvSpPr>
          <p:spPr>
            <a:xfrm>
              <a:off x="8336187" y="2470574"/>
              <a:ext cx="64864" cy="82127"/>
            </a:xfrm>
            <a:custGeom>
              <a:avLst/>
              <a:gdLst/>
              <a:ahLst/>
              <a:cxnLst/>
              <a:rect l="0" t="0" r="0" b="0"/>
              <a:pathLst>
                <a:path w="64864" h="82127">
                  <a:moveTo>
                    <a:pt x="7713" y="5926"/>
                  </a:moveTo>
                  <a:lnTo>
                    <a:pt x="7713" y="5926"/>
                  </a:lnTo>
                  <a:lnTo>
                    <a:pt x="17826" y="5926"/>
                  </a:lnTo>
                  <a:lnTo>
                    <a:pt x="20805" y="6984"/>
                  </a:lnTo>
                  <a:lnTo>
                    <a:pt x="22791" y="8748"/>
                  </a:lnTo>
                  <a:lnTo>
                    <a:pt x="24115" y="10982"/>
                  </a:lnTo>
                  <a:lnTo>
                    <a:pt x="20921" y="29296"/>
                  </a:lnTo>
                  <a:lnTo>
                    <a:pt x="10362" y="55267"/>
                  </a:lnTo>
                  <a:lnTo>
                    <a:pt x="0" y="70110"/>
                  </a:lnTo>
                  <a:lnTo>
                    <a:pt x="454" y="69882"/>
                  </a:lnTo>
                  <a:lnTo>
                    <a:pt x="3781" y="66806"/>
                  </a:lnTo>
                  <a:lnTo>
                    <a:pt x="24787" y="22159"/>
                  </a:lnTo>
                  <a:lnTo>
                    <a:pt x="42626" y="211"/>
                  </a:lnTo>
                  <a:lnTo>
                    <a:pt x="44747" y="0"/>
                  </a:lnTo>
                  <a:lnTo>
                    <a:pt x="49925" y="2586"/>
                  </a:lnTo>
                  <a:lnTo>
                    <a:pt x="51730" y="4758"/>
                  </a:lnTo>
                  <a:lnTo>
                    <a:pt x="53734" y="9993"/>
                  </a:lnTo>
                  <a:lnTo>
                    <a:pt x="55244" y="54171"/>
                  </a:lnTo>
                  <a:lnTo>
                    <a:pt x="55297" y="68290"/>
                  </a:lnTo>
                  <a:lnTo>
                    <a:pt x="56369" y="72903"/>
                  </a:lnTo>
                  <a:lnTo>
                    <a:pt x="64863" y="8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123"/>
            <p:cNvSpPr/>
            <p:nvPr>
              <p:custDataLst>
                <p:tags r:id="rId100"/>
              </p:custDataLst>
            </p:nvPr>
          </p:nvSpPr>
          <p:spPr>
            <a:xfrm>
              <a:off x="8458787" y="2478449"/>
              <a:ext cx="44931" cy="81324"/>
            </a:xfrm>
            <a:custGeom>
              <a:avLst/>
              <a:gdLst/>
              <a:ahLst/>
              <a:cxnLst/>
              <a:rect l="0" t="0" r="0" b="0"/>
              <a:pathLst>
                <a:path w="44931" h="81324">
                  <a:moveTo>
                    <a:pt x="18463" y="36151"/>
                  </a:moveTo>
                  <a:lnTo>
                    <a:pt x="18463" y="36151"/>
                  </a:lnTo>
                  <a:lnTo>
                    <a:pt x="42294" y="11262"/>
                  </a:lnTo>
                  <a:lnTo>
                    <a:pt x="44930" y="4628"/>
                  </a:lnTo>
                  <a:lnTo>
                    <a:pt x="44574" y="2436"/>
                  </a:lnTo>
                  <a:lnTo>
                    <a:pt x="43279" y="974"/>
                  </a:lnTo>
                  <a:lnTo>
                    <a:pt x="41356" y="0"/>
                  </a:lnTo>
                  <a:lnTo>
                    <a:pt x="33577" y="1739"/>
                  </a:lnTo>
                  <a:lnTo>
                    <a:pt x="28539" y="3685"/>
                  </a:lnTo>
                  <a:lnTo>
                    <a:pt x="20119" y="14313"/>
                  </a:lnTo>
                  <a:lnTo>
                    <a:pt x="3864" y="48484"/>
                  </a:lnTo>
                  <a:lnTo>
                    <a:pt x="0" y="75496"/>
                  </a:lnTo>
                  <a:lnTo>
                    <a:pt x="1921" y="78256"/>
                  </a:lnTo>
                  <a:lnTo>
                    <a:pt x="9700" y="81323"/>
                  </a:lnTo>
                  <a:lnTo>
                    <a:pt x="20213" y="79864"/>
                  </a:lnTo>
                  <a:lnTo>
                    <a:pt x="25980" y="77993"/>
                  </a:lnTo>
                  <a:lnTo>
                    <a:pt x="35208" y="70269"/>
                  </a:lnTo>
                  <a:lnTo>
                    <a:pt x="41780" y="60840"/>
                  </a:lnTo>
                  <a:lnTo>
                    <a:pt x="44701" y="53121"/>
                  </a:lnTo>
                  <a:lnTo>
                    <a:pt x="38632" y="16670"/>
                  </a:lnTo>
                  <a:lnTo>
                    <a:pt x="37201" y="13639"/>
                  </a:lnTo>
                  <a:lnTo>
                    <a:pt x="27988" y="7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124"/>
            <p:cNvSpPr/>
            <p:nvPr>
              <p:custDataLst>
                <p:tags r:id="rId101"/>
              </p:custDataLst>
            </p:nvPr>
          </p:nvSpPr>
          <p:spPr>
            <a:xfrm>
              <a:off x="8543925" y="2476500"/>
              <a:ext cx="123826" cy="98375"/>
            </a:xfrm>
            <a:custGeom>
              <a:avLst/>
              <a:gdLst/>
              <a:ahLst/>
              <a:cxnLst/>
              <a:rect l="0" t="0" r="0" b="0"/>
              <a:pathLst>
                <a:path w="123826" h="98375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7" y="1058"/>
                  </a:lnTo>
                  <a:lnTo>
                    <a:pt x="2097" y="8663"/>
                  </a:lnTo>
                  <a:lnTo>
                    <a:pt x="184" y="53790"/>
                  </a:lnTo>
                  <a:lnTo>
                    <a:pt x="7" y="96722"/>
                  </a:lnTo>
                  <a:lnTo>
                    <a:pt x="2122" y="98348"/>
                  </a:lnTo>
                  <a:lnTo>
                    <a:pt x="5648" y="98374"/>
                  </a:lnTo>
                  <a:lnTo>
                    <a:pt x="14152" y="95580"/>
                  </a:lnTo>
                  <a:lnTo>
                    <a:pt x="21458" y="90811"/>
                  </a:lnTo>
                  <a:lnTo>
                    <a:pt x="23831" y="86999"/>
                  </a:lnTo>
                  <a:lnTo>
                    <a:pt x="30460" y="68494"/>
                  </a:lnTo>
                  <a:lnTo>
                    <a:pt x="45854" y="49613"/>
                  </a:lnTo>
                  <a:lnTo>
                    <a:pt x="46444" y="50009"/>
                  </a:lnTo>
                  <a:lnTo>
                    <a:pt x="47275" y="55622"/>
                  </a:lnTo>
                  <a:lnTo>
                    <a:pt x="47579" y="70067"/>
                  </a:lnTo>
                  <a:lnTo>
                    <a:pt x="50426" y="76297"/>
                  </a:lnTo>
                  <a:lnTo>
                    <a:pt x="60878" y="88919"/>
                  </a:lnTo>
                  <a:lnTo>
                    <a:pt x="64927" y="89971"/>
                  </a:lnTo>
                  <a:lnTo>
                    <a:pt x="75071" y="88318"/>
                  </a:lnTo>
                  <a:lnTo>
                    <a:pt x="103104" y="72695"/>
                  </a:lnTo>
                  <a:lnTo>
                    <a:pt x="106835" y="68572"/>
                  </a:lnTo>
                  <a:lnTo>
                    <a:pt x="120191" y="41080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125"/>
            <p:cNvSpPr/>
            <p:nvPr>
              <p:custDataLst>
                <p:tags r:id="rId102"/>
              </p:custDataLst>
            </p:nvPr>
          </p:nvSpPr>
          <p:spPr>
            <a:xfrm>
              <a:off x="8696716" y="2456226"/>
              <a:ext cx="92552" cy="115525"/>
            </a:xfrm>
            <a:custGeom>
              <a:avLst/>
              <a:gdLst/>
              <a:ahLst/>
              <a:cxnLst/>
              <a:rect l="0" t="0" r="0" b="0"/>
              <a:pathLst>
                <a:path w="92552" h="115525">
                  <a:moveTo>
                    <a:pt x="9134" y="48849"/>
                  </a:moveTo>
                  <a:lnTo>
                    <a:pt x="9134" y="48849"/>
                  </a:lnTo>
                  <a:lnTo>
                    <a:pt x="9134" y="79440"/>
                  </a:lnTo>
                  <a:lnTo>
                    <a:pt x="0" y="105019"/>
                  </a:lnTo>
                  <a:lnTo>
                    <a:pt x="4782" y="100652"/>
                  </a:lnTo>
                  <a:lnTo>
                    <a:pt x="18923" y="55579"/>
                  </a:lnTo>
                  <a:lnTo>
                    <a:pt x="28262" y="27912"/>
                  </a:lnTo>
                  <a:lnTo>
                    <a:pt x="45956" y="4026"/>
                  </a:lnTo>
                  <a:lnTo>
                    <a:pt x="50614" y="975"/>
                  </a:lnTo>
                  <a:lnTo>
                    <a:pt x="54780" y="0"/>
                  </a:lnTo>
                  <a:lnTo>
                    <a:pt x="58615" y="408"/>
                  </a:lnTo>
                  <a:lnTo>
                    <a:pt x="74125" y="11095"/>
                  </a:lnTo>
                  <a:lnTo>
                    <a:pt x="87070" y="27667"/>
                  </a:lnTo>
                  <a:lnTo>
                    <a:pt x="92551" y="51040"/>
                  </a:lnTo>
                  <a:lnTo>
                    <a:pt x="89119" y="78073"/>
                  </a:lnTo>
                  <a:lnTo>
                    <a:pt x="75809" y="115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730"/>
          <p:cNvGrpSpPr/>
          <p:nvPr/>
        </p:nvGrpSpPr>
        <p:grpSpPr>
          <a:xfrm>
            <a:off x="2002566" y="3208190"/>
            <a:ext cx="416785" cy="342208"/>
            <a:chOff x="2002566" y="3208190"/>
            <a:chExt cx="416785" cy="342208"/>
          </a:xfrm>
        </p:grpSpPr>
        <p:sp>
          <p:nvSpPr>
            <p:cNvPr id="104" name="SMARTInkShape-4126"/>
            <p:cNvSpPr/>
            <p:nvPr>
              <p:custDataLst>
                <p:tags r:id="rId92"/>
              </p:custDataLst>
            </p:nvPr>
          </p:nvSpPr>
          <p:spPr>
            <a:xfrm>
              <a:off x="2002566" y="3208190"/>
              <a:ext cx="273297" cy="342208"/>
            </a:xfrm>
            <a:custGeom>
              <a:avLst/>
              <a:gdLst/>
              <a:ahLst/>
              <a:cxnLst/>
              <a:rect l="0" t="0" r="0" b="0"/>
              <a:pathLst>
                <a:path w="273297" h="342208">
                  <a:moveTo>
                    <a:pt x="111984" y="87460"/>
                  </a:moveTo>
                  <a:lnTo>
                    <a:pt x="111984" y="87460"/>
                  </a:lnTo>
                  <a:lnTo>
                    <a:pt x="111984" y="61925"/>
                  </a:lnTo>
                  <a:lnTo>
                    <a:pt x="106928" y="54729"/>
                  </a:lnTo>
                  <a:lnTo>
                    <a:pt x="98726" y="45894"/>
                  </a:lnTo>
                  <a:lnTo>
                    <a:pt x="93621" y="45991"/>
                  </a:lnTo>
                  <a:lnTo>
                    <a:pt x="79481" y="51743"/>
                  </a:lnTo>
                  <a:lnTo>
                    <a:pt x="58727" y="66882"/>
                  </a:lnTo>
                  <a:lnTo>
                    <a:pt x="33230" y="111680"/>
                  </a:lnTo>
                  <a:lnTo>
                    <a:pt x="13613" y="159058"/>
                  </a:lnTo>
                  <a:lnTo>
                    <a:pt x="1928" y="206299"/>
                  </a:lnTo>
                  <a:lnTo>
                    <a:pt x="0" y="239441"/>
                  </a:lnTo>
                  <a:lnTo>
                    <a:pt x="5661" y="272427"/>
                  </a:lnTo>
                  <a:lnTo>
                    <a:pt x="11107" y="285379"/>
                  </a:lnTo>
                  <a:lnTo>
                    <a:pt x="25180" y="303677"/>
                  </a:lnTo>
                  <a:lnTo>
                    <a:pt x="47811" y="317448"/>
                  </a:lnTo>
                  <a:lnTo>
                    <a:pt x="69569" y="323174"/>
                  </a:lnTo>
                  <a:lnTo>
                    <a:pt x="99534" y="314758"/>
                  </a:lnTo>
                  <a:lnTo>
                    <a:pt x="146877" y="286896"/>
                  </a:lnTo>
                  <a:lnTo>
                    <a:pt x="174851" y="256912"/>
                  </a:lnTo>
                  <a:lnTo>
                    <a:pt x="199700" y="211753"/>
                  </a:lnTo>
                  <a:lnTo>
                    <a:pt x="211234" y="171442"/>
                  </a:lnTo>
                  <a:lnTo>
                    <a:pt x="214064" y="140448"/>
                  </a:lnTo>
                  <a:lnTo>
                    <a:pt x="209728" y="97163"/>
                  </a:lnTo>
                  <a:lnTo>
                    <a:pt x="205856" y="67993"/>
                  </a:lnTo>
                  <a:lnTo>
                    <a:pt x="185873" y="20730"/>
                  </a:lnTo>
                  <a:lnTo>
                    <a:pt x="175740" y="2307"/>
                  </a:lnTo>
                  <a:lnTo>
                    <a:pt x="170363" y="0"/>
                  </a:lnTo>
                  <a:lnTo>
                    <a:pt x="155922" y="258"/>
                  </a:lnTo>
                  <a:lnTo>
                    <a:pt x="124885" y="11410"/>
                  </a:lnTo>
                  <a:lnTo>
                    <a:pt x="109604" y="25085"/>
                  </a:lnTo>
                  <a:lnTo>
                    <a:pt x="91170" y="59734"/>
                  </a:lnTo>
                  <a:lnTo>
                    <a:pt x="90765" y="97824"/>
                  </a:lnTo>
                  <a:lnTo>
                    <a:pt x="102404" y="132512"/>
                  </a:lnTo>
                  <a:lnTo>
                    <a:pt x="134267" y="174832"/>
                  </a:lnTo>
                  <a:lnTo>
                    <a:pt x="173597" y="213422"/>
                  </a:lnTo>
                  <a:lnTo>
                    <a:pt x="220352" y="241017"/>
                  </a:lnTo>
                  <a:lnTo>
                    <a:pt x="255910" y="270109"/>
                  </a:lnTo>
                  <a:lnTo>
                    <a:pt x="266930" y="285747"/>
                  </a:lnTo>
                  <a:lnTo>
                    <a:pt x="271841" y="303786"/>
                  </a:lnTo>
                  <a:lnTo>
                    <a:pt x="273296" y="322536"/>
                  </a:lnTo>
                  <a:lnTo>
                    <a:pt x="270815" y="332344"/>
                  </a:lnTo>
                  <a:lnTo>
                    <a:pt x="265654" y="342207"/>
                  </a:lnTo>
                  <a:lnTo>
                    <a:pt x="264384" y="32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127"/>
            <p:cNvSpPr/>
            <p:nvPr>
              <p:custDataLst>
                <p:tags r:id="rId93"/>
              </p:custDataLst>
            </p:nvPr>
          </p:nvSpPr>
          <p:spPr>
            <a:xfrm>
              <a:off x="2390775" y="32670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6" y="103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128"/>
            <p:cNvSpPr/>
            <p:nvPr>
              <p:custDataLst>
                <p:tags r:id="rId94"/>
              </p:custDataLst>
            </p:nvPr>
          </p:nvSpPr>
          <p:spPr>
            <a:xfrm>
              <a:off x="2404599" y="3419475"/>
              <a:ext cx="14752" cy="24015"/>
            </a:xfrm>
            <a:custGeom>
              <a:avLst/>
              <a:gdLst/>
              <a:ahLst/>
              <a:cxnLst/>
              <a:rect l="0" t="0" r="0" b="0"/>
              <a:pathLst>
                <a:path w="14752" h="24015">
                  <a:moveTo>
                    <a:pt x="14751" y="0"/>
                  </a:moveTo>
                  <a:lnTo>
                    <a:pt x="14751" y="0"/>
                  </a:lnTo>
                  <a:lnTo>
                    <a:pt x="5050" y="18343"/>
                  </a:lnTo>
                  <a:lnTo>
                    <a:pt x="0" y="24014"/>
                  </a:lnTo>
                  <a:lnTo>
                    <a:pt x="522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31"/>
          <p:cNvGrpSpPr/>
          <p:nvPr/>
        </p:nvGrpSpPr>
        <p:grpSpPr>
          <a:xfrm>
            <a:off x="2972243" y="2965035"/>
            <a:ext cx="1018733" cy="670040"/>
            <a:chOff x="2972243" y="2965035"/>
            <a:chExt cx="1018733" cy="670040"/>
          </a:xfrm>
        </p:grpSpPr>
        <p:sp>
          <p:nvSpPr>
            <p:cNvPr id="108" name="SMARTInkShape-4129"/>
            <p:cNvSpPr/>
            <p:nvPr>
              <p:custDataLst>
                <p:tags r:id="rId84"/>
              </p:custDataLst>
            </p:nvPr>
          </p:nvSpPr>
          <p:spPr>
            <a:xfrm>
              <a:off x="2972243" y="3207111"/>
              <a:ext cx="247208" cy="296227"/>
            </a:xfrm>
            <a:custGeom>
              <a:avLst/>
              <a:gdLst/>
              <a:ahLst/>
              <a:cxnLst/>
              <a:rect l="0" t="0" r="0" b="0"/>
              <a:pathLst>
                <a:path w="247208" h="296227">
                  <a:moveTo>
                    <a:pt x="104332" y="59964"/>
                  </a:moveTo>
                  <a:lnTo>
                    <a:pt x="104332" y="59964"/>
                  </a:lnTo>
                  <a:lnTo>
                    <a:pt x="109388" y="54907"/>
                  </a:lnTo>
                  <a:lnTo>
                    <a:pt x="111871" y="49603"/>
                  </a:lnTo>
                  <a:lnTo>
                    <a:pt x="112533" y="46707"/>
                  </a:lnTo>
                  <a:lnTo>
                    <a:pt x="105540" y="19964"/>
                  </a:lnTo>
                  <a:lnTo>
                    <a:pt x="103020" y="17423"/>
                  </a:lnTo>
                  <a:lnTo>
                    <a:pt x="94577" y="14598"/>
                  </a:lnTo>
                  <a:lnTo>
                    <a:pt x="77923" y="13009"/>
                  </a:lnTo>
                  <a:lnTo>
                    <a:pt x="65784" y="18281"/>
                  </a:lnTo>
                  <a:lnTo>
                    <a:pt x="53333" y="28738"/>
                  </a:lnTo>
                  <a:lnTo>
                    <a:pt x="21960" y="68642"/>
                  </a:lnTo>
                  <a:lnTo>
                    <a:pt x="7136" y="105692"/>
                  </a:lnTo>
                  <a:lnTo>
                    <a:pt x="1803" y="147008"/>
                  </a:lnTo>
                  <a:lnTo>
                    <a:pt x="0" y="187185"/>
                  </a:lnTo>
                  <a:lnTo>
                    <a:pt x="1871" y="210699"/>
                  </a:lnTo>
                  <a:lnTo>
                    <a:pt x="20318" y="257465"/>
                  </a:lnTo>
                  <a:lnTo>
                    <a:pt x="31009" y="274742"/>
                  </a:lnTo>
                  <a:lnTo>
                    <a:pt x="39289" y="282421"/>
                  </a:lnTo>
                  <a:lnTo>
                    <a:pt x="66319" y="293897"/>
                  </a:lnTo>
                  <a:lnTo>
                    <a:pt x="76148" y="296226"/>
                  </a:lnTo>
                  <a:lnTo>
                    <a:pt x="97745" y="292480"/>
                  </a:lnTo>
                  <a:lnTo>
                    <a:pt x="139997" y="263640"/>
                  </a:lnTo>
                  <a:lnTo>
                    <a:pt x="147159" y="259248"/>
                  </a:lnTo>
                  <a:lnTo>
                    <a:pt x="167351" y="232841"/>
                  </a:lnTo>
                  <a:lnTo>
                    <a:pt x="192079" y="188108"/>
                  </a:lnTo>
                  <a:lnTo>
                    <a:pt x="203591" y="161667"/>
                  </a:lnTo>
                  <a:lnTo>
                    <a:pt x="207472" y="126905"/>
                  </a:lnTo>
                  <a:lnTo>
                    <a:pt x="207565" y="86736"/>
                  </a:lnTo>
                  <a:lnTo>
                    <a:pt x="200301" y="58959"/>
                  </a:lnTo>
                  <a:lnTo>
                    <a:pt x="178497" y="17264"/>
                  </a:lnTo>
                  <a:lnTo>
                    <a:pt x="165869" y="6414"/>
                  </a:lnTo>
                  <a:lnTo>
                    <a:pt x="158057" y="2039"/>
                  </a:lnTo>
                  <a:lnTo>
                    <a:pt x="143732" y="0"/>
                  </a:lnTo>
                  <a:lnTo>
                    <a:pt x="129251" y="3680"/>
                  </a:lnTo>
                  <a:lnTo>
                    <a:pt x="89857" y="24107"/>
                  </a:lnTo>
                  <a:lnTo>
                    <a:pt x="79202" y="36619"/>
                  </a:lnTo>
                  <a:lnTo>
                    <a:pt x="61394" y="77586"/>
                  </a:lnTo>
                  <a:lnTo>
                    <a:pt x="58790" y="88257"/>
                  </a:lnTo>
                  <a:lnTo>
                    <a:pt x="63278" y="102172"/>
                  </a:lnTo>
                  <a:lnTo>
                    <a:pt x="67437" y="110328"/>
                  </a:lnTo>
                  <a:lnTo>
                    <a:pt x="80526" y="122212"/>
                  </a:lnTo>
                  <a:lnTo>
                    <a:pt x="97985" y="129963"/>
                  </a:lnTo>
                  <a:lnTo>
                    <a:pt x="138043" y="134939"/>
                  </a:lnTo>
                  <a:lnTo>
                    <a:pt x="154240" y="134561"/>
                  </a:lnTo>
                  <a:lnTo>
                    <a:pt x="199882" y="122835"/>
                  </a:lnTo>
                  <a:lnTo>
                    <a:pt x="247207" y="98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130"/>
            <p:cNvSpPr/>
            <p:nvPr>
              <p:custDataLst>
                <p:tags r:id="rId85"/>
              </p:custDataLst>
            </p:nvPr>
          </p:nvSpPr>
          <p:spPr>
            <a:xfrm>
              <a:off x="3058044" y="2965035"/>
              <a:ext cx="132832" cy="159166"/>
            </a:xfrm>
            <a:custGeom>
              <a:avLst/>
              <a:gdLst/>
              <a:ahLst/>
              <a:cxnLst/>
              <a:rect l="0" t="0" r="0" b="0"/>
              <a:pathLst>
                <a:path w="132832" h="159166">
                  <a:moveTo>
                    <a:pt x="28056" y="73440"/>
                  </a:moveTo>
                  <a:lnTo>
                    <a:pt x="28056" y="73440"/>
                  </a:lnTo>
                  <a:lnTo>
                    <a:pt x="28056" y="64031"/>
                  </a:lnTo>
                  <a:lnTo>
                    <a:pt x="23000" y="69006"/>
                  </a:lnTo>
                  <a:lnTo>
                    <a:pt x="20517" y="77114"/>
                  </a:lnTo>
                  <a:lnTo>
                    <a:pt x="13867" y="104622"/>
                  </a:lnTo>
                  <a:lnTo>
                    <a:pt x="0" y="129770"/>
                  </a:lnTo>
                  <a:lnTo>
                    <a:pt x="12784" y="90746"/>
                  </a:lnTo>
                  <a:lnTo>
                    <a:pt x="28135" y="50280"/>
                  </a:lnTo>
                  <a:lnTo>
                    <a:pt x="49935" y="11212"/>
                  </a:lnTo>
                  <a:lnTo>
                    <a:pt x="62952" y="0"/>
                  </a:lnTo>
                  <a:lnTo>
                    <a:pt x="66137" y="1197"/>
                  </a:lnTo>
                  <a:lnTo>
                    <a:pt x="75320" y="8171"/>
                  </a:lnTo>
                  <a:lnTo>
                    <a:pt x="80812" y="15503"/>
                  </a:lnTo>
                  <a:lnTo>
                    <a:pt x="83253" y="23349"/>
                  </a:lnTo>
                  <a:lnTo>
                    <a:pt x="92639" y="64452"/>
                  </a:lnTo>
                  <a:lnTo>
                    <a:pt x="107574" y="103549"/>
                  </a:lnTo>
                  <a:lnTo>
                    <a:pt x="132831" y="15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131"/>
            <p:cNvSpPr/>
            <p:nvPr>
              <p:custDataLst>
                <p:tags r:id="rId86"/>
              </p:custDataLst>
            </p:nvPr>
          </p:nvSpPr>
          <p:spPr>
            <a:xfrm>
              <a:off x="3219450" y="3445077"/>
              <a:ext cx="133351" cy="164899"/>
            </a:xfrm>
            <a:custGeom>
              <a:avLst/>
              <a:gdLst/>
              <a:ahLst/>
              <a:cxnLst/>
              <a:rect l="0" t="0" r="0" b="0"/>
              <a:pathLst>
                <a:path w="133351" h="164899">
                  <a:moveTo>
                    <a:pt x="0" y="50598"/>
                  </a:moveTo>
                  <a:lnTo>
                    <a:pt x="0" y="50598"/>
                  </a:lnTo>
                  <a:lnTo>
                    <a:pt x="8201" y="50598"/>
                  </a:lnTo>
                  <a:lnTo>
                    <a:pt x="9490" y="92234"/>
                  </a:lnTo>
                  <a:lnTo>
                    <a:pt x="9523" y="138275"/>
                  </a:lnTo>
                  <a:lnTo>
                    <a:pt x="9525" y="152912"/>
                  </a:lnTo>
                  <a:lnTo>
                    <a:pt x="9525" y="106489"/>
                  </a:lnTo>
                  <a:lnTo>
                    <a:pt x="12347" y="69400"/>
                  </a:lnTo>
                  <a:lnTo>
                    <a:pt x="21283" y="22838"/>
                  </a:lnTo>
                  <a:lnTo>
                    <a:pt x="27135" y="1840"/>
                  </a:lnTo>
                  <a:lnTo>
                    <a:pt x="28673" y="101"/>
                  </a:lnTo>
                  <a:lnTo>
                    <a:pt x="30757" y="0"/>
                  </a:lnTo>
                  <a:lnTo>
                    <a:pt x="35895" y="2710"/>
                  </a:lnTo>
                  <a:lnTo>
                    <a:pt x="41706" y="7442"/>
                  </a:lnTo>
                  <a:lnTo>
                    <a:pt x="60029" y="29732"/>
                  </a:lnTo>
                  <a:lnTo>
                    <a:pt x="65420" y="33513"/>
                  </a:lnTo>
                  <a:lnTo>
                    <a:pt x="88175" y="38833"/>
                  </a:lnTo>
                  <a:lnTo>
                    <a:pt x="100219" y="37255"/>
                  </a:lnTo>
                  <a:lnTo>
                    <a:pt x="132321" y="22514"/>
                  </a:lnTo>
                  <a:lnTo>
                    <a:pt x="133310" y="68176"/>
                  </a:lnTo>
                  <a:lnTo>
                    <a:pt x="133345" y="114296"/>
                  </a:lnTo>
                  <a:lnTo>
                    <a:pt x="133350" y="164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132"/>
            <p:cNvSpPr/>
            <p:nvPr>
              <p:custDataLst>
                <p:tags r:id="rId87"/>
              </p:custDataLst>
            </p:nvPr>
          </p:nvSpPr>
          <p:spPr>
            <a:xfrm>
              <a:off x="3419520" y="3458899"/>
              <a:ext cx="47581" cy="176176"/>
            </a:xfrm>
            <a:custGeom>
              <a:avLst/>
              <a:gdLst/>
              <a:ahLst/>
              <a:cxnLst/>
              <a:rect l="0" t="0" r="0" b="0"/>
              <a:pathLst>
                <a:path w="47581" h="176176">
                  <a:moveTo>
                    <a:pt x="19005" y="8201"/>
                  </a:moveTo>
                  <a:lnTo>
                    <a:pt x="19005" y="8201"/>
                  </a:lnTo>
                  <a:lnTo>
                    <a:pt x="19005" y="0"/>
                  </a:lnTo>
                  <a:lnTo>
                    <a:pt x="19005" y="39414"/>
                  </a:lnTo>
                  <a:lnTo>
                    <a:pt x="11400" y="80885"/>
                  </a:lnTo>
                  <a:lnTo>
                    <a:pt x="2530" y="117299"/>
                  </a:lnTo>
                  <a:lnTo>
                    <a:pt x="181" y="161294"/>
                  </a:lnTo>
                  <a:lnTo>
                    <a:pt x="0" y="176025"/>
                  </a:lnTo>
                  <a:lnTo>
                    <a:pt x="1043" y="176175"/>
                  </a:lnTo>
                  <a:lnTo>
                    <a:pt x="7568" y="172389"/>
                  </a:lnTo>
                  <a:lnTo>
                    <a:pt x="13217" y="171132"/>
                  </a:lnTo>
                  <a:lnTo>
                    <a:pt x="4758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133"/>
            <p:cNvSpPr/>
            <p:nvPr>
              <p:custDataLst>
                <p:tags r:id="rId88"/>
              </p:custDataLst>
            </p:nvPr>
          </p:nvSpPr>
          <p:spPr>
            <a:xfrm>
              <a:off x="3544803" y="3449882"/>
              <a:ext cx="111474" cy="185039"/>
            </a:xfrm>
            <a:custGeom>
              <a:avLst/>
              <a:gdLst/>
              <a:ahLst/>
              <a:cxnLst/>
              <a:rect l="0" t="0" r="0" b="0"/>
              <a:pathLst>
                <a:path w="111474" h="185039">
                  <a:moveTo>
                    <a:pt x="103272" y="26743"/>
                  </a:moveTo>
                  <a:lnTo>
                    <a:pt x="103272" y="26743"/>
                  </a:lnTo>
                  <a:lnTo>
                    <a:pt x="108329" y="21686"/>
                  </a:lnTo>
                  <a:lnTo>
                    <a:pt x="110811" y="16382"/>
                  </a:lnTo>
                  <a:lnTo>
                    <a:pt x="111473" y="13486"/>
                  </a:lnTo>
                  <a:lnTo>
                    <a:pt x="110856" y="10496"/>
                  </a:lnTo>
                  <a:lnTo>
                    <a:pt x="107348" y="4353"/>
                  </a:lnTo>
                  <a:lnTo>
                    <a:pt x="103873" y="2291"/>
                  </a:lnTo>
                  <a:lnTo>
                    <a:pt x="94367" y="0"/>
                  </a:lnTo>
                  <a:lnTo>
                    <a:pt x="89927" y="448"/>
                  </a:lnTo>
                  <a:lnTo>
                    <a:pt x="82171" y="3768"/>
                  </a:lnTo>
                  <a:lnTo>
                    <a:pt x="39244" y="43239"/>
                  </a:lnTo>
                  <a:lnTo>
                    <a:pt x="21872" y="75745"/>
                  </a:lnTo>
                  <a:lnTo>
                    <a:pt x="8319" y="118547"/>
                  </a:lnTo>
                  <a:lnTo>
                    <a:pt x="0" y="155837"/>
                  </a:lnTo>
                  <a:lnTo>
                    <a:pt x="3999" y="175647"/>
                  </a:lnTo>
                  <a:lnTo>
                    <a:pt x="6398" y="179988"/>
                  </a:lnTo>
                  <a:lnTo>
                    <a:pt x="9056" y="182881"/>
                  </a:lnTo>
                  <a:lnTo>
                    <a:pt x="11886" y="184810"/>
                  </a:lnTo>
                  <a:lnTo>
                    <a:pt x="15890" y="185038"/>
                  </a:lnTo>
                  <a:lnTo>
                    <a:pt x="37524" y="177799"/>
                  </a:lnTo>
                  <a:lnTo>
                    <a:pt x="74697" y="15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134"/>
            <p:cNvSpPr/>
            <p:nvPr>
              <p:custDataLst>
                <p:tags r:id="rId89"/>
              </p:custDataLst>
            </p:nvPr>
          </p:nvSpPr>
          <p:spPr>
            <a:xfrm>
              <a:off x="3555473" y="3524250"/>
              <a:ext cx="92603" cy="38101"/>
            </a:xfrm>
            <a:custGeom>
              <a:avLst/>
              <a:gdLst/>
              <a:ahLst/>
              <a:cxnLst/>
              <a:rect l="0" t="0" r="0" b="0"/>
              <a:pathLst>
                <a:path w="9260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6289" y="38100"/>
                  </a:lnTo>
                  <a:lnTo>
                    <a:pt x="3310" y="37042"/>
                  </a:lnTo>
                  <a:lnTo>
                    <a:pt x="1324" y="35278"/>
                  </a:lnTo>
                  <a:lnTo>
                    <a:pt x="0" y="33043"/>
                  </a:lnTo>
                  <a:lnTo>
                    <a:pt x="175" y="31554"/>
                  </a:lnTo>
                  <a:lnTo>
                    <a:pt x="1351" y="30561"/>
                  </a:lnTo>
                  <a:lnTo>
                    <a:pt x="6537" y="29458"/>
                  </a:lnTo>
                  <a:lnTo>
                    <a:pt x="21358" y="27779"/>
                  </a:lnTo>
                  <a:lnTo>
                    <a:pt x="92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135"/>
            <p:cNvSpPr/>
            <p:nvPr>
              <p:custDataLst>
                <p:tags r:id="rId90"/>
              </p:custDataLst>
            </p:nvPr>
          </p:nvSpPr>
          <p:spPr>
            <a:xfrm>
              <a:off x="3876675" y="3081641"/>
              <a:ext cx="113271" cy="204485"/>
            </a:xfrm>
            <a:custGeom>
              <a:avLst/>
              <a:gdLst/>
              <a:ahLst/>
              <a:cxnLst/>
              <a:rect l="0" t="0" r="0" b="0"/>
              <a:pathLst>
                <a:path w="113271" h="204485">
                  <a:moveTo>
                    <a:pt x="0" y="61609"/>
                  </a:moveTo>
                  <a:lnTo>
                    <a:pt x="0" y="61609"/>
                  </a:lnTo>
                  <a:lnTo>
                    <a:pt x="1058" y="30174"/>
                  </a:lnTo>
                  <a:lnTo>
                    <a:pt x="5057" y="21885"/>
                  </a:lnTo>
                  <a:lnTo>
                    <a:pt x="18314" y="11268"/>
                  </a:lnTo>
                  <a:lnTo>
                    <a:pt x="45988" y="0"/>
                  </a:lnTo>
                  <a:lnTo>
                    <a:pt x="60656" y="8"/>
                  </a:lnTo>
                  <a:lnTo>
                    <a:pt x="69012" y="1492"/>
                  </a:lnTo>
                  <a:lnTo>
                    <a:pt x="81119" y="8785"/>
                  </a:lnTo>
                  <a:lnTo>
                    <a:pt x="102572" y="35770"/>
                  </a:lnTo>
                  <a:lnTo>
                    <a:pt x="109088" y="53300"/>
                  </a:lnTo>
                  <a:lnTo>
                    <a:pt x="113270" y="90424"/>
                  </a:lnTo>
                  <a:lnTo>
                    <a:pt x="108198" y="106518"/>
                  </a:lnTo>
                  <a:lnTo>
                    <a:pt x="99087" y="124657"/>
                  </a:lnTo>
                  <a:lnTo>
                    <a:pt x="87092" y="157832"/>
                  </a:lnTo>
                  <a:lnTo>
                    <a:pt x="57150" y="204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136"/>
            <p:cNvSpPr/>
            <p:nvPr>
              <p:custDataLst>
                <p:tags r:id="rId91"/>
              </p:custDataLst>
            </p:nvPr>
          </p:nvSpPr>
          <p:spPr>
            <a:xfrm>
              <a:off x="3973642" y="3390900"/>
              <a:ext cx="17334" cy="27676"/>
            </a:xfrm>
            <a:custGeom>
              <a:avLst/>
              <a:gdLst/>
              <a:ahLst/>
              <a:cxnLst/>
              <a:rect l="0" t="0" r="0" b="0"/>
              <a:pathLst>
                <a:path w="17334" h="27676">
                  <a:moveTo>
                    <a:pt x="17333" y="0"/>
                  </a:moveTo>
                  <a:lnTo>
                    <a:pt x="17333" y="0"/>
                  </a:lnTo>
                  <a:lnTo>
                    <a:pt x="17333" y="5057"/>
                  </a:lnTo>
                  <a:lnTo>
                    <a:pt x="12276" y="18314"/>
                  </a:lnTo>
                  <a:lnTo>
                    <a:pt x="9728" y="21734"/>
                  </a:lnTo>
                  <a:lnTo>
                    <a:pt x="0" y="27675"/>
                  </a:lnTo>
                  <a:lnTo>
                    <a:pt x="3848" y="1819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4137"/>
          <p:cNvSpPr/>
          <p:nvPr>
            <p:custDataLst>
              <p:tags r:id="rId5"/>
            </p:custDataLst>
          </p:nvPr>
        </p:nvSpPr>
        <p:spPr>
          <a:xfrm>
            <a:off x="811850" y="3867150"/>
            <a:ext cx="11370626" cy="390133"/>
          </a:xfrm>
          <a:custGeom>
            <a:avLst/>
            <a:gdLst/>
            <a:ahLst/>
            <a:cxnLst/>
            <a:rect l="0" t="0" r="0" b="0"/>
            <a:pathLst>
              <a:path w="11370626" h="390133">
                <a:moveTo>
                  <a:pt x="35875" y="381000"/>
                </a:moveTo>
                <a:lnTo>
                  <a:pt x="35875" y="381000"/>
                </a:lnTo>
                <a:lnTo>
                  <a:pt x="30818" y="381000"/>
                </a:lnTo>
                <a:lnTo>
                  <a:pt x="0" y="390132"/>
                </a:lnTo>
                <a:lnTo>
                  <a:pt x="14481" y="382843"/>
                </a:lnTo>
                <a:lnTo>
                  <a:pt x="59317" y="369411"/>
                </a:lnTo>
                <a:lnTo>
                  <a:pt x="93268" y="361339"/>
                </a:lnTo>
                <a:lnTo>
                  <a:pt x="132255" y="355066"/>
                </a:lnTo>
                <a:lnTo>
                  <a:pt x="174505" y="347890"/>
                </a:lnTo>
                <a:lnTo>
                  <a:pt x="211124" y="339322"/>
                </a:lnTo>
                <a:lnTo>
                  <a:pt x="248785" y="330080"/>
                </a:lnTo>
                <a:lnTo>
                  <a:pt x="291811" y="320639"/>
                </a:lnTo>
                <a:lnTo>
                  <a:pt x="333017" y="311140"/>
                </a:lnTo>
                <a:lnTo>
                  <a:pt x="364788" y="304795"/>
                </a:lnTo>
                <a:lnTo>
                  <a:pt x="400075" y="298448"/>
                </a:lnTo>
                <a:lnTo>
                  <a:pt x="436925" y="292099"/>
                </a:lnTo>
                <a:lnTo>
                  <a:pt x="474470" y="285750"/>
                </a:lnTo>
                <a:lnTo>
                  <a:pt x="512323" y="279400"/>
                </a:lnTo>
                <a:lnTo>
                  <a:pt x="550313" y="273050"/>
                </a:lnTo>
                <a:lnTo>
                  <a:pt x="591186" y="266700"/>
                </a:lnTo>
                <a:lnTo>
                  <a:pt x="634047" y="260350"/>
                </a:lnTo>
                <a:lnTo>
                  <a:pt x="677790" y="254000"/>
                </a:lnTo>
                <a:lnTo>
                  <a:pt x="724748" y="247650"/>
                </a:lnTo>
                <a:lnTo>
                  <a:pt x="749124" y="244475"/>
                </a:lnTo>
                <a:lnTo>
                  <a:pt x="795963" y="238125"/>
                </a:lnTo>
                <a:lnTo>
                  <a:pt x="818826" y="234950"/>
                </a:lnTo>
                <a:lnTo>
                  <a:pt x="843592" y="231775"/>
                </a:lnTo>
                <a:lnTo>
                  <a:pt x="869628" y="228600"/>
                </a:lnTo>
                <a:lnTo>
                  <a:pt x="896511" y="225425"/>
                </a:lnTo>
                <a:lnTo>
                  <a:pt x="922899" y="222250"/>
                </a:lnTo>
                <a:lnTo>
                  <a:pt x="948957" y="219075"/>
                </a:lnTo>
                <a:lnTo>
                  <a:pt x="974797" y="215900"/>
                </a:lnTo>
                <a:lnTo>
                  <a:pt x="1001548" y="212725"/>
                </a:lnTo>
                <a:lnTo>
                  <a:pt x="1028907" y="209550"/>
                </a:lnTo>
                <a:lnTo>
                  <a:pt x="1056671" y="206375"/>
                </a:lnTo>
                <a:lnTo>
                  <a:pt x="1084706" y="204258"/>
                </a:lnTo>
                <a:lnTo>
                  <a:pt x="1112920" y="202847"/>
                </a:lnTo>
                <a:lnTo>
                  <a:pt x="1141255" y="201906"/>
                </a:lnTo>
                <a:lnTo>
                  <a:pt x="1171787" y="200221"/>
                </a:lnTo>
                <a:lnTo>
                  <a:pt x="1203783" y="198039"/>
                </a:lnTo>
                <a:lnTo>
                  <a:pt x="1236755" y="195526"/>
                </a:lnTo>
                <a:lnTo>
                  <a:pt x="1269320" y="192792"/>
                </a:lnTo>
                <a:lnTo>
                  <a:pt x="1301613" y="189911"/>
                </a:lnTo>
                <a:lnTo>
                  <a:pt x="1333726" y="186932"/>
                </a:lnTo>
                <a:lnTo>
                  <a:pt x="1366776" y="183888"/>
                </a:lnTo>
                <a:lnTo>
                  <a:pt x="1400450" y="180800"/>
                </a:lnTo>
                <a:lnTo>
                  <a:pt x="1434542" y="177684"/>
                </a:lnTo>
                <a:lnTo>
                  <a:pt x="1468911" y="175606"/>
                </a:lnTo>
                <a:lnTo>
                  <a:pt x="1503466" y="174220"/>
                </a:lnTo>
                <a:lnTo>
                  <a:pt x="1538144" y="173297"/>
                </a:lnTo>
                <a:lnTo>
                  <a:pt x="1572904" y="171622"/>
                </a:lnTo>
                <a:lnTo>
                  <a:pt x="1607720" y="169449"/>
                </a:lnTo>
                <a:lnTo>
                  <a:pt x="1642572" y="166941"/>
                </a:lnTo>
                <a:lnTo>
                  <a:pt x="1678506" y="164211"/>
                </a:lnTo>
                <a:lnTo>
                  <a:pt x="1715162" y="161332"/>
                </a:lnTo>
                <a:lnTo>
                  <a:pt x="1752300" y="158355"/>
                </a:lnTo>
                <a:lnTo>
                  <a:pt x="1789758" y="155311"/>
                </a:lnTo>
                <a:lnTo>
                  <a:pt x="1827431" y="152224"/>
                </a:lnTo>
                <a:lnTo>
                  <a:pt x="1865245" y="149108"/>
                </a:lnTo>
                <a:lnTo>
                  <a:pt x="1903155" y="145972"/>
                </a:lnTo>
                <a:lnTo>
                  <a:pt x="1941128" y="142823"/>
                </a:lnTo>
                <a:lnTo>
                  <a:pt x="1979144" y="139666"/>
                </a:lnTo>
                <a:lnTo>
                  <a:pt x="2017187" y="136502"/>
                </a:lnTo>
                <a:lnTo>
                  <a:pt x="2055250" y="133334"/>
                </a:lnTo>
                <a:lnTo>
                  <a:pt x="2093325" y="130165"/>
                </a:lnTo>
                <a:lnTo>
                  <a:pt x="2133525" y="126993"/>
                </a:lnTo>
                <a:lnTo>
                  <a:pt x="2175142" y="123820"/>
                </a:lnTo>
                <a:lnTo>
                  <a:pt x="2217703" y="120647"/>
                </a:lnTo>
                <a:lnTo>
                  <a:pt x="2259835" y="118532"/>
                </a:lnTo>
                <a:lnTo>
                  <a:pt x="2301682" y="117121"/>
                </a:lnTo>
                <a:lnTo>
                  <a:pt x="2343338" y="116181"/>
                </a:lnTo>
                <a:lnTo>
                  <a:pt x="2384867" y="114496"/>
                </a:lnTo>
                <a:lnTo>
                  <a:pt x="2426311" y="112314"/>
                </a:lnTo>
                <a:lnTo>
                  <a:pt x="2467699" y="109801"/>
                </a:lnTo>
                <a:lnTo>
                  <a:pt x="2510108" y="107067"/>
                </a:lnTo>
                <a:lnTo>
                  <a:pt x="2553197" y="104186"/>
                </a:lnTo>
                <a:lnTo>
                  <a:pt x="2596740" y="101207"/>
                </a:lnTo>
                <a:lnTo>
                  <a:pt x="2639526" y="98163"/>
                </a:lnTo>
                <a:lnTo>
                  <a:pt x="2681809" y="95075"/>
                </a:lnTo>
                <a:lnTo>
                  <a:pt x="2723756" y="91959"/>
                </a:lnTo>
                <a:lnTo>
                  <a:pt x="2766538" y="88822"/>
                </a:lnTo>
                <a:lnTo>
                  <a:pt x="2809875" y="85673"/>
                </a:lnTo>
                <a:lnTo>
                  <a:pt x="2853584" y="82516"/>
                </a:lnTo>
                <a:lnTo>
                  <a:pt x="2897539" y="79352"/>
                </a:lnTo>
                <a:lnTo>
                  <a:pt x="2941659" y="76185"/>
                </a:lnTo>
                <a:lnTo>
                  <a:pt x="2985890" y="73015"/>
                </a:lnTo>
                <a:lnTo>
                  <a:pt x="3031251" y="70901"/>
                </a:lnTo>
                <a:lnTo>
                  <a:pt x="3077368" y="69493"/>
                </a:lnTo>
                <a:lnTo>
                  <a:pt x="3123987" y="68554"/>
                </a:lnTo>
                <a:lnTo>
                  <a:pt x="3169883" y="66869"/>
                </a:lnTo>
                <a:lnTo>
                  <a:pt x="3215297" y="64688"/>
                </a:lnTo>
                <a:lnTo>
                  <a:pt x="3260389" y="62175"/>
                </a:lnTo>
                <a:lnTo>
                  <a:pt x="3306326" y="59442"/>
                </a:lnTo>
                <a:lnTo>
                  <a:pt x="3352826" y="56561"/>
                </a:lnTo>
                <a:lnTo>
                  <a:pt x="3399701" y="53582"/>
                </a:lnTo>
                <a:lnTo>
                  <a:pt x="3445767" y="51596"/>
                </a:lnTo>
                <a:lnTo>
                  <a:pt x="3491295" y="50273"/>
                </a:lnTo>
                <a:lnTo>
                  <a:pt x="3536463" y="49390"/>
                </a:lnTo>
                <a:lnTo>
                  <a:pt x="3581392" y="47744"/>
                </a:lnTo>
                <a:lnTo>
                  <a:pt x="3626161" y="45588"/>
                </a:lnTo>
                <a:lnTo>
                  <a:pt x="3670824" y="43092"/>
                </a:lnTo>
                <a:lnTo>
                  <a:pt x="3717533" y="41427"/>
                </a:lnTo>
                <a:lnTo>
                  <a:pt x="3765605" y="40318"/>
                </a:lnTo>
                <a:lnTo>
                  <a:pt x="3814587" y="39579"/>
                </a:lnTo>
                <a:lnTo>
                  <a:pt x="3865233" y="38028"/>
                </a:lnTo>
                <a:lnTo>
                  <a:pt x="3916988" y="35935"/>
                </a:lnTo>
                <a:lnTo>
                  <a:pt x="3969484" y="33481"/>
                </a:lnTo>
                <a:lnTo>
                  <a:pt x="4020356" y="30788"/>
                </a:lnTo>
                <a:lnTo>
                  <a:pt x="4070145" y="27934"/>
                </a:lnTo>
                <a:lnTo>
                  <a:pt x="4119213" y="24972"/>
                </a:lnTo>
                <a:lnTo>
                  <a:pt x="4167801" y="22998"/>
                </a:lnTo>
                <a:lnTo>
                  <a:pt x="4216068" y="21682"/>
                </a:lnTo>
                <a:lnTo>
                  <a:pt x="4264120" y="20805"/>
                </a:lnTo>
                <a:lnTo>
                  <a:pt x="4312029" y="20220"/>
                </a:lnTo>
                <a:lnTo>
                  <a:pt x="4359845" y="19830"/>
                </a:lnTo>
                <a:lnTo>
                  <a:pt x="4407597" y="19571"/>
                </a:lnTo>
                <a:lnTo>
                  <a:pt x="4456364" y="18338"/>
                </a:lnTo>
                <a:lnTo>
                  <a:pt x="4505809" y="16459"/>
                </a:lnTo>
                <a:lnTo>
                  <a:pt x="4555706" y="14148"/>
                </a:lnTo>
                <a:lnTo>
                  <a:pt x="4605904" y="12607"/>
                </a:lnTo>
                <a:lnTo>
                  <a:pt x="4656303" y="11580"/>
                </a:lnTo>
                <a:lnTo>
                  <a:pt x="4706835" y="10895"/>
                </a:lnTo>
                <a:lnTo>
                  <a:pt x="4758515" y="10439"/>
                </a:lnTo>
                <a:lnTo>
                  <a:pt x="4810960" y="10134"/>
                </a:lnTo>
                <a:lnTo>
                  <a:pt x="4863915" y="9931"/>
                </a:lnTo>
                <a:lnTo>
                  <a:pt x="4916152" y="8737"/>
                </a:lnTo>
                <a:lnTo>
                  <a:pt x="4967909" y="6883"/>
                </a:lnTo>
                <a:lnTo>
                  <a:pt x="5019348" y="4589"/>
                </a:lnTo>
                <a:lnTo>
                  <a:pt x="5069515" y="3059"/>
                </a:lnTo>
                <a:lnTo>
                  <a:pt x="5118835" y="2039"/>
                </a:lnTo>
                <a:lnTo>
                  <a:pt x="5167590" y="1360"/>
                </a:lnTo>
                <a:lnTo>
                  <a:pt x="5217027" y="907"/>
                </a:lnTo>
                <a:lnTo>
                  <a:pt x="5266918" y="604"/>
                </a:lnTo>
                <a:lnTo>
                  <a:pt x="5317112" y="403"/>
                </a:lnTo>
                <a:lnTo>
                  <a:pt x="5368567" y="268"/>
                </a:lnTo>
                <a:lnTo>
                  <a:pt x="5420861" y="179"/>
                </a:lnTo>
                <a:lnTo>
                  <a:pt x="5473716" y="119"/>
                </a:lnTo>
                <a:lnTo>
                  <a:pt x="5525885" y="79"/>
                </a:lnTo>
                <a:lnTo>
                  <a:pt x="5577599" y="53"/>
                </a:lnTo>
                <a:lnTo>
                  <a:pt x="5629008" y="35"/>
                </a:lnTo>
                <a:lnTo>
                  <a:pt x="5681271" y="24"/>
                </a:lnTo>
                <a:lnTo>
                  <a:pt x="5734106" y="16"/>
                </a:lnTo>
                <a:lnTo>
                  <a:pt x="5787320" y="10"/>
                </a:lnTo>
                <a:lnTo>
                  <a:pt x="5839731" y="7"/>
                </a:lnTo>
                <a:lnTo>
                  <a:pt x="5891604" y="5"/>
                </a:lnTo>
                <a:lnTo>
                  <a:pt x="5943120" y="3"/>
                </a:lnTo>
                <a:lnTo>
                  <a:pt x="5994396" y="2"/>
                </a:lnTo>
                <a:lnTo>
                  <a:pt x="6045514" y="1"/>
                </a:lnTo>
                <a:lnTo>
                  <a:pt x="6096526" y="0"/>
                </a:lnTo>
                <a:lnTo>
                  <a:pt x="6147468" y="1058"/>
                </a:lnTo>
                <a:lnTo>
                  <a:pt x="6198362" y="2823"/>
                </a:lnTo>
                <a:lnTo>
                  <a:pt x="6249225" y="5057"/>
                </a:lnTo>
                <a:lnTo>
                  <a:pt x="6300066" y="6546"/>
                </a:lnTo>
                <a:lnTo>
                  <a:pt x="6350894" y="7539"/>
                </a:lnTo>
                <a:lnTo>
                  <a:pt x="6401713" y="8201"/>
                </a:lnTo>
                <a:lnTo>
                  <a:pt x="6452525" y="8642"/>
                </a:lnTo>
                <a:lnTo>
                  <a:pt x="6503334" y="8936"/>
                </a:lnTo>
                <a:lnTo>
                  <a:pt x="6554138" y="9132"/>
                </a:lnTo>
                <a:lnTo>
                  <a:pt x="6604943" y="10321"/>
                </a:lnTo>
                <a:lnTo>
                  <a:pt x="6655745" y="12173"/>
                </a:lnTo>
                <a:lnTo>
                  <a:pt x="6706548" y="14465"/>
                </a:lnTo>
                <a:lnTo>
                  <a:pt x="6759465" y="15994"/>
                </a:lnTo>
                <a:lnTo>
                  <a:pt x="6813793" y="17013"/>
                </a:lnTo>
                <a:lnTo>
                  <a:pt x="6869062" y="17692"/>
                </a:lnTo>
                <a:lnTo>
                  <a:pt x="6923900" y="19203"/>
                </a:lnTo>
                <a:lnTo>
                  <a:pt x="6978450" y="21268"/>
                </a:lnTo>
                <a:lnTo>
                  <a:pt x="7032808" y="23704"/>
                </a:lnTo>
                <a:lnTo>
                  <a:pt x="7084923" y="25328"/>
                </a:lnTo>
                <a:lnTo>
                  <a:pt x="7135540" y="26410"/>
                </a:lnTo>
                <a:lnTo>
                  <a:pt x="7185160" y="27131"/>
                </a:lnTo>
                <a:lnTo>
                  <a:pt x="7235173" y="28671"/>
                </a:lnTo>
                <a:lnTo>
                  <a:pt x="7285449" y="30756"/>
                </a:lnTo>
                <a:lnTo>
                  <a:pt x="7335898" y="33204"/>
                </a:lnTo>
                <a:lnTo>
                  <a:pt x="7387524" y="35894"/>
                </a:lnTo>
                <a:lnTo>
                  <a:pt x="7439932" y="38746"/>
                </a:lnTo>
                <a:lnTo>
                  <a:pt x="7492863" y="41706"/>
                </a:lnTo>
                <a:lnTo>
                  <a:pt x="7545085" y="44737"/>
                </a:lnTo>
                <a:lnTo>
                  <a:pt x="7596831" y="47816"/>
                </a:lnTo>
                <a:lnTo>
                  <a:pt x="7648262" y="50928"/>
                </a:lnTo>
                <a:lnTo>
                  <a:pt x="7701600" y="53002"/>
                </a:lnTo>
                <a:lnTo>
                  <a:pt x="7756208" y="54385"/>
                </a:lnTo>
                <a:lnTo>
                  <a:pt x="7811664" y="55306"/>
                </a:lnTo>
                <a:lnTo>
                  <a:pt x="7865568" y="56979"/>
                </a:lnTo>
                <a:lnTo>
                  <a:pt x="7918436" y="59153"/>
                </a:lnTo>
                <a:lnTo>
                  <a:pt x="7970616" y="61660"/>
                </a:lnTo>
                <a:lnTo>
                  <a:pt x="8023394" y="65449"/>
                </a:lnTo>
                <a:lnTo>
                  <a:pt x="8076571" y="70091"/>
                </a:lnTo>
                <a:lnTo>
                  <a:pt x="8130014" y="75302"/>
                </a:lnTo>
                <a:lnTo>
                  <a:pt x="8182575" y="79835"/>
                </a:lnTo>
                <a:lnTo>
                  <a:pt x="8234551" y="83915"/>
                </a:lnTo>
                <a:lnTo>
                  <a:pt x="8286133" y="87693"/>
                </a:lnTo>
                <a:lnTo>
                  <a:pt x="8338515" y="91270"/>
                </a:lnTo>
                <a:lnTo>
                  <a:pt x="8391426" y="94714"/>
                </a:lnTo>
                <a:lnTo>
                  <a:pt x="8444693" y="98067"/>
                </a:lnTo>
                <a:lnTo>
                  <a:pt x="8498195" y="101362"/>
                </a:lnTo>
                <a:lnTo>
                  <a:pt x="8551854" y="104616"/>
                </a:lnTo>
                <a:lnTo>
                  <a:pt x="8605619" y="107844"/>
                </a:lnTo>
                <a:lnTo>
                  <a:pt x="8658396" y="111054"/>
                </a:lnTo>
                <a:lnTo>
                  <a:pt x="8710514" y="114253"/>
                </a:lnTo>
                <a:lnTo>
                  <a:pt x="8762192" y="117444"/>
                </a:lnTo>
                <a:lnTo>
                  <a:pt x="8814636" y="120629"/>
                </a:lnTo>
                <a:lnTo>
                  <a:pt x="8867591" y="123811"/>
                </a:lnTo>
                <a:lnTo>
                  <a:pt x="8920885" y="126991"/>
                </a:lnTo>
                <a:lnTo>
                  <a:pt x="8972291" y="130168"/>
                </a:lnTo>
                <a:lnTo>
                  <a:pt x="9022436" y="133346"/>
                </a:lnTo>
                <a:lnTo>
                  <a:pt x="9071741" y="136522"/>
                </a:lnTo>
                <a:lnTo>
                  <a:pt x="9123659" y="140757"/>
                </a:lnTo>
                <a:lnTo>
                  <a:pt x="9177323" y="145696"/>
                </a:lnTo>
                <a:lnTo>
                  <a:pt x="9232149" y="151106"/>
                </a:lnTo>
                <a:lnTo>
                  <a:pt x="9286693" y="155771"/>
                </a:lnTo>
                <a:lnTo>
                  <a:pt x="9341044" y="159939"/>
                </a:lnTo>
                <a:lnTo>
                  <a:pt x="9395270" y="163776"/>
                </a:lnTo>
                <a:lnTo>
                  <a:pt x="9449413" y="167392"/>
                </a:lnTo>
                <a:lnTo>
                  <a:pt x="9503501" y="170861"/>
                </a:lnTo>
                <a:lnTo>
                  <a:pt x="9557551" y="174233"/>
                </a:lnTo>
                <a:lnTo>
                  <a:pt x="9610518" y="178596"/>
                </a:lnTo>
                <a:lnTo>
                  <a:pt x="9662763" y="183623"/>
                </a:lnTo>
                <a:lnTo>
                  <a:pt x="9714524" y="189090"/>
                </a:lnTo>
                <a:lnTo>
                  <a:pt x="9767024" y="193793"/>
                </a:lnTo>
                <a:lnTo>
                  <a:pt x="9820016" y="197988"/>
                </a:lnTo>
                <a:lnTo>
                  <a:pt x="9873336" y="201842"/>
                </a:lnTo>
                <a:lnTo>
                  <a:pt x="9925816" y="206527"/>
                </a:lnTo>
                <a:lnTo>
                  <a:pt x="9977736" y="211768"/>
                </a:lnTo>
                <a:lnTo>
                  <a:pt x="10029283" y="217379"/>
                </a:lnTo>
                <a:lnTo>
                  <a:pt x="10080580" y="223236"/>
                </a:lnTo>
                <a:lnTo>
                  <a:pt x="10131711" y="229257"/>
                </a:lnTo>
                <a:lnTo>
                  <a:pt x="10182732" y="235388"/>
                </a:lnTo>
                <a:lnTo>
                  <a:pt x="10233680" y="241592"/>
                </a:lnTo>
                <a:lnTo>
                  <a:pt x="10284579" y="247845"/>
                </a:lnTo>
                <a:lnTo>
                  <a:pt x="10335444" y="254130"/>
                </a:lnTo>
                <a:lnTo>
                  <a:pt x="10384171" y="259378"/>
                </a:lnTo>
                <a:lnTo>
                  <a:pt x="10431472" y="263935"/>
                </a:lnTo>
                <a:lnTo>
                  <a:pt x="10477823" y="268032"/>
                </a:lnTo>
                <a:lnTo>
                  <a:pt x="10523541" y="272879"/>
                </a:lnTo>
                <a:lnTo>
                  <a:pt x="10568834" y="278228"/>
                </a:lnTo>
                <a:lnTo>
                  <a:pt x="10613849" y="283910"/>
                </a:lnTo>
                <a:lnTo>
                  <a:pt x="10657615" y="288757"/>
                </a:lnTo>
                <a:lnTo>
                  <a:pt x="10700552" y="293046"/>
                </a:lnTo>
                <a:lnTo>
                  <a:pt x="10742934" y="296964"/>
                </a:lnTo>
                <a:lnTo>
                  <a:pt x="10783889" y="300635"/>
                </a:lnTo>
                <a:lnTo>
                  <a:pt x="10823892" y="304140"/>
                </a:lnTo>
                <a:lnTo>
                  <a:pt x="10863261" y="307535"/>
                </a:lnTo>
                <a:lnTo>
                  <a:pt x="10901149" y="310857"/>
                </a:lnTo>
                <a:lnTo>
                  <a:pt x="10938050" y="314129"/>
                </a:lnTo>
                <a:lnTo>
                  <a:pt x="10974292" y="317369"/>
                </a:lnTo>
                <a:lnTo>
                  <a:pt x="11010095" y="320588"/>
                </a:lnTo>
                <a:lnTo>
                  <a:pt x="11045604" y="323791"/>
                </a:lnTo>
                <a:lnTo>
                  <a:pt x="11080921" y="326986"/>
                </a:lnTo>
                <a:lnTo>
                  <a:pt x="11113989" y="329116"/>
                </a:lnTo>
                <a:lnTo>
                  <a:pt x="11145559" y="330535"/>
                </a:lnTo>
                <a:lnTo>
                  <a:pt x="11176131" y="331482"/>
                </a:lnTo>
                <a:lnTo>
                  <a:pt x="11206037" y="332113"/>
                </a:lnTo>
                <a:lnTo>
                  <a:pt x="11235501" y="332534"/>
                </a:lnTo>
                <a:lnTo>
                  <a:pt x="11264668" y="332814"/>
                </a:lnTo>
                <a:lnTo>
                  <a:pt x="11311186" y="330303"/>
                </a:lnTo>
                <a:lnTo>
                  <a:pt x="11370625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733"/>
          <p:cNvGrpSpPr/>
          <p:nvPr/>
        </p:nvGrpSpPr>
        <p:grpSpPr>
          <a:xfrm>
            <a:off x="1704975" y="4374975"/>
            <a:ext cx="485776" cy="316151"/>
            <a:chOff x="1704975" y="4374975"/>
            <a:chExt cx="485776" cy="316151"/>
          </a:xfrm>
        </p:grpSpPr>
        <p:sp>
          <p:nvSpPr>
            <p:cNvPr id="118" name="SMARTInkShape-4138"/>
            <p:cNvSpPr/>
            <p:nvPr>
              <p:custDataLst>
                <p:tags r:id="rId81"/>
              </p:custDataLst>
            </p:nvPr>
          </p:nvSpPr>
          <p:spPr>
            <a:xfrm>
              <a:off x="1704975" y="4374975"/>
              <a:ext cx="140831" cy="316151"/>
            </a:xfrm>
            <a:custGeom>
              <a:avLst/>
              <a:gdLst/>
              <a:ahLst/>
              <a:cxnLst/>
              <a:rect l="0" t="0" r="0" b="0"/>
              <a:pathLst>
                <a:path w="140831" h="316151">
                  <a:moveTo>
                    <a:pt x="0" y="73200"/>
                  </a:moveTo>
                  <a:lnTo>
                    <a:pt x="0" y="73200"/>
                  </a:lnTo>
                  <a:lnTo>
                    <a:pt x="5056" y="118960"/>
                  </a:lnTo>
                  <a:lnTo>
                    <a:pt x="8642" y="159615"/>
                  </a:lnTo>
                  <a:lnTo>
                    <a:pt x="12173" y="201669"/>
                  </a:lnTo>
                  <a:lnTo>
                    <a:pt x="17012" y="232621"/>
                  </a:lnTo>
                  <a:lnTo>
                    <a:pt x="18871" y="280021"/>
                  </a:lnTo>
                  <a:lnTo>
                    <a:pt x="18971" y="284712"/>
                  </a:lnTo>
                  <a:lnTo>
                    <a:pt x="19040" y="249873"/>
                  </a:lnTo>
                  <a:lnTo>
                    <a:pt x="19047" y="202453"/>
                  </a:lnTo>
                  <a:lnTo>
                    <a:pt x="19049" y="163807"/>
                  </a:lnTo>
                  <a:lnTo>
                    <a:pt x="20108" y="124053"/>
                  </a:lnTo>
                  <a:lnTo>
                    <a:pt x="24106" y="88746"/>
                  </a:lnTo>
                  <a:lnTo>
                    <a:pt x="28751" y="44717"/>
                  </a:lnTo>
                  <a:lnTo>
                    <a:pt x="35918" y="18194"/>
                  </a:lnTo>
                  <a:lnTo>
                    <a:pt x="41716" y="7125"/>
                  </a:lnTo>
                  <a:lnTo>
                    <a:pt x="45802" y="3750"/>
                  </a:lnTo>
                  <a:lnTo>
                    <a:pt x="55987" y="0"/>
                  </a:lnTo>
                  <a:lnTo>
                    <a:pt x="61666" y="1116"/>
                  </a:lnTo>
                  <a:lnTo>
                    <a:pt x="73621" y="8002"/>
                  </a:lnTo>
                  <a:lnTo>
                    <a:pt x="92252" y="28835"/>
                  </a:lnTo>
                  <a:lnTo>
                    <a:pt x="116452" y="69806"/>
                  </a:lnTo>
                  <a:lnTo>
                    <a:pt x="135972" y="112317"/>
                  </a:lnTo>
                  <a:lnTo>
                    <a:pt x="140830" y="150289"/>
                  </a:lnTo>
                  <a:lnTo>
                    <a:pt x="137212" y="189998"/>
                  </a:lnTo>
                  <a:lnTo>
                    <a:pt x="129438" y="228575"/>
                  </a:lnTo>
                  <a:lnTo>
                    <a:pt x="120675" y="245619"/>
                  </a:lnTo>
                  <a:lnTo>
                    <a:pt x="77910" y="293196"/>
                  </a:lnTo>
                  <a:lnTo>
                    <a:pt x="70990" y="302414"/>
                  </a:lnTo>
                  <a:lnTo>
                    <a:pt x="52012" y="312657"/>
                  </a:lnTo>
                  <a:lnTo>
                    <a:pt x="32641" y="316150"/>
                  </a:lnTo>
                  <a:lnTo>
                    <a:pt x="20505" y="314176"/>
                  </a:lnTo>
                  <a:lnTo>
                    <a:pt x="17903" y="310050"/>
                  </a:lnTo>
                  <a:lnTo>
                    <a:pt x="28575" y="273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139"/>
            <p:cNvSpPr/>
            <p:nvPr>
              <p:custDataLst>
                <p:tags r:id="rId82"/>
              </p:custDataLst>
            </p:nvPr>
          </p:nvSpPr>
          <p:spPr>
            <a:xfrm>
              <a:off x="1982524" y="4505325"/>
              <a:ext cx="65352" cy="14990"/>
            </a:xfrm>
            <a:custGeom>
              <a:avLst/>
              <a:gdLst/>
              <a:ahLst/>
              <a:cxnLst/>
              <a:rect l="0" t="0" r="0" b="0"/>
              <a:pathLst>
                <a:path w="65352" h="14990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38359" y="14989"/>
                  </a:lnTo>
                  <a:lnTo>
                    <a:pt x="653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140"/>
            <p:cNvSpPr/>
            <p:nvPr>
              <p:custDataLst>
                <p:tags r:id="rId83"/>
              </p:custDataLst>
            </p:nvPr>
          </p:nvSpPr>
          <p:spPr>
            <a:xfrm>
              <a:off x="2007111" y="4572000"/>
              <a:ext cx="183640" cy="37317"/>
            </a:xfrm>
            <a:custGeom>
              <a:avLst/>
              <a:gdLst/>
              <a:ahLst/>
              <a:cxnLst/>
              <a:rect l="0" t="0" r="0" b="0"/>
              <a:pathLst>
                <a:path w="183640" h="37317">
                  <a:moveTo>
                    <a:pt x="21714" y="19050"/>
                  </a:moveTo>
                  <a:lnTo>
                    <a:pt x="21714" y="19050"/>
                  </a:lnTo>
                  <a:lnTo>
                    <a:pt x="7564" y="32142"/>
                  </a:lnTo>
                  <a:lnTo>
                    <a:pt x="256" y="35452"/>
                  </a:lnTo>
                  <a:lnTo>
                    <a:pt x="0" y="36335"/>
                  </a:lnTo>
                  <a:lnTo>
                    <a:pt x="5361" y="37316"/>
                  </a:lnTo>
                  <a:lnTo>
                    <a:pt x="34711" y="29282"/>
                  </a:lnTo>
                  <a:lnTo>
                    <a:pt x="77355" y="14055"/>
                  </a:lnTo>
                  <a:lnTo>
                    <a:pt x="112636" y="8045"/>
                  </a:lnTo>
                  <a:lnTo>
                    <a:pt x="183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734"/>
          <p:cNvGrpSpPr/>
          <p:nvPr/>
        </p:nvGrpSpPr>
        <p:grpSpPr>
          <a:xfrm>
            <a:off x="2424179" y="4287220"/>
            <a:ext cx="1195322" cy="370506"/>
            <a:chOff x="2424179" y="4287220"/>
            <a:chExt cx="1195322" cy="370506"/>
          </a:xfrm>
        </p:grpSpPr>
        <p:sp>
          <p:nvSpPr>
            <p:cNvPr id="122" name="SMARTInkShape-4141"/>
            <p:cNvSpPr/>
            <p:nvPr>
              <p:custDataLst>
                <p:tags r:id="rId71"/>
              </p:custDataLst>
            </p:nvPr>
          </p:nvSpPr>
          <p:spPr>
            <a:xfrm>
              <a:off x="3248025" y="4535341"/>
              <a:ext cx="114301" cy="83688"/>
            </a:xfrm>
            <a:custGeom>
              <a:avLst/>
              <a:gdLst/>
              <a:ahLst/>
              <a:cxnLst/>
              <a:rect l="0" t="0" r="0" b="0"/>
              <a:pathLst>
                <a:path w="114301" h="83688">
                  <a:moveTo>
                    <a:pt x="0" y="17609"/>
                  </a:moveTo>
                  <a:lnTo>
                    <a:pt x="0" y="17609"/>
                  </a:lnTo>
                  <a:lnTo>
                    <a:pt x="8201" y="9408"/>
                  </a:lnTo>
                  <a:lnTo>
                    <a:pt x="19246" y="3420"/>
                  </a:lnTo>
                  <a:lnTo>
                    <a:pt x="35924" y="0"/>
                  </a:lnTo>
                  <a:lnTo>
                    <a:pt x="45247" y="2021"/>
                  </a:lnTo>
                  <a:lnTo>
                    <a:pt x="54799" y="6886"/>
                  </a:lnTo>
                  <a:lnTo>
                    <a:pt x="37611" y="42604"/>
                  </a:lnTo>
                  <a:lnTo>
                    <a:pt x="23344" y="62959"/>
                  </a:lnTo>
                  <a:lnTo>
                    <a:pt x="19900" y="70573"/>
                  </a:lnTo>
                  <a:lnTo>
                    <a:pt x="11100" y="82270"/>
                  </a:lnTo>
                  <a:lnTo>
                    <a:pt x="12692" y="82941"/>
                  </a:lnTo>
                  <a:lnTo>
                    <a:pt x="20105" y="83687"/>
                  </a:lnTo>
                  <a:lnTo>
                    <a:pt x="59403" y="70974"/>
                  </a:lnTo>
                  <a:lnTo>
                    <a:pt x="114300" y="55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142"/>
            <p:cNvSpPr/>
            <p:nvPr>
              <p:custDataLst>
                <p:tags r:id="rId72"/>
              </p:custDataLst>
            </p:nvPr>
          </p:nvSpPr>
          <p:spPr>
            <a:xfrm>
              <a:off x="3438525" y="4600575"/>
              <a:ext cx="38101" cy="5489"/>
            </a:xfrm>
            <a:custGeom>
              <a:avLst/>
              <a:gdLst/>
              <a:ahLst/>
              <a:cxnLst/>
              <a:rect l="0" t="0" r="0" b="0"/>
              <a:pathLst>
                <a:path w="38101" h="5489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8663" y="548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143"/>
            <p:cNvSpPr/>
            <p:nvPr>
              <p:custDataLst>
                <p:tags r:id="rId73"/>
              </p:custDataLst>
            </p:nvPr>
          </p:nvSpPr>
          <p:spPr>
            <a:xfrm>
              <a:off x="3609975" y="4581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144"/>
            <p:cNvSpPr/>
            <p:nvPr>
              <p:custDataLst>
                <p:tags r:id="rId74"/>
              </p:custDataLst>
            </p:nvPr>
          </p:nvSpPr>
          <p:spPr>
            <a:xfrm>
              <a:off x="2424179" y="4287220"/>
              <a:ext cx="138047" cy="355916"/>
            </a:xfrm>
            <a:custGeom>
              <a:avLst/>
              <a:gdLst/>
              <a:ahLst/>
              <a:cxnLst/>
              <a:rect l="0" t="0" r="0" b="0"/>
              <a:pathLst>
                <a:path w="138047" h="355916">
                  <a:moveTo>
                    <a:pt x="99946" y="46655"/>
                  </a:moveTo>
                  <a:lnTo>
                    <a:pt x="99946" y="46655"/>
                  </a:lnTo>
                  <a:lnTo>
                    <a:pt x="107485" y="28755"/>
                  </a:lnTo>
                  <a:lnTo>
                    <a:pt x="108147" y="25196"/>
                  </a:lnTo>
                  <a:lnTo>
                    <a:pt x="103238" y="15598"/>
                  </a:lnTo>
                  <a:lnTo>
                    <a:pt x="95059" y="6394"/>
                  </a:lnTo>
                  <a:lnTo>
                    <a:pt x="87896" y="2303"/>
                  </a:lnTo>
                  <a:lnTo>
                    <a:pt x="72857" y="0"/>
                  </a:lnTo>
                  <a:lnTo>
                    <a:pt x="61095" y="5106"/>
                  </a:lnTo>
                  <a:lnTo>
                    <a:pt x="41354" y="20573"/>
                  </a:lnTo>
                  <a:lnTo>
                    <a:pt x="30610" y="40691"/>
                  </a:lnTo>
                  <a:lnTo>
                    <a:pt x="25779" y="66760"/>
                  </a:lnTo>
                  <a:lnTo>
                    <a:pt x="30294" y="85224"/>
                  </a:lnTo>
                  <a:lnTo>
                    <a:pt x="49812" y="124837"/>
                  </a:lnTo>
                  <a:lnTo>
                    <a:pt x="73170" y="152566"/>
                  </a:lnTo>
                  <a:lnTo>
                    <a:pt x="77463" y="168516"/>
                  </a:lnTo>
                  <a:lnTo>
                    <a:pt x="80218" y="203136"/>
                  </a:lnTo>
                  <a:lnTo>
                    <a:pt x="74950" y="219918"/>
                  </a:lnTo>
                  <a:lnTo>
                    <a:pt x="59378" y="246451"/>
                  </a:lnTo>
                  <a:lnTo>
                    <a:pt x="18225" y="290065"/>
                  </a:lnTo>
                  <a:lnTo>
                    <a:pt x="10709" y="300535"/>
                  </a:lnTo>
                  <a:lnTo>
                    <a:pt x="827" y="320936"/>
                  </a:lnTo>
                  <a:lnTo>
                    <a:pt x="0" y="325817"/>
                  </a:lnTo>
                  <a:lnTo>
                    <a:pt x="1903" y="334063"/>
                  </a:lnTo>
                  <a:lnTo>
                    <a:pt x="8925" y="344655"/>
                  </a:lnTo>
                  <a:lnTo>
                    <a:pt x="23156" y="348433"/>
                  </a:lnTo>
                  <a:lnTo>
                    <a:pt x="61730" y="355915"/>
                  </a:lnTo>
                  <a:lnTo>
                    <a:pt x="108873" y="352334"/>
                  </a:lnTo>
                  <a:lnTo>
                    <a:pt x="138046" y="341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145"/>
            <p:cNvSpPr/>
            <p:nvPr>
              <p:custDataLst>
                <p:tags r:id="rId75"/>
              </p:custDataLst>
            </p:nvPr>
          </p:nvSpPr>
          <p:spPr>
            <a:xfrm>
              <a:off x="2602041" y="4403051"/>
              <a:ext cx="122110" cy="188000"/>
            </a:xfrm>
            <a:custGeom>
              <a:avLst/>
              <a:gdLst/>
              <a:ahLst/>
              <a:cxnLst/>
              <a:rect l="0" t="0" r="0" b="0"/>
              <a:pathLst>
                <a:path w="122110" h="188000">
                  <a:moveTo>
                    <a:pt x="17334" y="35599"/>
                  </a:moveTo>
                  <a:lnTo>
                    <a:pt x="17334" y="35599"/>
                  </a:lnTo>
                  <a:lnTo>
                    <a:pt x="6973" y="10160"/>
                  </a:lnTo>
                  <a:lnTo>
                    <a:pt x="0" y="0"/>
                  </a:lnTo>
                  <a:lnTo>
                    <a:pt x="13832" y="14260"/>
                  </a:lnTo>
                  <a:lnTo>
                    <a:pt x="39769" y="43731"/>
                  </a:lnTo>
                  <a:lnTo>
                    <a:pt x="60317" y="63761"/>
                  </a:lnTo>
                  <a:lnTo>
                    <a:pt x="86769" y="107903"/>
                  </a:lnTo>
                  <a:lnTo>
                    <a:pt x="109094" y="151508"/>
                  </a:lnTo>
                  <a:lnTo>
                    <a:pt x="122109" y="187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146"/>
            <p:cNvSpPr/>
            <p:nvPr>
              <p:custDataLst>
                <p:tags r:id="rId76"/>
              </p:custDataLst>
            </p:nvPr>
          </p:nvSpPr>
          <p:spPr>
            <a:xfrm>
              <a:off x="2619375" y="4387685"/>
              <a:ext cx="133351" cy="203366"/>
            </a:xfrm>
            <a:custGeom>
              <a:avLst/>
              <a:gdLst/>
              <a:ahLst/>
              <a:cxnLst/>
              <a:rect l="0" t="0" r="0" b="0"/>
              <a:pathLst>
                <a:path w="133351" h="203366">
                  <a:moveTo>
                    <a:pt x="133350" y="22390"/>
                  </a:moveTo>
                  <a:lnTo>
                    <a:pt x="133350" y="22390"/>
                  </a:lnTo>
                  <a:lnTo>
                    <a:pt x="133350" y="9133"/>
                  </a:lnTo>
                  <a:lnTo>
                    <a:pt x="130528" y="3092"/>
                  </a:lnTo>
                  <a:lnTo>
                    <a:pt x="128294" y="0"/>
                  </a:lnTo>
                  <a:lnTo>
                    <a:pt x="125746" y="55"/>
                  </a:lnTo>
                  <a:lnTo>
                    <a:pt x="120092" y="5760"/>
                  </a:lnTo>
                  <a:lnTo>
                    <a:pt x="88294" y="52014"/>
                  </a:lnTo>
                  <a:lnTo>
                    <a:pt x="55173" y="92812"/>
                  </a:lnTo>
                  <a:lnTo>
                    <a:pt x="43472" y="117753"/>
                  </a:lnTo>
                  <a:lnTo>
                    <a:pt x="16386" y="157010"/>
                  </a:lnTo>
                  <a:lnTo>
                    <a:pt x="0" y="20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147"/>
            <p:cNvSpPr/>
            <p:nvPr>
              <p:custDataLst>
                <p:tags r:id="rId77"/>
              </p:custDataLst>
            </p:nvPr>
          </p:nvSpPr>
          <p:spPr>
            <a:xfrm>
              <a:off x="2773215" y="4533900"/>
              <a:ext cx="17611" cy="85726"/>
            </a:xfrm>
            <a:custGeom>
              <a:avLst/>
              <a:gdLst/>
              <a:ahLst/>
              <a:cxnLst/>
              <a:rect l="0" t="0" r="0" b="0"/>
              <a:pathLst>
                <a:path w="17611" h="85726">
                  <a:moveTo>
                    <a:pt x="17610" y="0"/>
                  </a:moveTo>
                  <a:lnTo>
                    <a:pt x="17610" y="0"/>
                  </a:lnTo>
                  <a:lnTo>
                    <a:pt x="17610" y="5056"/>
                  </a:lnTo>
                  <a:lnTo>
                    <a:pt x="3421" y="51045"/>
                  </a:lnTo>
                  <a:lnTo>
                    <a:pt x="0" y="72157"/>
                  </a:lnTo>
                  <a:lnTo>
                    <a:pt x="578" y="76679"/>
                  </a:lnTo>
                  <a:lnTo>
                    <a:pt x="808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148"/>
            <p:cNvSpPr/>
            <p:nvPr>
              <p:custDataLst>
                <p:tags r:id="rId78"/>
              </p:custDataLst>
            </p:nvPr>
          </p:nvSpPr>
          <p:spPr>
            <a:xfrm>
              <a:off x="2857500" y="460057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54328" y="10361"/>
                  </a:lnTo>
                  <a:lnTo>
                    <a:pt x="38836" y="27446"/>
                  </a:lnTo>
                  <a:lnTo>
                    <a:pt x="30313" y="33365"/>
                  </a:lnTo>
                  <a:lnTo>
                    <a:pt x="21939" y="381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149"/>
            <p:cNvSpPr/>
            <p:nvPr>
              <p:custDataLst>
                <p:tags r:id="rId79"/>
              </p:custDataLst>
            </p:nvPr>
          </p:nvSpPr>
          <p:spPr>
            <a:xfrm>
              <a:off x="3067050" y="4354642"/>
              <a:ext cx="142876" cy="236409"/>
            </a:xfrm>
            <a:custGeom>
              <a:avLst/>
              <a:gdLst/>
              <a:ahLst/>
              <a:cxnLst/>
              <a:rect l="0" t="0" r="0" b="0"/>
              <a:pathLst>
                <a:path w="142876" h="236409">
                  <a:moveTo>
                    <a:pt x="0" y="17333"/>
                  </a:moveTo>
                  <a:lnTo>
                    <a:pt x="0" y="17333"/>
                  </a:lnTo>
                  <a:lnTo>
                    <a:pt x="0" y="12276"/>
                  </a:lnTo>
                  <a:lnTo>
                    <a:pt x="5644" y="6972"/>
                  </a:lnTo>
                  <a:lnTo>
                    <a:pt x="14150" y="2145"/>
                  </a:lnTo>
                  <a:lnTo>
                    <a:pt x="21459" y="0"/>
                  </a:lnTo>
                  <a:lnTo>
                    <a:pt x="31057" y="1868"/>
                  </a:lnTo>
                  <a:lnTo>
                    <a:pt x="36579" y="3847"/>
                  </a:lnTo>
                  <a:lnTo>
                    <a:pt x="59522" y="21804"/>
                  </a:lnTo>
                  <a:lnTo>
                    <a:pt x="68787" y="35548"/>
                  </a:lnTo>
                  <a:lnTo>
                    <a:pt x="82470" y="60830"/>
                  </a:lnTo>
                  <a:lnTo>
                    <a:pt x="103811" y="97954"/>
                  </a:lnTo>
                  <a:lnTo>
                    <a:pt x="119872" y="142737"/>
                  </a:lnTo>
                  <a:lnTo>
                    <a:pt x="138382" y="186169"/>
                  </a:lnTo>
                  <a:lnTo>
                    <a:pt x="142875" y="23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150"/>
            <p:cNvSpPr/>
            <p:nvPr>
              <p:custDataLst>
                <p:tags r:id="rId80"/>
              </p:custDataLst>
            </p:nvPr>
          </p:nvSpPr>
          <p:spPr>
            <a:xfrm>
              <a:off x="3124200" y="4368253"/>
              <a:ext cx="123826" cy="232323"/>
            </a:xfrm>
            <a:custGeom>
              <a:avLst/>
              <a:gdLst/>
              <a:ahLst/>
              <a:cxnLst/>
              <a:rect l="0" t="0" r="0" b="0"/>
              <a:pathLst>
                <a:path w="123826" h="232323">
                  <a:moveTo>
                    <a:pt x="123825" y="22772"/>
                  </a:moveTo>
                  <a:lnTo>
                    <a:pt x="123825" y="22772"/>
                  </a:lnTo>
                  <a:lnTo>
                    <a:pt x="123825" y="1313"/>
                  </a:lnTo>
                  <a:lnTo>
                    <a:pt x="121708" y="0"/>
                  </a:lnTo>
                  <a:lnTo>
                    <a:pt x="113712" y="1362"/>
                  </a:lnTo>
                  <a:lnTo>
                    <a:pt x="102366" y="8079"/>
                  </a:lnTo>
                  <a:lnTo>
                    <a:pt x="82506" y="27435"/>
                  </a:lnTo>
                  <a:lnTo>
                    <a:pt x="58856" y="68006"/>
                  </a:lnTo>
                  <a:lnTo>
                    <a:pt x="35920" y="112990"/>
                  </a:lnTo>
                  <a:lnTo>
                    <a:pt x="21226" y="150751"/>
                  </a:lnTo>
                  <a:lnTo>
                    <a:pt x="10170" y="189808"/>
                  </a:lnTo>
                  <a:lnTo>
                    <a:pt x="0" y="23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735"/>
          <p:cNvGrpSpPr/>
          <p:nvPr/>
        </p:nvGrpSpPr>
        <p:grpSpPr>
          <a:xfrm>
            <a:off x="4057650" y="4281547"/>
            <a:ext cx="483554" cy="366654"/>
            <a:chOff x="4057650" y="4281547"/>
            <a:chExt cx="483554" cy="366654"/>
          </a:xfrm>
        </p:grpSpPr>
        <p:sp>
          <p:nvSpPr>
            <p:cNvPr id="133" name="SMARTInkShape-4151"/>
            <p:cNvSpPr/>
            <p:nvPr>
              <p:custDataLst>
                <p:tags r:id="rId67"/>
              </p:custDataLst>
            </p:nvPr>
          </p:nvSpPr>
          <p:spPr>
            <a:xfrm>
              <a:off x="4057650" y="4371975"/>
              <a:ext cx="171451" cy="200026"/>
            </a:xfrm>
            <a:custGeom>
              <a:avLst/>
              <a:gdLst/>
              <a:ahLst/>
              <a:cxnLst/>
              <a:rect l="0" t="0" r="0" b="0"/>
              <a:pathLst>
                <a:path w="171451" h="2000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5057"/>
                  </a:lnTo>
                  <a:lnTo>
                    <a:pt x="62390" y="43848"/>
                  </a:lnTo>
                  <a:lnTo>
                    <a:pt x="98358" y="87554"/>
                  </a:lnTo>
                  <a:lnTo>
                    <a:pt x="139415" y="134834"/>
                  </a:lnTo>
                  <a:lnTo>
                    <a:pt x="164518" y="180517"/>
                  </a:lnTo>
                  <a:lnTo>
                    <a:pt x="1714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152"/>
            <p:cNvSpPr/>
            <p:nvPr>
              <p:custDataLst>
                <p:tags r:id="rId68"/>
              </p:custDataLst>
            </p:nvPr>
          </p:nvSpPr>
          <p:spPr>
            <a:xfrm>
              <a:off x="4124325" y="4328322"/>
              <a:ext cx="133351" cy="243679"/>
            </a:xfrm>
            <a:custGeom>
              <a:avLst/>
              <a:gdLst/>
              <a:ahLst/>
              <a:cxnLst/>
              <a:rect l="0" t="0" r="0" b="0"/>
              <a:pathLst>
                <a:path w="133351" h="243679">
                  <a:moveTo>
                    <a:pt x="133350" y="24603"/>
                  </a:moveTo>
                  <a:lnTo>
                    <a:pt x="133350" y="24603"/>
                  </a:lnTo>
                  <a:lnTo>
                    <a:pt x="133350" y="9433"/>
                  </a:lnTo>
                  <a:lnTo>
                    <a:pt x="132292" y="4965"/>
                  </a:lnTo>
                  <a:lnTo>
                    <a:pt x="130528" y="1986"/>
                  </a:lnTo>
                  <a:lnTo>
                    <a:pt x="128293" y="0"/>
                  </a:lnTo>
                  <a:lnTo>
                    <a:pt x="123629" y="1851"/>
                  </a:lnTo>
                  <a:lnTo>
                    <a:pt x="102953" y="19625"/>
                  </a:lnTo>
                  <a:lnTo>
                    <a:pt x="70165" y="66081"/>
                  </a:lnTo>
                  <a:lnTo>
                    <a:pt x="45955" y="105716"/>
                  </a:lnTo>
                  <a:lnTo>
                    <a:pt x="25501" y="145362"/>
                  </a:lnTo>
                  <a:lnTo>
                    <a:pt x="6781" y="187588"/>
                  </a:lnTo>
                  <a:lnTo>
                    <a:pt x="0" y="24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153"/>
            <p:cNvSpPr/>
            <p:nvPr>
              <p:custDataLst>
                <p:tags r:id="rId69"/>
              </p:custDataLst>
            </p:nvPr>
          </p:nvSpPr>
          <p:spPr>
            <a:xfrm>
              <a:off x="4286766" y="4501871"/>
              <a:ext cx="94735" cy="85710"/>
            </a:xfrm>
            <a:custGeom>
              <a:avLst/>
              <a:gdLst/>
              <a:ahLst/>
              <a:cxnLst/>
              <a:rect l="0" t="0" r="0" b="0"/>
              <a:pathLst>
                <a:path w="94735" h="85710">
                  <a:moveTo>
                    <a:pt x="18534" y="22504"/>
                  </a:moveTo>
                  <a:lnTo>
                    <a:pt x="18534" y="22504"/>
                  </a:lnTo>
                  <a:lnTo>
                    <a:pt x="23591" y="22504"/>
                  </a:lnTo>
                  <a:lnTo>
                    <a:pt x="24022" y="24621"/>
                  </a:lnTo>
                  <a:lnTo>
                    <a:pt x="11114" y="64882"/>
                  </a:lnTo>
                  <a:lnTo>
                    <a:pt x="1225" y="85561"/>
                  </a:lnTo>
                  <a:lnTo>
                    <a:pt x="644" y="85709"/>
                  </a:lnTo>
                  <a:lnTo>
                    <a:pt x="258" y="84749"/>
                  </a:lnTo>
                  <a:lnTo>
                    <a:pt x="0" y="83051"/>
                  </a:lnTo>
                  <a:lnTo>
                    <a:pt x="4693" y="70548"/>
                  </a:lnTo>
                  <a:lnTo>
                    <a:pt x="26341" y="30829"/>
                  </a:lnTo>
                  <a:lnTo>
                    <a:pt x="33645" y="15621"/>
                  </a:lnTo>
                  <a:lnTo>
                    <a:pt x="50184" y="0"/>
                  </a:lnTo>
                  <a:lnTo>
                    <a:pt x="54450" y="93"/>
                  </a:lnTo>
                  <a:lnTo>
                    <a:pt x="69510" y="9278"/>
                  </a:lnTo>
                  <a:lnTo>
                    <a:pt x="77526" y="15920"/>
                  </a:lnTo>
                  <a:lnTo>
                    <a:pt x="81795" y="25222"/>
                  </a:lnTo>
                  <a:lnTo>
                    <a:pt x="94734" y="79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154"/>
            <p:cNvSpPr/>
            <p:nvPr>
              <p:custDataLst>
                <p:tags r:id="rId70"/>
              </p:custDataLst>
            </p:nvPr>
          </p:nvSpPr>
          <p:spPr>
            <a:xfrm>
              <a:off x="4486275" y="4281547"/>
              <a:ext cx="54929" cy="366654"/>
            </a:xfrm>
            <a:custGeom>
              <a:avLst/>
              <a:gdLst/>
              <a:ahLst/>
              <a:cxnLst/>
              <a:rect l="0" t="0" r="0" b="0"/>
              <a:pathLst>
                <a:path w="54929" h="366654">
                  <a:moveTo>
                    <a:pt x="28575" y="33278"/>
                  </a:moveTo>
                  <a:lnTo>
                    <a:pt x="28575" y="33278"/>
                  </a:lnTo>
                  <a:lnTo>
                    <a:pt x="19639" y="3646"/>
                  </a:lnTo>
                  <a:lnTo>
                    <a:pt x="19442" y="823"/>
                  </a:lnTo>
                  <a:lnTo>
                    <a:pt x="20370" y="0"/>
                  </a:lnTo>
                  <a:lnTo>
                    <a:pt x="22047" y="509"/>
                  </a:lnTo>
                  <a:lnTo>
                    <a:pt x="37399" y="13988"/>
                  </a:lnTo>
                  <a:lnTo>
                    <a:pt x="49651" y="30973"/>
                  </a:lnTo>
                  <a:lnTo>
                    <a:pt x="54928" y="59524"/>
                  </a:lnTo>
                  <a:lnTo>
                    <a:pt x="49107" y="99493"/>
                  </a:lnTo>
                  <a:lnTo>
                    <a:pt x="34702" y="142461"/>
                  </a:lnTo>
                  <a:lnTo>
                    <a:pt x="20912" y="177277"/>
                  </a:lnTo>
                  <a:lnTo>
                    <a:pt x="27414" y="214600"/>
                  </a:lnTo>
                  <a:lnTo>
                    <a:pt x="46322" y="253653"/>
                  </a:lnTo>
                  <a:lnTo>
                    <a:pt x="53942" y="278491"/>
                  </a:lnTo>
                  <a:lnTo>
                    <a:pt x="54666" y="293603"/>
                  </a:lnTo>
                  <a:lnTo>
                    <a:pt x="49124" y="317845"/>
                  </a:lnTo>
                  <a:lnTo>
                    <a:pt x="39720" y="333729"/>
                  </a:lnTo>
                  <a:lnTo>
                    <a:pt x="25056" y="349254"/>
                  </a:lnTo>
                  <a:lnTo>
                    <a:pt x="0" y="366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4155"/>
          <p:cNvSpPr/>
          <p:nvPr>
            <p:custDataLst>
              <p:tags r:id="rId6"/>
            </p:custDataLst>
          </p:nvPr>
        </p:nvSpPr>
        <p:spPr>
          <a:xfrm>
            <a:off x="5172075" y="4505325"/>
            <a:ext cx="247651" cy="91406"/>
          </a:xfrm>
          <a:custGeom>
            <a:avLst/>
            <a:gdLst/>
            <a:ahLst/>
            <a:cxnLst/>
            <a:rect l="0" t="0" r="0" b="0"/>
            <a:pathLst>
              <a:path w="247651" h="91406">
                <a:moveTo>
                  <a:pt x="0" y="66675"/>
                </a:moveTo>
                <a:lnTo>
                  <a:pt x="0" y="66675"/>
                </a:lnTo>
                <a:lnTo>
                  <a:pt x="0" y="53418"/>
                </a:lnTo>
                <a:lnTo>
                  <a:pt x="2822" y="47377"/>
                </a:lnTo>
                <a:lnTo>
                  <a:pt x="22390" y="17185"/>
                </a:lnTo>
                <a:lnTo>
                  <a:pt x="34294" y="12929"/>
                </a:lnTo>
                <a:lnTo>
                  <a:pt x="41912" y="11794"/>
                </a:lnTo>
                <a:lnTo>
                  <a:pt x="49108" y="13155"/>
                </a:lnTo>
                <a:lnTo>
                  <a:pt x="62748" y="20310"/>
                </a:lnTo>
                <a:lnTo>
                  <a:pt x="101534" y="62565"/>
                </a:lnTo>
                <a:lnTo>
                  <a:pt x="125687" y="82273"/>
                </a:lnTo>
                <a:lnTo>
                  <a:pt x="140880" y="89483"/>
                </a:lnTo>
                <a:lnTo>
                  <a:pt x="147895" y="91405"/>
                </a:lnTo>
                <a:lnTo>
                  <a:pt x="172938" y="89055"/>
                </a:lnTo>
                <a:lnTo>
                  <a:pt x="188340" y="81560"/>
                </a:lnTo>
                <a:lnTo>
                  <a:pt x="215473" y="59502"/>
                </a:lnTo>
                <a:lnTo>
                  <a:pt x="222766" y="50082"/>
                </a:lnTo>
                <a:lnTo>
                  <a:pt x="228124" y="41309"/>
                </a:lnTo>
                <a:lnTo>
                  <a:pt x="244660" y="22399"/>
                </a:lnTo>
                <a:lnTo>
                  <a:pt x="246321" y="17716"/>
                </a:lnTo>
                <a:lnTo>
                  <a:pt x="247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737"/>
          <p:cNvGrpSpPr/>
          <p:nvPr/>
        </p:nvGrpSpPr>
        <p:grpSpPr>
          <a:xfrm>
            <a:off x="5792524" y="4381500"/>
            <a:ext cx="487324" cy="375351"/>
            <a:chOff x="5792524" y="4381500"/>
            <a:chExt cx="487324" cy="375351"/>
          </a:xfrm>
        </p:grpSpPr>
        <p:sp>
          <p:nvSpPr>
            <p:cNvPr id="139" name="SMARTInkShape-4156"/>
            <p:cNvSpPr/>
            <p:nvPr>
              <p:custDataLst>
                <p:tags r:id="rId64"/>
              </p:custDataLst>
            </p:nvPr>
          </p:nvSpPr>
          <p:spPr>
            <a:xfrm>
              <a:off x="5792524" y="4381500"/>
              <a:ext cx="163054" cy="256498"/>
            </a:xfrm>
            <a:custGeom>
              <a:avLst/>
              <a:gdLst/>
              <a:ahLst/>
              <a:cxnLst/>
              <a:rect l="0" t="0" r="0" b="0"/>
              <a:pathLst>
                <a:path w="163054" h="256498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617" y="7604"/>
                  </a:lnTo>
                  <a:lnTo>
                    <a:pt x="4125" y="13257"/>
                  </a:lnTo>
                  <a:lnTo>
                    <a:pt x="17678" y="16475"/>
                  </a:lnTo>
                  <a:lnTo>
                    <a:pt x="55816" y="18542"/>
                  </a:lnTo>
                  <a:lnTo>
                    <a:pt x="93924" y="17892"/>
                  </a:lnTo>
                  <a:lnTo>
                    <a:pt x="136495" y="10835"/>
                  </a:lnTo>
                  <a:lnTo>
                    <a:pt x="147418" y="7285"/>
                  </a:lnTo>
                  <a:lnTo>
                    <a:pt x="159517" y="2158"/>
                  </a:lnTo>
                  <a:lnTo>
                    <a:pt x="163053" y="1439"/>
                  </a:lnTo>
                  <a:lnTo>
                    <a:pt x="162236" y="959"/>
                  </a:lnTo>
                  <a:lnTo>
                    <a:pt x="145917" y="1342"/>
                  </a:lnTo>
                  <a:lnTo>
                    <a:pt x="120972" y="8747"/>
                  </a:lnTo>
                  <a:lnTo>
                    <a:pt x="73637" y="32874"/>
                  </a:lnTo>
                  <a:lnTo>
                    <a:pt x="67699" y="37791"/>
                  </a:lnTo>
                  <a:lnTo>
                    <a:pt x="61103" y="51721"/>
                  </a:lnTo>
                  <a:lnTo>
                    <a:pt x="59230" y="66379"/>
                  </a:lnTo>
                  <a:lnTo>
                    <a:pt x="61925" y="76421"/>
                  </a:lnTo>
                  <a:lnTo>
                    <a:pt x="69473" y="84412"/>
                  </a:lnTo>
                  <a:lnTo>
                    <a:pt x="102073" y="109032"/>
                  </a:lnTo>
                  <a:lnTo>
                    <a:pt x="108130" y="121131"/>
                  </a:lnTo>
                  <a:lnTo>
                    <a:pt x="111540" y="134786"/>
                  </a:lnTo>
                  <a:lnTo>
                    <a:pt x="108844" y="139599"/>
                  </a:lnTo>
                  <a:lnTo>
                    <a:pt x="62170" y="179244"/>
                  </a:lnTo>
                  <a:lnTo>
                    <a:pt x="15191" y="221730"/>
                  </a:lnTo>
                  <a:lnTo>
                    <a:pt x="11307" y="231192"/>
                  </a:lnTo>
                  <a:lnTo>
                    <a:pt x="10272" y="236678"/>
                  </a:lnTo>
                  <a:lnTo>
                    <a:pt x="12757" y="241394"/>
                  </a:lnTo>
                  <a:lnTo>
                    <a:pt x="23984" y="249456"/>
                  </a:lnTo>
                  <a:lnTo>
                    <a:pt x="48155" y="254888"/>
                  </a:lnTo>
                  <a:lnTo>
                    <a:pt x="75426" y="256497"/>
                  </a:lnTo>
                  <a:lnTo>
                    <a:pt x="94170" y="251229"/>
                  </a:lnTo>
                  <a:lnTo>
                    <a:pt x="119751" y="242007"/>
                  </a:lnTo>
                  <a:lnTo>
                    <a:pt x="127018" y="240713"/>
                  </a:lnTo>
                  <a:lnTo>
                    <a:pt x="160601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157"/>
            <p:cNvSpPr/>
            <p:nvPr>
              <p:custDataLst>
                <p:tags r:id="rId65"/>
              </p:custDataLst>
            </p:nvPr>
          </p:nvSpPr>
          <p:spPr>
            <a:xfrm>
              <a:off x="5966152" y="4516682"/>
              <a:ext cx="158424" cy="102944"/>
            </a:xfrm>
            <a:custGeom>
              <a:avLst/>
              <a:gdLst/>
              <a:ahLst/>
              <a:cxnLst/>
              <a:rect l="0" t="0" r="0" b="0"/>
              <a:pathLst>
                <a:path w="158424" h="102944">
                  <a:moveTo>
                    <a:pt x="15548" y="26743"/>
                  </a:moveTo>
                  <a:lnTo>
                    <a:pt x="15548" y="26743"/>
                  </a:lnTo>
                  <a:lnTo>
                    <a:pt x="10492" y="21687"/>
                  </a:lnTo>
                  <a:lnTo>
                    <a:pt x="8009" y="16382"/>
                  </a:lnTo>
                  <a:lnTo>
                    <a:pt x="7347" y="13486"/>
                  </a:lnTo>
                  <a:lnTo>
                    <a:pt x="7964" y="10496"/>
                  </a:lnTo>
                  <a:lnTo>
                    <a:pt x="11472" y="4353"/>
                  </a:lnTo>
                  <a:lnTo>
                    <a:pt x="13889" y="2291"/>
                  </a:lnTo>
                  <a:lnTo>
                    <a:pt x="19397" y="0"/>
                  </a:lnTo>
                  <a:lnTo>
                    <a:pt x="28195" y="1805"/>
                  </a:lnTo>
                  <a:lnTo>
                    <a:pt x="42225" y="8770"/>
                  </a:lnTo>
                  <a:lnTo>
                    <a:pt x="49630" y="15580"/>
                  </a:lnTo>
                  <a:lnTo>
                    <a:pt x="56448" y="25662"/>
                  </a:lnTo>
                  <a:lnTo>
                    <a:pt x="57361" y="40021"/>
                  </a:lnTo>
                  <a:lnTo>
                    <a:pt x="54382" y="64996"/>
                  </a:lnTo>
                  <a:lnTo>
                    <a:pt x="48329" y="75847"/>
                  </a:lnTo>
                  <a:lnTo>
                    <a:pt x="40701" y="86667"/>
                  </a:lnTo>
                  <a:lnTo>
                    <a:pt x="37310" y="95004"/>
                  </a:lnTo>
                  <a:lnTo>
                    <a:pt x="34289" y="97650"/>
                  </a:lnTo>
                  <a:lnTo>
                    <a:pt x="25288" y="100591"/>
                  </a:lnTo>
                  <a:lnTo>
                    <a:pt x="8321" y="102246"/>
                  </a:lnTo>
                  <a:lnTo>
                    <a:pt x="4380" y="101419"/>
                  </a:lnTo>
                  <a:lnTo>
                    <a:pt x="1753" y="99810"/>
                  </a:lnTo>
                  <a:lnTo>
                    <a:pt x="0" y="97680"/>
                  </a:lnTo>
                  <a:lnTo>
                    <a:pt x="950" y="94143"/>
                  </a:lnTo>
                  <a:lnTo>
                    <a:pt x="12038" y="76079"/>
                  </a:lnTo>
                  <a:lnTo>
                    <a:pt x="13208" y="72334"/>
                  </a:lnTo>
                  <a:lnTo>
                    <a:pt x="24968" y="56950"/>
                  </a:lnTo>
                  <a:lnTo>
                    <a:pt x="33140" y="50751"/>
                  </a:lnTo>
                  <a:lnTo>
                    <a:pt x="36801" y="49099"/>
                  </a:lnTo>
                  <a:lnTo>
                    <a:pt x="43691" y="41618"/>
                  </a:lnTo>
                  <a:lnTo>
                    <a:pt x="56737" y="24624"/>
                  </a:lnTo>
                  <a:lnTo>
                    <a:pt x="59941" y="23214"/>
                  </a:lnTo>
                  <a:lnTo>
                    <a:pt x="63135" y="23332"/>
                  </a:lnTo>
                  <a:lnTo>
                    <a:pt x="66323" y="24469"/>
                  </a:lnTo>
                  <a:lnTo>
                    <a:pt x="68448" y="26286"/>
                  </a:lnTo>
                  <a:lnTo>
                    <a:pt x="70809" y="31126"/>
                  </a:lnTo>
                  <a:lnTo>
                    <a:pt x="72533" y="62332"/>
                  </a:lnTo>
                  <a:lnTo>
                    <a:pt x="75763" y="68460"/>
                  </a:lnTo>
                  <a:lnTo>
                    <a:pt x="87818" y="80915"/>
                  </a:lnTo>
                  <a:lnTo>
                    <a:pt x="119311" y="97494"/>
                  </a:lnTo>
                  <a:lnTo>
                    <a:pt x="158423" y="102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158"/>
            <p:cNvSpPr/>
            <p:nvPr>
              <p:custDataLst>
                <p:tags r:id="rId66"/>
              </p:custDataLst>
            </p:nvPr>
          </p:nvSpPr>
          <p:spPr>
            <a:xfrm>
              <a:off x="6144994" y="4490860"/>
              <a:ext cx="134854" cy="265991"/>
            </a:xfrm>
            <a:custGeom>
              <a:avLst/>
              <a:gdLst/>
              <a:ahLst/>
              <a:cxnLst/>
              <a:rect l="0" t="0" r="0" b="0"/>
              <a:pathLst>
                <a:path w="134854" h="265991">
                  <a:moveTo>
                    <a:pt x="55781" y="62090"/>
                  </a:moveTo>
                  <a:lnTo>
                    <a:pt x="55781" y="62090"/>
                  </a:lnTo>
                  <a:lnTo>
                    <a:pt x="50725" y="62090"/>
                  </a:lnTo>
                  <a:lnTo>
                    <a:pt x="49236" y="64207"/>
                  </a:lnTo>
                  <a:lnTo>
                    <a:pt x="39971" y="108734"/>
                  </a:lnTo>
                  <a:lnTo>
                    <a:pt x="34549" y="150443"/>
                  </a:lnTo>
                  <a:lnTo>
                    <a:pt x="27115" y="197511"/>
                  </a:lnTo>
                  <a:lnTo>
                    <a:pt x="17036" y="236771"/>
                  </a:lnTo>
                  <a:lnTo>
                    <a:pt x="9326" y="265990"/>
                  </a:lnTo>
                  <a:lnTo>
                    <a:pt x="8936" y="265757"/>
                  </a:lnTo>
                  <a:lnTo>
                    <a:pt x="0" y="227612"/>
                  </a:lnTo>
                  <a:lnTo>
                    <a:pt x="5448" y="184548"/>
                  </a:lnTo>
                  <a:lnTo>
                    <a:pt x="8412" y="138238"/>
                  </a:lnTo>
                  <a:lnTo>
                    <a:pt x="15522" y="100880"/>
                  </a:lnTo>
                  <a:lnTo>
                    <a:pt x="25391" y="59355"/>
                  </a:lnTo>
                  <a:lnTo>
                    <a:pt x="47151" y="18629"/>
                  </a:lnTo>
                  <a:lnTo>
                    <a:pt x="59354" y="5732"/>
                  </a:lnTo>
                  <a:lnTo>
                    <a:pt x="71832" y="0"/>
                  </a:lnTo>
                  <a:lnTo>
                    <a:pt x="87257" y="275"/>
                  </a:lnTo>
                  <a:lnTo>
                    <a:pt x="95815" y="1830"/>
                  </a:lnTo>
                  <a:lnTo>
                    <a:pt x="110968" y="12024"/>
                  </a:lnTo>
                  <a:lnTo>
                    <a:pt x="123700" y="27139"/>
                  </a:lnTo>
                  <a:lnTo>
                    <a:pt x="132886" y="44440"/>
                  </a:lnTo>
                  <a:lnTo>
                    <a:pt x="134853" y="59890"/>
                  </a:lnTo>
                  <a:lnTo>
                    <a:pt x="127491" y="92112"/>
                  </a:lnTo>
                  <a:lnTo>
                    <a:pt x="110583" y="107536"/>
                  </a:lnTo>
                  <a:lnTo>
                    <a:pt x="68760" y="133574"/>
                  </a:lnTo>
                  <a:lnTo>
                    <a:pt x="17681" y="14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738"/>
          <p:cNvGrpSpPr/>
          <p:nvPr/>
        </p:nvGrpSpPr>
        <p:grpSpPr>
          <a:xfrm>
            <a:off x="6507470" y="4324350"/>
            <a:ext cx="1007756" cy="760431"/>
            <a:chOff x="6507470" y="4324350"/>
            <a:chExt cx="1007756" cy="760431"/>
          </a:xfrm>
        </p:grpSpPr>
        <p:sp>
          <p:nvSpPr>
            <p:cNvPr id="143" name="SMARTInkShape-4159"/>
            <p:cNvSpPr/>
            <p:nvPr>
              <p:custDataLst>
                <p:tags r:id="rId50"/>
              </p:custDataLst>
            </p:nvPr>
          </p:nvSpPr>
          <p:spPr>
            <a:xfrm>
              <a:off x="7239116" y="4972050"/>
              <a:ext cx="104660" cy="93395"/>
            </a:xfrm>
            <a:custGeom>
              <a:avLst/>
              <a:gdLst/>
              <a:ahLst/>
              <a:cxnLst/>
              <a:rect l="0" t="0" r="0" b="0"/>
              <a:pathLst>
                <a:path w="104660" h="93395">
                  <a:moveTo>
                    <a:pt x="9409" y="38100"/>
                  </a:moveTo>
                  <a:lnTo>
                    <a:pt x="9409" y="38100"/>
                  </a:lnTo>
                  <a:lnTo>
                    <a:pt x="4353" y="38100"/>
                  </a:lnTo>
                  <a:lnTo>
                    <a:pt x="2864" y="40217"/>
                  </a:lnTo>
                  <a:lnTo>
                    <a:pt x="472" y="58823"/>
                  </a:lnTo>
                  <a:lnTo>
                    <a:pt x="0" y="72767"/>
                  </a:lnTo>
                  <a:lnTo>
                    <a:pt x="2078" y="73912"/>
                  </a:lnTo>
                  <a:lnTo>
                    <a:pt x="21352" y="75898"/>
                  </a:lnTo>
                  <a:lnTo>
                    <a:pt x="28123" y="73244"/>
                  </a:lnTo>
                  <a:lnTo>
                    <a:pt x="34659" y="69595"/>
                  </a:lnTo>
                  <a:lnTo>
                    <a:pt x="41093" y="67973"/>
                  </a:lnTo>
                  <a:lnTo>
                    <a:pt x="43231" y="66482"/>
                  </a:lnTo>
                  <a:lnTo>
                    <a:pt x="44657" y="64430"/>
                  </a:lnTo>
                  <a:lnTo>
                    <a:pt x="45608" y="62004"/>
                  </a:lnTo>
                  <a:lnTo>
                    <a:pt x="46242" y="61444"/>
                  </a:lnTo>
                  <a:lnTo>
                    <a:pt x="46663" y="62130"/>
                  </a:lnTo>
                  <a:lnTo>
                    <a:pt x="48535" y="82744"/>
                  </a:lnTo>
                  <a:lnTo>
                    <a:pt x="52551" y="88986"/>
                  </a:lnTo>
                  <a:lnTo>
                    <a:pt x="57864" y="92467"/>
                  </a:lnTo>
                  <a:lnTo>
                    <a:pt x="60762" y="93394"/>
                  </a:lnTo>
                  <a:lnTo>
                    <a:pt x="69628" y="91603"/>
                  </a:lnTo>
                  <a:lnTo>
                    <a:pt x="74955" y="89643"/>
                  </a:lnTo>
                  <a:lnTo>
                    <a:pt x="78506" y="87279"/>
                  </a:lnTo>
                  <a:lnTo>
                    <a:pt x="82452" y="81830"/>
                  </a:lnTo>
                  <a:lnTo>
                    <a:pt x="92732" y="48680"/>
                  </a:lnTo>
                  <a:lnTo>
                    <a:pt x="95877" y="17072"/>
                  </a:lnTo>
                  <a:lnTo>
                    <a:pt x="104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60"/>
            <p:cNvSpPr/>
            <p:nvPr>
              <p:custDataLst>
                <p:tags r:id="rId51"/>
              </p:custDataLst>
            </p:nvPr>
          </p:nvSpPr>
          <p:spPr>
            <a:xfrm>
              <a:off x="7391400" y="4966131"/>
              <a:ext cx="56284" cy="82120"/>
            </a:xfrm>
            <a:custGeom>
              <a:avLst/>
              <a:gdLst/>
              <a:ahLst/>
              <a:cxnLst/>
              <a:rect l="0" t="0" r="0" b="0"/>
              <a:pathLst>
                <a:path w="56284" h="82120">
                  <a:moveTo>
                    <a:pt x="0" y="24969"/>
                  </a:moveTo>
                  <a:lnTo>
                    <a:pt x="0" y="24969"/>
                  </a:lnTo>
                  <a:lnTo>
                    <a:pt x="0" y="70630"/>
                  </a:lnTo>
                  <a:lnTo>
                    <a:pt x="0" y="75955"/>
                  </a:lnTo>
                  <a:lnTo>
                    <a:pt x="1058" y="63307"/>
                  </a:lnTo>
                  <a:lnTo>
                    <a:pt x="13257" y="28802"/>
                  </a:lnTo>
                  <a:lnTo>
                    <a:pt x="34943" y="215"/>
                  </a:lnTo>
                  <a:lnTo>
                    <a:pt x="38112" y="0"/>
                  </a:lnTo>
                  <a:lnTo>
                    <a:pt x="47278" y="2583"/>
                  </a:lnTo>
                  <a:lnTo>
                    <a:pt x="50568" y="4753"/>
                  </a:lnTo>
                  <a:lnTo>
                    <a:pt x="52762" y="7258"/>
                  </a:lnTo>
                  <a:lnTo>
                    <a:pt x="54225" y="9987"/>
                  </a:lnTo>
                  <a:lnTo>
                    <a:pt x="56283" y="23940"/>
                  </a:lnTo>
                  <a:lnTo>
                    <a:pt x="49375" y="54164"/>
                  </a:lnTo>
                  <a:lnTo>
                    <a:pt x="38100" y="82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61"/>
            <p:cNvSpPr/>
            <p:nvPr>
              <p:custDataLst>
                <p:tags r:id="rId52"/>
              </p:custDataLst>
            </p:nvPr>
          </p:nvSpPr>
          <p:spPr>
            <a:xfrm>
              <a:off x="7496175" y="50768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162"/>
            <p:cNvSpPr/>
            <p:nvPr>
              <p:custDataLst>
                <p:tags r:id="rId53"/>
              </p:custDataLst>
            </p:nvPr>
          </p:nvSpPr>
          <p:spPr>
            <a:xfrm>
              <a:off x="6507470" y="4349701"/>
              <a:ext cx="112406" cy="346125"/>
            </a:xfrm>
            <a:custGeom>
              <a:avLst/>
              <a:gdLst/>
              <a:ahLst/>
              <a:cxnLst/>
              <a:rect l="0" t="0" r="0" b="0"/>
              <a:pathLst>
                <a:path w="112406" h="346125">
                  <a:moveTo>
                    <a:pt x="112405" y="31799"/>
                  </a:moveTo>
                  <a:lnTo>
                    <a:pt x="112405" y="31799"/>
                  </a:lnTo>
                  <a:lnTo>
                    <a:pt x="112405" y="18542"/>
                  </a:lnTo>
                  <a:lnTo>
                    <a:pt x="109583" y="12501"/>
                  </a:lnTo>
                  <a:lnTo>
                    <a:pt x="99148" y="0"/>
                  </a:lnTo>
                  <a:lnTo>
                    <a:pt x="95100" y="16"/>
                  </a:lnTo>
                  <a:lnTo>
                    <a:pt x="84959" y="5679"/>
                  </a:lnTo>
                  <a:lnTo>
                    <a:pt x="67348" y="30880"/>
                  </a:lnTo>
                  <a:lnTo>
                    <a:pt x="48726" y="70215"/>
                  </a:lnTo>
                  <a:lnTo>
                    <a:pt x="31074" y="109159"/>
                  </a:lnTo>
                  <a:lnTo>
                    <a:pt x="14140" y="155777"/>
                  </a:lnTo>
                  <a:lnTo>
                    <a:pt x="4502" y="199414"/>
                  </a:lnTo>
                  <a:lnTo>
                    <a:pt x="0" y="237391"/>
                  </a:lnTo>
                  <a:lnTo>
                    <a:pt x="3723" y="268752"/>
                  </a:lnTo>
                  <a:lnTo>
                    <a:pt x="21009" y="312221"/>
                  </a:lnTo>
                  <a:lnTo>
                    <a:pt x="28746" y="325059"/>
                  </a:lnTo>
                  <a:lnTo>
                    <a:pt x="41357" y="334293"/>
                  </a:lnTo>
                  <a:lnTo>
                    <a:pt x="64780" y="346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163"/>
            <p:cNvSpPr/>
            <p:nvPr>
              <p:custDataLst>
                <p:tags r:id="rId54"/>
              </p:custDataLst>
            </p:nvPr>
          </p:nvSpPr>
          <p:spPr>
            <a:xfrm>
              <a:off x="6737777" y="4386795"/>
              <a:ext cx="167849" cy="270931"/>
            </a:xfrm>
            <a:custGeom>
              <a:avLst/>
              <a:gdLst/>
              <a:ahLst/>
              <a:cxnLst/>
              <a:rect l="0" t="0" r="0" b="0"/>
              <a:pathLst>
                <a:path w="167849" h="270931">
                  <a:moveTo>
                    <a:pt x="72598" y="70905"/>
                  </a:moveTo>
                  <a:lnTo>
                    <a:pt x="72598" y="70905"/>
                  </a:lnTo>
                  <a:lnTo>
                    <a:pt x="62877" y="69847"/>
                  </a:lnTo>
                  <a:lnTo>
                    <a:pt x="42201" y="62243"/>
                  </a:lnTo>
                  <a:lnTo>
                    <a:pt x="9276" y="35257"/>
                  </a:lnTo>
                  <a:lnTo>
                    <a:pt x="2122" y="22959"/>
                  </a:lnTo>
                  <a:lnTo>
                    <a:pt x="214" y="16716"/>
                  </a:lnTo>
                  <a:lnTo>
                    <a:pt x="0" y="12554"/>
                  </a:lnTo>
                  <a:lnTo>
                    <a:pt x="916" y="9779"/>
                  </a:lnTo>
                  <a:lnTo>
                    <a:pt x="5815" y="5638"/>
                  </a:lnTo>
                  <a:lnTo>
                    <a:pt x="15047" y="269"/>
                  </a:lnTo>
                  <a:lnTo>
                    <a:pt x="31850" y="0"/>
                  </a:lnTo>
                  <a:lnTo>
                    <a:pt x="72075" y="8451"/>
                  </a:lnTo>
                  <a:lnTo>
                    <a:pt x="95961" y="22296"/>
                  </a:lnTo>
                  <a:lnTo>
                    <a:pt x="140976" y="63454"/>
                  </a:lnTo>
                  <a:lnTo>
                    <a:pt x="150613" y="78529"/>
                  </a:lnTo>
                  <a:lnTo>
                    <a:pt x="161857" y="120624"/>
                  </a:lnTo>
                  <a:lnTo>
                    <a:pt x="166073" y="164541"/>
                  </a:lnTo>
                  <a:lnTo>
                    <a:pt x="167322" y="206011"/>
                  </a:lnTo>
                  <a:lnTo>
                    <a:pt x="167744" y="248229"/>
                  </a:lnTo>
                  <a:lnTo>
                    <a:pt x="167848" y="270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164"/>
            <p:cNvSpPr/>
            <p:nvPr>
              <p:custDataLst>
                <p:tags r:id="rId55"/>
              </p:custDataLst>
            </p:nvPr>
          </p:nvSpPr>
          <p:spPr>
            <a:xfrm>
              <a:off x="6768544" y="4552950"/>
              <a:ext cx="137082" cy="107759"/>
            </a:xfrm>
            <a:custGeom>
              <a:avLst/>
              <a:gdLst/>
              <a:ahLst/>
              <a:cxnLst/>
              <a:rect l="0" t="0" r="0" b="0"/>
              <a:pathLst>
                <a:path w="137082" h="107759">
                  <a:moveTo>
                    <a:pt x="137081" y="0"/>
                  </a:moveTo>
                  <a:lnTo>
                    <a:pt x="137081" y="0"/>
                  </a:lnTo>
                  <a:lnTo>
                    <a:pt x="120814" y="1058"/>
                  </a:lnTo>
                  <a:lnTo>
                    <a:pt x="98042" y="8662"/>
                  </a:lnTo>
                  <a:lnTo>
                    <a:pt x="59294" y="35648"/>
                  </a:lnTo>
                  <a:lnTo>
                    <a:pt x="49593" y="47946"/>
                  </a:lnTo>
                  <a:lnTo>
                    <a:pt x="47006" y="54189"/>
                  </a:lnTo>
                  <a:lnTo>
                    <a:pt x="8602" y="97380"/>
                  </a:lnTo>
                  <a:lnTo>
                    <a:pt x="0" y="107758"/>
                  </a:lnTo>
                  <a:lnTo>
                    <a:pt x="373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165"/>
            <p:cNvSpPr/>
            <p:nvPr>
              <p:custDataLst>
                <p:tags r:id="rId56"/>
              </p:custDataLst>
            </p:nvPr>
          </p:nvSpPr>
          <p:spPr>
            <a:xfrm>
              <a:off x="6991350" y="4324350"/>
              <a:ext cx="126732" cy="371476"/>
            </a:xfrm>
            <a:custGeom>
              <a:avLst/>
              <a:gdLst/>
              <a:ahLst/>
              <a:cxnLst/>
              <a:rect l="0" t="0" r="0" b="0"/>
              <a:pathLst>
                <a:path w="126732" h="371476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29339" y="7604"/>
                  </a:lnTo>
                  <a:lnTo>
                    <a:pt x="38792" y="13257"/>
                  </a:lnTo>
                  <a:lnTo>
                    <a:pt x="72017" y="53321"/>
                  </a:lnTo>
                  <a:lnTo>
                    <a:pt x="100185" y="94180"/>
                  </a:lnTo>
                  <a:lnTo>
                    <a:pt x="120045" y="141675"/>
                  </a:lnTo>
                  <a:lnTo>
                    <a:pt x="126731" y="156806"/>
                  </a:lnTo>
                  <a:lnTo>
                    <a:pt x="126333" y="197450"/>
                  </a:lnTo>
                  <a:lnTo>
                    <a:pt x="114455" y="244653"/>
                  </a:lnTo>
                  <a:lnTo>
                    <a:pt x="98024" y="285197"/>
                  </a:lnTo>
                  <a:lnTo>
                    <a:pt x="63186" y="326698"/>
                  </a:lnTo>
                  <a:lnTo>
                    <a:pt x="42240" y="345978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166"/>
            <p:cNvSpPr/>
            <p:nvPr>
              <p:custDataLst>
                <p:tags r:id="rId57"/>
              </p:custDataLst>
            </p:nvPr>
          </p:nvSpPr>
          <p:spPr>
            <a:xfrm>
              <a:off x="6705600" y="4772200"/>
              <a:ext cx="123826" cy="9351"/>
            </a:xfrm>
            <a:custGeom>
              <a:avLst/>
              <a:gdLst/>
              <a:ahLst/>
              <a:cxnLst/>
              <a:rect l="0" t="0" r="0" b="0"/>
              <a:pathLst>
                <a:path w="123826" h="9351">
                  <a:moveTo>
                    <a:pt x="0" y="9350"/>
                  </a:moveTo>
                  <a:lnTo>
                    <a:pt x="0" y="9350"/>
                  </a:lnTo>
                  <a:lnTo>
                    <a:pt x="0" y="4294"/>
                  </a:lnTo>
                  <a:lnTo>
                    <a:pt x="2117" y="2805"/>
                  </a:lnTo>
                  <a:lnTo>
                    <a:pt x="17325" y="708"/>
                  </a:lnTo>
                  <a:lnTo>
                    <a:pt x="56496" y="0"/>
                  </a:lnTo>
                  <a:lnTo>
                    <a:pt x="123825" y="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167"/>
            <p:cNvSpPr/>
            <p:nvPr>
              <p:custDataLst>
                <p:tags r:id="rId58"/>
              </p:custDataLst>
            </p:nvPr>
          </p:nvSpPr>
          <p:spPr>
            <a:xfrm>
              <a:off x="6740749" y="4819650"/>
              <a:ext cx="155352" cy="9410"/>
            </a:xfrm>
            <a:custGeom>
              <a:avLst/>
              <a:gdLst/>
              <a:ahLst/>
              <a:cxnLst/>
              <a:rect l="0" t="0" r="0" b="0"/>
              <a:pathLst>
                <a:path w="155352" h="9410">
                  <a:moveTo>
                    <a:pt x="31526" y="0"/>
                  </a:moveTo>
                  <a:lnTo>
                    <a:pt x="31526" y="0"/>
                  </a:lnTo>
                  <a:lnTo>
                    <a:pt x="111" y="8642"/>
                  </a:lnTo>
                  <a:lnTo>
                    <a:pt x="0" y="8937"/>
                  </a:lnTo>
                  <a:lnTo>
                    <a:pt x="22593" y="9409"/>
                  </a:lnTo>
                  <a:lnTo>
                    <a:pt x="60865" y="4434"/>
                  </a:lnTo>
                  <a:lnTo>
                    <a:pt x="105718" y="1313"/>
                  </a:lnTo>
                  <a:lnTo>
                    <a:pt x="155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168"/>
            <p:cNvSpPr/>
            <p:nvPr>
              <p:custDataLst>
                <p:tags r:id="rId59"/>
              </p:custDataLst>
            </p:nvPr>
          </p:nvSpPr>
          <p:spPr>
            <a:xfrm>
              <a:off x="6667927" y="4957037"/>
              <a:ext cx="104349" cy="121101"/>
            </a:xfrm>
            <a:custGeom>
              <a:avLst/>
              <a:gdLst/>
              <a:ahLst/>
              <a:cxnLst/>
              <a:rect l="0" t="0" r="0" b="0"/>
              <a:pathLst>
                <a:path w="104349" h="121101">
                  <a:moveTo>
                    <a:pt x="18623" y="5488"/>
                  </a:moveTo>
                  <a:lnTo>
                    <a:pt x="18623" y="5488"/>
                  </a:lnTo>
                  <a:lnTo>
                    <a:pt x="18623" y="432"/>
                  </a:lnTo>
                  <a:lnTo>
                    <a:pt x="17565" y="0"/>
                  </a:lnTo>
                  <a:lnTo>
                    <a:pt x="13567" y="2344"/>
                  </a:lnTo>
                  <a:lnTo>
                    <a:pt x="11085" y="12557"/>
                  </a:lnTo>
                  <a:lnTo>
                    <a:pt x="2814" y="55102"/>
                  </a:lnTo>
                  <a:lnTo>
                    <a:pt x="213" y="96114"/>
                  </a:lnTo>
                  <a:lnTo>
                    <a:pt x="0" y="104005"/>
                  </a:lnTo>
                  <a:lnTo>
                    <a:pt x="1974" y="110325"/>
                  </a:lnTo>
                  <a:lnTo>
                    <a:pt x="9813" y="120168"/>
                  </a:lnTo>
                  <a:lnTo>
                    <a:pt x="14866" y="121100"/>
                  </a:lnTo>
                  <a:lnTo>
                    <a:pt x="20352" y="119604"/>
                  </a:lnTo>
                  <a:lnTo>
                    <a:pt x="44365" y="101995"/>
                  </a:lnTo>
                  <a:lnTo>
                    <a:pt x="61886" y="84680"/>
                  </a:lnTo>
                  <a:lnTo>
                    <a:pt x="80960" y="50702"/>
                  </a:lnTo>
                  <a:lnTo>
                    <a:pt x="84013" y="40522"/>
                  </a:lnTo>
                  <a:lnTo>
                    <a:pt x="84441" y="40485"/>
                  </a:lnTo>
                  <a:lnTo>
                    <a:pt x="84917" y="44326"/>
                  </a:lnTo>
                  <a:lnTo>
                    <a:pt x="88045" y="66861"/>
                  </a:lnTo>
                  <a:lnTo>
                    <a:pt x="104348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169"/>
            <p:cNvSpPr/>
            <p:nvPr>
              <p:custDataLst>
                <p:tags r:id="rId60"/>
              </p:custDataLst>
            </p:nvPr>
          </p:nvSpPr>
          <p:spPr>
            <a:xfrm>
              <a:off x="6810501" y="4978967"/>
              <a:ext cx="63314" cy="95718"/>
            </a:xfrm>
            <a:custGeom>
              <a:avLst/>
              <a:gdLst/>
              <a:ahLst/>
              <a:cxnLst/>
              <a:rect l="0" t="0" r="0" b="0"/>
              <a:pathLst>
                <a:path w="63314" h="95718">
                  <a:moveTo>
                    <a:pt x="18924" y="40708"/>
                  </a:moveTo>
                  <a:lnTo>
                    <a:pt x="18924" y="40708"/>
                  </a:lnTo>
                  <a:lnTo>
                    <a:pt x="18924" y="26578"/>
                  </a:lnTo>
                  <a:lnTo>
                    <a:pt x="18924" y="28431"/>
                  </a:lnTo>
                  <a:lnTo>
                    <a:pt x="11386" y="54365"/>
                  </a:lnTo>
                  <a:lnTo>
                    <a:pt x="9223" y="69003"/>
                  </a:lnTo>
                  <a:lnTo>
                    <a:pt x="301" y="95717"/>
                  </a:lnTo>
                  <a:lnTo>
                    <a:pt x="158" y="95373"/>
                  </a:lnTo>
                  <a:lnTo>
                    <a:pt x="0" y="92167"/>
                  </a:lnTo>
                  <a:lnTo>
                    <a:pt x="8562" y="59731"/>
                  </a:lnTo>
                  <a:lnTo>
                    <a:pt x="30468" y="17186"/>
                  </a:lnTo>
                  <a:lnTo>
                    <a:pt x="40807" y="1871"/>
                  </a:lnTo>
                  <a:lnTo>
                    <a:pt x="45154" y="0"/>
                  </a:lnTo>
                  <a:lnTo>
                    <a:pt x="55630" y="743"/>
                  </a:lnTo>
                  <a:lnTo>
                    <a:pt x="59270" y="4540"/>
                  </a:lnTo>
                  <a:lnTo>
                    <a:pt x="63313" y="17225"/>
                  </a:lnTo>
                  <a:lnTo>
                    <a:pt x="58065" y="59617"/>
                  </a:lnTo>
                  <a:lnTo>
                    <a:pt x="47499" y="88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170"/>
            <p:cNvSpPr/>
            <p:nvPr>
              <p:custDataLst>
                <p:tags r:id="rId61"/>
              </p:custDataLst>
            </p:nvPr>
          </p:nvSpPr>
          <p:spPr>
            <a:xfrm>
              <a:off x="6907113" y="4876800"/>
              <a:ext cx="74713" cy="203131"/>
            </a:xfrm>
            <a:custGeom>
              <a:avLst/>
              <a:gdLst/>
              <a:ahLst/>
              <a:cxnLst/>
              <a:rect l="0" t="0" r="0" b="0"/>
              <a:pathLst>
                <a:path w="74713" h="203131">
                  <a:moveTo>
                    <a:pt x="55662" y="0"/>
                  </a:moveTo>
                  <a:lnTo>
                    <a:pt x="55662" y="0"/>
                  </a:lnTo>
                  <a:lnTo>
                    <a:pt x="52840" y="18828"/>
                  </a:lnTo>
                  <a:lnTo>
                    <a:pt x="47462" y="57105"/>
                  </a:lnTo>
                  <a:lnTo>
                    <a:pt x="38794" y="100729"/>
                  </a:lnTo>
                  <a:lnTo>
                    <a:pt x="26891" y="137568"/>
                  </a:lnTo>
                  <a:lnTo>
                    <a:pt x="17504" y="164233"/>
                  </a:lnTo>
                  <a:lnTo>
                    <a:pt x="12245" y="175651"/>
                  </a:lnTo>
                  <a:lnTo>
                    <a:pt x="6046" y="197405"/>
                  </a:lnTo>
                  <a:lnTo>
                    <a:pt x="3535" y="201453"/>
                  </a:lnTo>
                  <a:lnTo>
                    <a:pt x="1861" y="203095"/>
                  </a:lnTo>
                  <a:lnTo>
                    <a:pt x="744" y="203130"/>
                  </a:lnTo>
                  <a:lnTo>
                    <a:pt x="0" y="202095"/>
                  </a:lnTo>
                  <a:lnTo>
                    <a:pt x="4009" y="185469"/>
                  </a:lnTo>
                  <a:lnTo>
                    <a:pt x="25406" y="142213"/>
                  </a:lnTo>
                  <a:lnTo>
                    <a:pt x="39454" y="114757"/>
                  </a:lnTo>
                  <a:lnTo>
                    <a:pt x="49214" y="102676"/>
                  </a:lnTo>
                  <a:lnTo>
                    <a:pt x="55618" y="98551"/>
                  </a:lnTo>
                  <a:lnTo>
                    <a:pt x="58808" y="97450"/>
                  </a:lnTo>
                  <a:lnTo>
                    <a:pt x="61993" y="97775"/>
                  </a:lnTo>
                  <a:lnTo>
                    <a:pt x="68353" y="100958"/>
                  </a:lnTo>
                  <a:lnTo>
                    <a:pt x="71887" y="111545"/>
                  </a:lnTo>
                  <a:lnTo>
                    <a:pt x="72397" y="124717"/>
                  </a:lnTo>
                  <a:lnTo>
                    <a:pt x="69098" y="134099"/>
                  </a:lnTo>
                  <a:lnTo>
                    <a:pt x="52273" y="155362"/>
                  </a:lnTo>
                  <a:lnTo>
                    <a:pt x="49169" y="156491"/>
                  </a:lnTo>
                  <a:lnTo>
                    <a:pt x="46042" y="156186"/>
                  </a:lnTo>
                  <a:lnTo>
                    <a:pt x="36776" y="152465"/>
                  </a:lnTo>
                  <a:lnTo>
                    <a:pt x="46994" y="170309"/>
                  </a:lnTo>
                  <a:lnTo>
                    <a:pt x="61067" y="187175"/>
                  </a:lnTo>
                  <a:lnTo>
                    <a:pt x="63355" y="193608"/>
                  </a:lnTo>
                  <a:lnTo>
                    <a:pt x="65024" y="195747"/>
                  </a:lnTo>
                  <a:lnTo>
                    <a:pt x="74712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171"/>
            <p:cNvSpPr/>
            <p:nvPr>
              <p:custDataLst>
                <p:tags r:id="rId62"/>
              </p:custDataLst>
            </p:nvPr>
          </p:nvSpPr>
          <p:spPr>
            <a:xfrm>
              <a:off x="7029600" y="5002973"/>
              <a:ext cx="57001" cy="81808"/>
            </a:xfrm>
            <a:custGeom>
              <a:avLst/>
              <a:gdLst/>
              <a:ahLst/>
              <a:cxnLst/>
              <a:rect l="0" t="0" r="0" b="0"/>
              <a:pathLst>
                <a:path w="57001" h="81808">
                  <a:moveTo>
                    <a:pt x="18900" y="7177"/>
                  </a:moveTo>
                  <a:lnTo>
                    <a:pt x="18900" y="7177"/>
                  </a:lnTo>
                  <a:lnTo>
                    <a:pt x="17842" y="25540"/>
                  </a:lnTo>
                  <a:lnTo>
                    <a:pt x="3712" y="71453"/>
                  </a:lnTo>
                  <a:lnTo>
                    <a:pt x="358" y="81807"/>
                  </a:lnTo>
                  <a:lnTo>
                    <a:pt x="0" y="72799"/>
                  </a:lnTo>
                  <a:lnTo>
                    <a:pt x="7484" y="45305"/>
                  </a:lnTo>
                  <a:lnTo>
                    <a:pt x="31650" y="5575"/>
                  </a:lnTo>
                  <a:lnTo>
                    <a:pt x="37972" y="1173"/>
                  </a:lnTo>
                  <a:lnTo>
                    <a:pt x="41140" y="0"/>
                  </a:lnTo>
                  <a:lnTo>
                    <a:pt x="44310" y="275"/>
                  </a:lnTo>
                  <a:lnTo>
                    <a:pt x="50654" y="3405"/>
                  </a:lnTo>
                  <a:lnTo>
                    <a:pt x="52769" y="6778"/>
                  </a:lnTo>
                  <a:lnTo>
                    <a:pt x="56164" y="24581"/>
                  </a:lnTo>
                  <a:lnTo>
                    <a:pt x="57000" y="64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172"/>
            <p:cNvSpPr/>
            <p:nvPr>
              <p:custDataLst>
                <p:tags r:id="rId63"/>
              </p:custDataLst>
            </p:nvPr>
          </p:nvSpPr>
          <p:spPr>
            <a:xfrm>
              <a:off x="7143750" y="5000625"/>
              <a:ext cx="36235" cy="75096"/>
            </a:xfrm>
            <a:custGeom>
              <a:avLst/>
              <a:gdLst/>
              <a:ahLst/>
              <a:cxnLst/>
              <a:rect l="0" t="0" r="0" b="0"/>
              <a:pathLst>
                <a:path w="36235" h="75096">
                  <a:moveTo>
                    <a:pt x="0" y="28575"/>
                  </a:moveTo>
                  <a:lnTo>
                    <a:pt x="0" y="28575"/>
                  </a:lnTo>
                  <a:lnTo>
                    <a:pt x="17333" y="2108"/>
                  </a:lnTo>
                  <a:lnTo>
                    <a:pt x="1671" y="44836"/>
                  </a:lnTo>
                  <a:lnTo>
                    <a:pt x="495" y="63614"/>
                  </a:lnTo>
                  <a:lnTo>
                    <a:pt x="1389" y="67810"/>
                  </a:lnTo>
                  <a:lnTo>
                    <a:pt x="3042" y="70607"/>
                  </a:lnTo>
                  <a:lnTo>
                    <a:pt x="5204" y="72471"/>
                  </a:lnTo>
                  <a:lnTo>
                    <a:pt x="10426" y="74543"/>
                  </a:lnTo>
                  <a:lnTo>
                    <a:pt x="13301" y="75095"/>
                  </a:lnTo>
                  <a:lnTo>
                    <a:pt x="16276" y="73346"/>
                  </a:lnTo>
                  <a:lnTo>
                    <a:pt x="25519" y="60773"/>
                  </a:lnTo>
                  <a:lnTo>
                    <a:pt x="33901" y="43642"/>
                  </a:lnTo>
                  <a:lnTo>
                    <a:pt x="36234" y="31390"/>
                  </a:lnTo>
                  <a:lnTo>
                    <a:pt x="34448" y="21712"/>
                  </a:lnTo>
                  <a:lnTo>
                    <a:pt x="30315" y="1031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739"/>
          <p:cNvGrpSpPr/>
          <p:nvPr/>
        </p:nvGrpSpPr>
        <p:grpSpPr>
          <a:xfrm>
            <a:off x="2086027" y="5448959"/>
            <a:ext cx="600024" cy="283004"/>
            <a:chOff x="2086027" y="5448959"/>
            <a:chExt cx="600024" cy="283004"/>
          </a:xfrm>
        </p:grpSpPr>
        <p:sp>
          <p:nvSpPr>
            <p:cNvPr id="158" name="SMARTInkShape-4173"/>
            <p:cNvSpPr/>
            <p:nvPr>
              <p:custDataLst>
                <p:tags r:id="rId46"/>
              </p:custDataLst>
            </p:nvPr>
          </p:nvSpPr>
          <p:spPr>
            <a:xfrm>
              <a:off x="2086027" y="5468672"/>
              <a:ext cx="199974" cy="255854"/>
            </a:xfrm>
            <a:custGeom>
              <a:avLst/>
              <a:gdLst/>
              <a:ahLst/>
              <a:cxnLst/>
              <a:rect l="0" t="0" r="0" b="0"/>
              <a:pathLst>
                <a:path w="199974" h="255854">
                  <a:moveTo>
                    <a:pt x="9473" y="46303"/>
                  </a:moveTo>
                  <a:lnTo>
                    <a:pt x="9473" y="46303"/>
                  </a:lnTo>
                  <a:lnTo>
                    <a:pt x="9473" y="40815"/>
                  </a:lnTo>
                  <a:lnTo>
                    <a:pt x="9473" y="83781"/>
                  </a:lnTo>
                  <a:lnTo>
                    <a:pt x="9473" y="124497"/>
                  </a:lnTo>
                  <a:lnTo>
                    <a:pt x="9473" y="164133"/>
                  </a:lnTo>
                  <a:lnTo>
                    <a:pt x="9473" y="207045"/>
                  </a:lnTo>
                  <a:lnTo>
                    <a:pt x="8415" y="245976"/>
                  </a:lnTo>
                  <a:lnTo>
                    <a:pt x="6651" y="249269"/>
                  </a:lnTo>
                  <a:lnTo>
                    <a:pt x="4417" y="251463"/>
                  </a:lnTo>
                  <a:lnTo>
                    <a:pt x="2927" y="251868"/>
                  </a:lnTo>
                  <a:lnTo>
                    <a:pt x="1934" y="251080"/>
                  </a:lnTo>
                  <a:lnTo>
                    <a:pt x="831" y="247382"/>
                  </a:lnTo>
                  <a:lnTo>
                    <a:pt x="0" y="208326"/>
                  </a:lnTo>
                  <a:lnTo>
                    <a:pt x="5015" y="162504"/>
                  </a:lnTo>
                  <a:lnTo>
                    <a:pt x="8886" y="117945"/>
                  </a:lnTo>
                  <a:lnTo>
                    <a:pt x="9357" y="70803"/>
                  </a:lnTo>
                  <a:lnTo>
                    <a:pt x="17055" y="29388"/>
                  </a:lnTo>
                  <a:lnTo>
                    <a:pt x="26804" y="3140"/>
                  </a:lnTo>
                  <a:lnTo>
                    <a:pt x="28435" y="1653"/>
                  </a:lnTo>
                  <a:lnTo>
                    <a:pt x="33070" y="0"/>
                  </a:lnTo>
                  <a:lnTo>
                    <a:pt x="35788" y="1676"/>
                  </a:lnTo>
                  <a:lnTo>
                    <a:pt x="47754" y="19574"/>
                  </a:lnTo>
                  <a:lnTo>
                    <a:pt x="52945" y="31248"/>
                  </a:lnTo>
                  <a:lnTo>
                    <a:pt x="61608" y="72399"/>
                  </a:lnTo>
                  <a:lnTo>
                    <a:pt x="70038" y="87182"/>
                  </a:lnTo>
                  <a:lnTo>
                    <a:pt x="94662" y="117102"/>
                  </a:lnTo>
                  <a:lnTo>
                    <a:pt x="98015" y="118902"/>
                  </a:lnTo>
                  <a:lnTo>
                    <a:pt x="101309" y="119044"/>
                  </a:lnTo>
                  <a:lnTo>
                    <a:pt x="107792" y="116379"/>
                  </a:lnTo>
                  <a:lnTo>
                    <a:pt x="127123" y="91895"/>
                  </a:lnTo>
                  <a:lnTo>
                    <a:pt x="148910" y="47266"/>
                  </a:lnTo>
                  <a:lnTo>
                    <a:pt x="168200" y="21545"/>
                  </a:lnTo>
                  <a:lnTo>
                    <a:pt x="177741" y="12626"/>
                  </a:lnTo>
                  <a:lnTo>
                    <a:pt x="184095" y="10170"/>
                  </a:lnTo>
                  <a:lnTo>
                    <a:pt x="186213" y="10572"/>
                  </a:lnTo>
                  <a:lnTo>
                    <a:pt x="187624" y="11899"/>
                  </a:lnTo>
                  <a:lnTo>
                    <a:pt x="194947" y="31746"/>
                  </a:lnTo>
                  <a:lnTo>
                    <a:pt x="198980" y="79332"/>
                  </a:lnTo>
                  <a:lnTo>
                    <a:pt x="199777" y="124323"/>
                  </a:lnTo>
                  <a:lnTo>
                    <a:pt x="199934" y="168606"/>
                  </a:lnTo>
                  <a:lnTo>
                    <a:pt x="199965" y="213415"/>
                  </a:lnTo>
                  <a:lnTo>
                    <a:pt x="199973" y="255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174"/>
            <p:cNvSpPr/>
            <p:nvPr>
              <p:custDataLst>
                <p:tags r:id="rId47"/>
              </p:custDataLst>
            </p:nvPr>
          </p:nvSpPr>
          <p:spPr>
            <a:xfrm>
              <a:off x="2353016" y="5487724"/>
              <a:ext cx="133010" cy="243746"/>
            </a:xfrm>
            <a:custGeom>
              <a:avLst/>
              <a:gdLst/>
              <a:ahLst/>
              <a:cxnLst/>
              <a:rect l="0" t="0" r="0" b="0"/>
              <a:pathLst>
                <a:path w="133010" h="243746">
                  <a:moveTo>
                    <a:pt x="37759" y="8201"/>
                  </a:moveTo>
                  <a:lnTo>
                    <a:pt x="37759" y="8201"/>
                  </a:lnTo>
                  <a:lnTo>
                    <a:pt x="37759" y="0"/>
                  </a:lnTo>
                  <a:lnTo>
                    <a:pt x="32703" y="4125"/>
                  </a:lnTo>
                  <a:lnTo>
                    <a:pt x="30220" y="12034"/>
                  </a:lnTo>
                  <a:lnTo>
                    <a:pt x="26000" y="28386"/>
                  </a:lnTo>
                  <a:lnTo>
                    <a:pt x="21950" y="42572"/>
                  </a:lnTo>
                  <a:lnTo>
                    <a:pt x="19136" y="83113"/>
                  </a:lnTo>
                  <a:lnTo>
                    <a:pt x="11189" y="122207"/>
                  </a:lnTo>
                  <a:lnTo>
                    <a:pt x="2250" y="165050"/>
                  </a:lnTo>
                  <a:lnTo>
                    <a:pt x="0" y="207754"/>
                  </a:lnTo>
                  <a:lnTo>
                    <a:pt x="818" y="228313"/>
                  </a:lnTo>
                  <a:lnTo>
                    <a:pt x="4760" y="237615"/>
                  </a:lnTo>
                  <a:lnTo>
                    <a:pt x="7293" y="240518"/>
                  </a:lnTo>
                  <a:lnTo>
                    <a:pt x="12930" y="243745"/>
                  </a:lnTo>
                  <a:lnTo>
                    <a:pt x="52918" y="237899"/>
                  </a:lnTo>
                  <a:lnTo>
                    <a:pt x="95651" y="234123"/>
                  </a:lnTo>
                  <a:lnTo>
                    <a:pt x="133009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175"/>
            <p:cNvSpPr/>
            <p:nvPr>
              <p:custDataLst>
                <p:tags r:id="rId48"/>
              </p:custDataLst>
            </p:nvPr>
          </p:nvSpPr>
          <p:spPr>
            <a:xfrm>
              <a:off x="2543225" y="5448959"/>
              <a:ext cx="142826" cy="283004"/>
            </a:xfrm>
            <a:custGeom>
              <a:avLst/>
              <a:gdLst/>
              <a:ahLst/>
              <a:cxnLst/>
              <a:rect l="0" t="0" r="0" b="0"/>
              <a:pathLst>
                <a:path w="142826" h="283004">
                  <a:moveTo>
                    <a:pt x="142825" y="37441"/>
                  </a:moveTo>
                  <a:lnTo>
                    <a:pt x="142825" y="37441"/>
                  </a:lnTo>
                  <a:lnTo>
                    <a:pt x="142825" y="32385"/>
                  </a:lnTo>
                  <a:lnTo>
                    <a:pt x="134624" y="6849"/>
                  </a:lnTo>
                  <a:lnTo>
                    <a:pt x="133124" y="4347"/>
                  </a:lnTo>
                  <a:lnTo>
                    <a:pt x="131067" y="2678"/>
                  </a:lnTo>
                  <a:lnTo>
                    <a:pt x="125957" y="824"/>
                  </a:lnTo>
                  <a:lnTo>
                    <a:pt x="120159" y="0"/>
                  </a:lnTo>
                  <a:lnTo>
                    <a:pt x="105888" y="4592"/>
                  </a:lnTo>
                  <a:lnTo>
                    <a:pt x="69623" y="35006"/>
                  </a:lnTo>
                  <a:lnTo>
                    <a:pt x="39886" y="82544"/>
                  </a:lnTo>
                  <a:lnTo>
                    <a:pt x="23165" y="122668"/>
                  </a:lnTo>
                  <a:lnTo>
                    <a:pt x="9671" y="163990"/>
                  </a:lnTo>
                  <a:lnTo>
                    <a:pt x="1230" y="210975"/>
                  </a:lnTo>
                  <a:lnTo>
                    <a:pt x="62" y="257561"/>
                  </a:lnTo>
                  <a:lnTo>
                    <a:pt x="0" y="266858"/>
                  </a:lnTo>
                  <a:lnTo>
                    <a:pt x="2795" y="274518"/>
                  </a:lnTo>
                  <a:lnTo>
                    <a:pt x="5022" y="278042"/>
                  </a:lnTo>
                  <a:lnTo>
                    <a:pt x="8622" y="280392"/>
                  </a:lnTo>
                  <a:lnTo>
                    <a:pt x="18268" y="283003"/>
                  </a:lnTo>
                  <a:lnTo>
                    <a:pt x="22746" y="282640"/>
                  </a:lnTo>
                  <a:lnTo>
                    <a:pt x="45938" y="271650"/>
                  </a:lnTo>
                  <a:lnTo>
                    <a:pt x="66625" y="256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76"/>
            <p:cNvSpPr/>
            <p:nvPr>
              <p:custDataLst>
                <p:tags r:id="rId49"/>
              </p:custDataLst>
            </p:nvPr>
          </p:nvSpPr>
          <p:spPr>
            <a:xfrm>
              <a:off x="2552700" y="56007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41418" y="9277"/>
                  </a:lnTo>
                  <a:lnTo>
                    <a:pt x="71799" y="183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740"/>
          <p:cNvGrpSpPr/>
          <p:nvPr/>
        </p:nvGrpSpPr>
        <p:grpSpPr>
          <a:xfrm>
            <a:off x="3228975" y="5412493"/>
            <a:ext cx="547385" cy="352552"/>
            <a:chOff x="3228975" y="5412493"/>
            <a:chExt cx="547385" cy="352552"/>
          </a:xfrm>
        </p:grpSpPr>
        <p:sp>
          <p:nvSpPr>
            <p:cNvPr id="163" name="SMARTInkShape-4177"/>
            <p:cNvSpPr/>
            <p:nvPr>
              <p:custDataLst>
                <p:tags r:id="rId39"/>
              </p:custDataLst>
            </p:nvPr>
          </p:nvSpPr>
          <p:spPr>
            <a:xfrm>
              <a:off x="3267075" y="5412493"/>
              <a:ext cx="57151" cy="340608"/>
            </a:xfrm>
            <a:custGeom>
              <a:avLst/>
              <a:gdLst/>
              <a:ahLst/>
              <a:cxnLst/>
              <a:rect l="0" t="0" r="0" b="0"/>
              <a:pathLst>
                <a:path w="57151" h="340608">
                  <a:moveTo>
                    <a:pt x="57150" y="54857"/>
                  </a:moveTo>
                  <a:lnTo>
                    <a:pt x="57150" y="54857"/>
                  </a:lnTo>
                  <a:lnTo>
                    <a:pt x="56092" y="13537"/>
                  </a:lnTo>
                  <a:lnTo>
                    <a:pt x="52093" y="5449"/>
                  </a:lnTo>
                  <a:lnTo>
                    <a:pt x="49545" y="2868"/>
                  </a:lnTo>
                  <a:lnTo>
                    <a:pt x="43893" y="0"/>
                  </a:lnTo>
                  <a:lnTo>
                    <a:pt x="40903" y="294"/>
                  </a:lnTo>
                  <a:lnTo>
                    <a:pt x="34760" y="3442"/>
                  </a:lnTo>
                  <a:lnTo>
                    <a:pt x="25351" y="21278"/>
                  </a:lnTo>
                  <a:lnTo>
                    <a:pt x="12690" y="63354"/>
                  </a:lnTo>
                  <a:lnTo>
                    <a:pt x="2820" y="106787"/>
                  </a:lnTo>
                  <a:lnTo>
                    <a:pt x="557" y="146489"/>
                  </a:lnTo>
                  <a:lnTo>
                    <a:pt x="110" y="192979"/>
                  </a:lnTo>
                  <a:lnTo>
                    <a:pt x="22" y="230385"/>
                  </a:lnTo>
                  <a:lnTo>
                    <a:pt x="3" y="275135"/>
                  </a:lnTo>
                  <a:lnTo>
                    <a:pt x="0" y="34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178"/>
            <p:cNvSpPr/>
            <p:nvPr>
              <p:custDataLst>
                <p:tags r:id="rId40"/>
              </p:custDataLst>
            </p:nvPr>
          </p:nvSpPr>
          <p:spPr>
            <a:xfrm>
              <a:off x="3228975" y="5619750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7539" y="37264"/>
                  </a:lnTo>
                  <a:lnTo>
                    <a:pt x="8201" y="34368"/>
                  </a:lnTo>
                  <a:lnTo>
                    <a:pt x="14189" y="25235"/>
                  </a:lnTo>
                  <a:lnTo>
                    <a:pt x="48283" y="633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179"/>
            <p:cNvSpPr/>
            <p:nvPr>
              <p:custDataLst>
                <p:tags r:id="rId41"/>
              </p:custDataLst>
            </p:nvPr>
          </p:nvSpPr>
          <p:spPr>
            <a:xfrm>
              <a:off x="3371850" y="5638800"/>
              <a:ext cx="9133" cy="66676"/>
            </a:xfrm>
            <a:custGeom>
              <a:avLst/>
              <a:gdLst/>
              <a:ahLst/>
              <a:cxnLst/>
              <a:rect l="0" t="0" r="0" b="0"/>
              <a:pathLst>
                <a:path w="9133" h="66676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9132" y="36579"/>
                  </a:lnTo>
                  <a:lnTo>
                    <a:pt x="6528" y="45538"/>
                  </a:lnTo>
                  <a:lnTo>
                    <a:pt x="2902" y="5304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180"/>
            <p:cNvSpPr/>
            <p:nvPr>
              <p:custDataLst>
                <p:tags r:id="rId42"/>
              </p:custDataLst>
            </p:nvPr>
          </p:nvSpPr>
          <p:spPr>
            <a:xfrm>
              <a:off x="3381375" y="55530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8462"/>
                  </a:lnTo>
                  <a:lnTo>
                    <a:pt x="6703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181"/>
            <p:cNvSpPr/>
            <p:nvPr>
              <p:custDataLst>
                <p:tags r:id="rId43"/>
              </p:custDataLst>
            </p:nvPr>
          </p:nvSpPr>
          <p:spPr>
            <a:xfrm>
              <a:off x="3420799" y="5614943"/>
              <a:ext cx="84402" cy="103130"/>
            </a:xfrm>
            <a:custGeom>
              <a:avLst/>
              <a:gdLst/>
              <a:ahLst/>
              <a:cxnLst/>
              <a:rect l="0" t="0" r="0" b="0"/>
              <a:pathLst>
                <a:path w="84402" h="103130">
                  <a:moveTo>
                    <a:pt x="8201" y="33382"/>
                  </a:moveTo>
                  <a:lnTo>
                    <a:pt x="8201" y="33382"/>
                  </a:lnTo>
                  <a:lnTo>
                    <a:pt x="3144" y="38438"/>
                  </a:lnTo>
                  <a:lnTo>
                    <a:pt x="662" y="46565"/>
                  </a:lnTo>
                  <a:lnTo>
                    <a:pt x="0" y="51696"/>
                  </a:lnTo>
                  <a:lnTo>
                    <a:pt x="7664" y="97330"/>
                  </a:lnTo>
                  <a:lnTo>
                    <a:pt x="7962" y="103079"/>
                  </a:lnTo>
                  <a:lnTo>
                    <a:pt x="8042" y="103129"/>
                  </a:lnTo>
                  <a:lnTo>
                    <a:pt x="11009" y="72065"/>
                  </a:lnTo>
                  <a:lnTo>
                    <a:pt x="24446" y="32204"/>
                  </a:lnTo>
                  <a:lnTo>
                    <a:pt x="33711" y="7633"/>
                  </a:lnTo>
                  <a:lnTo>
                    <a:pt x="39999" y="771"/>
                  </a:lnTo>
                  <a:lnTo>
                    <a:pt x="44217" y="0"/>
                  </a:lnTo>
                  <a:lnTo>
                    <a:pt x="54547" y="1965"/>
                  </a:lnTo>
                  <a:lnTo>
                    <a:pt x="58148" y="5029"/>
                  </a:lnTo>
                  <a:lnTo>
                    <a:pt x="69459" y="36129"/>
                  </a:lnTo>
                  <a:lnTo>
                    <a:pt x="84401" y="90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182"/>
            <p:cNvSpPr/>
            <p:nvPr>
              <p:custDataLst>
                <p:tags r:id="rId44"/>
              </p:custDataLst>
            </p:nvPr>
          </p:nvSpPr>
          <p:spPr>
            <a:xfrm>
              <a:off x="3571968" y="5432994"/>
              <a:ext cx="85468" cy="290278"/>
            </a:xfrm>
            <a:custGeom>
              <a:avLst/>
              <a:gdLst/>
              <a:ahLst/>
              <a:cxnLst/>
              <a:rect l="0" t="0" r="0" b="0"/>
              <a:pathLst>
                <a:path w="85468" h="290278">
                  <a:moveTo>
                    <a:pt x="57057" y="234381"/>
                  </a:moveTo>
                  <a:lnTo>
                    <a:pt x="57057" y="234381"/>
                  </a:lnTo>
                  <a:lnTo>
                    <a:pt x="55999" y="202946"/>
                  </a:lnTo>
                  <a:lnTo>
                    <a:pt x="49452" y="190965"/>
                  </a:lnTo>
                  <a:lnTo>
                    <a:pt x="43800" y="184041"/>
                  </a:lnTo>
                  <a:lnTo>
                    <a:pt x="39752" y="182829"/>
                  </a:lnTo>
                  <a:lnTo>
                    <a:pt x="29611" y="184305"/>
                  </a:lnTo>
                  <a:lnTo>
                    <a:pt x="12001" y="196143"/>
                  </a:lnTo>
                  <a:lnTo>
                    <a:pt x="5282" y="204334"/>
                  </a:lnTo>
                  <a:lnTo>
                    <a:pt x="3490" y="208000"/>
                  </a:lnTo>
                  <a:lnTo>
                    <a:pt x="221" y="254460"/>
                  </a:lnTo>
                  <a:lnTo>
                    <a:pt x="0" y="277254"/>
                  </a:lnTo>
                  <a:lnTo>
                    <a:pt x="1027" y="282014"/>
                  </a:lnTo>
                  <a:lnTo>
                    <a:pt x="2771" y="285186"/>
                  </a:lnTo>
                  <a:lnTo>
                    <a:pt x="4991" y="287300"/>
                  </a:lnTo>
                  <a:lnTo>
                    <a:pt x="13103" y="289650"/>
                  </a:lnTo>
                  <a:lnTo>
                    <a:pt x="18230" y="290277"/>
                  </a:lnTo>
                  <a:lnTo>
                    <a:pt x="22705" y="287520"/>
                  </a:lnTo>
                  <a:lnTo>
                    <a:pt x="40840" y="256705"/>
                  </a:lnTo>
                  <a:lnTo>
                    <a:pt x="53815" y="217075"/>
                  </a:lnTo>
                  <a:lnTo>
                    <a:pt x="66568" y="171931"/>
                  </a:lnTo>
                  <a:lnTo>
                    <a:pt x="76103" y="133680"/>
                  </a:lnTo>
                  <a:lnTo>
                    <a:pt x="82809" y="93771"/>
                  </a:lnTo>
                  <a:lnTo>
                    <a:pt x="84795" y="47374"/>
                  </a:lnTo>
                  <a:lnTo>
                    <a:pt x="85467" y="3884"/>
                  </a:lnTo>
                  <a:lnTo>
                    <a:pt x="84463" y="283"/>
                  </a:lnTo>
                  <a:lnTo>
                    <a:pt x="82736" y="0"/>
                  </a:lnTo>
                  <a:lnTo>
                    <a:pt x="80526" y="1927"/>
                  </a:lnTo>
                  <a:lnTo>
                    <a:pt x="63238" y="40159"/>
                  </a:lnTo>
                  <a:lnTo>
                    <a:pt x="58888" y="74763"/>
                  </a:lnTo>
                  <a:lnTo>
                    <a:pt x="57871" y="106290"/>
                  </a:lnTo>
                  <a:lnTo>
                    <a:pt x="56361" y="140410"/>
                  </a:lnTo>
                  <a:lnTo>
                    <a:pt x="51677" y="186194"/>
                  </a:lnTo>
                  <a:lnTo>
                    <a:pt x="55681" y="227881"/>
                  </a:lnTo>
                  <a:lnTo>
                    <a:pt x="57057" y="262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183"/>
            <p:cNvSpPr/>
            <p:nvPr>
              <p:custDataLst>
                <p:tags r:id="rId45"/>
              </p:custDataLst>
            </p:nvPr>
          </p:nvSpPr>
          <p:spPr>
            <a:xfrm>
              <a:off x="3714750" y="5587453"/>
              <a:ext cx="61610" cy="177592"/>
            </a:xfrm>
            <a:custGeom>
              <a:avLst/>
              <a:gdLst/>
              <a:ahLst/>
              <a:cxnLst/>
              <a:rect l="0" t="0" r="0" b="0"/>
              <a:pathLst>
                <a:path w="61610" h="177592">
                  <a:moveTo>
                    <a:pt x="47625" y="22772"/>
                  </a:moveTo>
                  <a:lnTo>
                    <a:pt x="47625" y="22772"/>
                  </a:lnTo>
                  <a:lnTo>
                    <a:pt x="34368" y="1313"/>
                  </a:lnTo>
                  <a:lnTo>
                    <a:pt x="30320" y="0"/>
                  </a:lnTo>
                  <a:lnTo>
                    <a:pt x="20179" y="1362"/>
                  </a:lnTo>
                  <a:lnTo>
                    <a:pt x="7626" y="8079"/>
                  </a:lnTo>
                  <a:lnTo>
                    <a:pt x="3389" y="13773"/>
                  </a:lnTo>
                  <a:lnTo>
                    <a:pt x="1506" y="21947"/>
                  </a:lnTo>
                  <a:lnTo>
                    <a:pt x="669" y="36163"/>
                  </a:lnTo>
                  <a:lnTo>
                    <a:pt x="5942" y="50243"/>
                  </a:lnTo>
                  <a:lnTo>
                    <a:pt x="43428" y="96617"/>
                  </a:lnTo>
                  <a:lnTo>
                    <a:pt x="54126" y="123318"/>
                  </a:lnTo>
                  <a:lnTo>
                    <a:pt x="56864" y="132017"/>
                  </a:lnTo>
                  <a:lnTo>
                    <a:pt x="61609" y="139412"/>
                  </a:lnTo>
                  <a:lnTo>
                    <a:pt x="61181" y="144982"/>
                  </a:lnTo>
                  <a:lnTo>
                    <a:pt x="55061" y="159638"/>
                  </a:lnTo>
                  <a:lnTo>
                    <a:pt x="45285" y="171090"/>
                  </a:lnTo>
                  <a:lnTo>
                    <a:pt x="39715" y="175626"/>
                  </a:lnTo>
                  <a:lnTo>
                    <a:pt x="32827" y="177591"/>
                  </a:lnTo>
                  <a:lnTo>
                    <a:pt x="0" y="17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741"/>
          <p:cNvGrpSpPr/>
          <p:nvPr/>
        </p:nvGrpSpPr>
        <p:grpSpPr>
          <a:xfrm>
            <a:off x="4348682" y="5270069"/>
            <a:ext cx="794819" cy="680590"/>
            <a:chOff x="4348682" y="5270069"/>
            <a:chExt cx="794819" cy="680590"/>
          </a:xfrm>
        </p:grpSpPr>
        <p:sp>
          <p:nvSpPr>
            <p:cNvPr id="171" name="SMARTInkShape-4184"/>
            <p:cNvSpPr/>
            <p:nvPr>
              <p:custDataLst>
                <p:tags r:id="rId32"/>
              </p:custDataLst>
            </p:nvPr>
          </p:nvSpPr>
          <p:spPr>
            <a:xfrm>
              <a:off x="4348682" y="5499163"/>
              <a:ext cx="268592" cy="327147"/>
            </a:xfrm>
            <a:custGeom>
              <a:avLst/>
              <a:gdLst/>
              <a:ahLst/>
              <a:cxnLst/>
              <a:rect l="0" t="0" r="0" b="0"/>
              <a:pathLst>
                <a:path w="268592" h="327147">
                  <a:moveTo>
                    <a:pt x="42343" y="72962"/>
                  </a:moveTo>
                  <a:lnTo>
                    <a:pt x="42343" y="72962"/>
                  </a:lnTo>
                  <a:lnTo>
                    <a:pt x="37286" y="72962"/>
                  </a:lnTo>
                  <a:lnTo>
                    <a:pt x="31982" y="70140"/>
                  </a:lnTo>
                  <a:lnTo>
                    <a:pt x="19953" y="59705"/>
                  </a:lnTo>
                  <a:lnTo>
                    <a:pt x="1054" y="32961"/>
                  </a:lnTo>
                  <a:lnTo>
                    <a:pt x="0" y="29362"/>
                  </a:lnTo>
                  <a:lnTo>
                    <a:pt x="356" y="25903"/>
                  </a:lnTo>
                  <a:lnTo>
                    <a:pt x="8531" y="7693"/>
                  </a:lnTo>
                  <a:lnTo>
                    <a:pt x="12393" y="4050"/>
                  </a:lnTo>
                  <a:lnTo>
                    <a:pt x="22329" y="0"/>
                  </a:lnTo>
                  <a:lnTo>
                    <a:pt x="44880" y="2779"/>
                  </a:lnTo>
                  <a:lnTo>
                    <a:pt x="71670" y="15360"/>
                  </a:lnTo>
                  <a:lnTo>
                    <a:pt x="115820" y="52285"/>
                  </a:lnTo>
                  <a:lnTo>
                    <a:pt x="162834" y="98267"/>
                  </a:lnTo>
                  <a:lnTo>
                    <a:pt x="197544" y="138566"/>
                  </a:lnTo>
                  <a:lnTo>
                    <a:pt x="221326" y="177420"/>
                  </a:lnTo>
                  <a:lnTo>
                    <a:pt x="243268" y="218362"/>
                  </a:lnTo>
                  <a:lnTo>
                    <a:pt x="261118" y="263795"/>
                  </a:lnTo>
                  <a:lnTo>
                    <a:pt x="268032" y="292136"/>
                  </a:lnTo>
                  <a:lnTo>
                    <a:pt x="268591" y="309014"/>
                  </a:lnTo>
                  <a:lnTo>
                    <a:pt x="262572" y="327146"/>
                  </a:lnTo>
                  <a:lnTo>
                    <a:pt x="261128" y="327085"/>
                  </a:lnTo>
                  <a:lnTo>
                    <a:pt x="256704" y="324195"/>
                  </a:lnTo>
                  <a:lnTo>
                    <a:pt x="251893" y="311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185"/>
            <p:cNvSpPr/>
            <p:nvPr>
              <p:custDataLst>
                <p:tags r:id="rId33"/>
              </p:custDataLst>
            </p:nvPr>
          </p:nvSpPr>
          <p:spPr>
            <a:xfrm>
              <a:off x="4362450" y="5676900"/>
              <a:ext cx="209551" cy="142876"/>
            </a:xfrm>
            <a:custGeom>
              <a:avLst/>
              <a:gdLst/>
              <a:ahLst/>
              <a:cxnLst/>
              <a:rect l="0" t="0" r="0" b="0"/>
              <a:pathLst>
                <a:path w="209551" h="142876">
                  <a:moveTo>
                    <a:pt x="209550" y="0"/>
                  </a:moveTo>
                  <a:lnTo>
                    <a:pt x="209550" y="0"/>
                  </a:lnTo>
                  <a:lnTo>
                    <a:pt x="191236" y="0"/>
                  </a:lnTo>
                  <a:lnTo>
                    <a:pt x="182713" y="2822"/>
                  </a:lnTo>
                  <a:lnTo>
                    <a:pt x="157725" y="23851"/>
                  </a:lnTo>
                  <a:lnTo>
                    <a:pt x="112966" y="68032"/>
                  </a:lnTo>
                  <a:lnTo>
                    <a:pt x="70778" y="10199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186"/>
            <p:cNvSpPr/>
            <p:nvPr>
              <p:custDataLst>
                <p:tags r:id="rId34"/>
              </p:custDataLst>
            </p:nvPr>
          </p:nvSpPr>
          <p:spPr>
            <a:xfrm>
              <a:off x="4381770" y="5270069"/>
              <a:ext cx="142606" cy="159182"/>
            </a:xfrm>
            <a:custGeom>
              <a:avLst/>
              <a:gdLst/>
              <a:ahLst/>
              <a:cxnLst/>
              <a:rect l="0" t="0" r="0" b="0"/>
              <a:pathLst>
                <a:path w="142606" h="159182">
                  <a:moveTo>
                    <a:pt x="37830" y="44881"/>
                  </a:moveTo>
                  <a:lnTo>
                    <a:pt x="37830" y="44881"/>
                  </a:lnTo>
                  <a:lnTo>
                    <a:pt x="37830" y="39825"/>
                  </a:lnTo>
                  <a:lnTo>
                    <a:pt x="36772" y="39393"/>
                  </a:lnTo>
                  <a:lnTo>
                    <a:pt x="32773" y="41737"/>
                  </a:lnTo>
                  <a:lnTo>
                    <a:pt x="31284" y="43843"/>
                  </a:lnTo>
                  <a:lnTo>
                    <a:pt x="26071" y="54828"/>
                  </a:lnTo>
                  <a:lnTo>
                    <a:pt x="6649" y="83429"/>
                  </a:lnTo>
                  <a:lnTo>
                    <a:pt x="641" y="99372"/>
                  </a:lnTo>
                  <a:lnTo>
                    <a:pt x="337" y="99200"/>
                  </a:lnTo>
                  <a:lnTo>
                    <a:pt x="0" y="96186"/>
                  </a:lnTo>
                  <a:lnTo>
                    <a:pt x="16216" y="49337"/>
                  </a:lnTo>
                  <a:lnTo>
                    <a:pt x="19758" y="38395"/>
                  </a:lnTo>
                  <a:lnTo>
                    <a:pt x="40088" y="6515"/>
                  </a:lnTo>
                  <a:lnTo>
                    <a:pt x="46948" y="1371"/>
                  </a:lnTo>
                  <a:lnTo>
                    <a:pt x="50259" y="0"/>
                  </a:lnTo>
                  <a:lnTo>
                    <a:pt x="59582" y="1298"/>
                  </a:lnTo>
                  <a:lnTo>
                    <a:pt x="65031" y="3125"/>
                  </a:lnTo>
                  <a:lnTo>
                    <a:pt x="73908" y="10801"/>
                  </a:lnTo>
                  <a:lnTo>
                    <a:pt x="84856" y="29844"/>
                  </a:lnTo>
                  <a:lnTo>
                    <a:pt x="96914" y="71077"/>
                  </a:lnTo>
                  <a:lnTo>
                    <a:pt x="107900" y="101326"/>
                  </a:lnTo>
                  <a:lnTo>
                    <a:pt x="142605" y="159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187"/>
            <p:cNvSpPr/>
            <p:nvPr>
              <p:custDataLst>
                <p:tags r:id="rId35"/>
              </p:custDataLst>
            </p:nvPr>
          </p:nvSpPr>
          <p:spPr>
            <a:xfrm>
              <a:off x="4667250" y="5763198"/>
              <a:ext cx="133351" cy="148244"/>
            </a:xfrm>
            <a:custGeom>
              <a:avLst/>
              <a:gdLst/>
              <a:ahLst/>
              <a:cxnLst/>
              <a:rect l="0" t="0" r="0" b="0"/>
              <a:pathLst>
                <a:path w="133351" h="148244">
                  <a:moveTo>
                    <a:pt x="0" y="56577"/>
                  </a:moveTo>
                  <a:lnTo>
                    <a:pt x="0" y="56577"/>
                  </a:lnTo>
                  <a:lnTo>
                    <a:pt x="0" y="102337"/>
                  </a:lnTo>
                  <a:lnTo>
                    <a:pt x="0" y="148243"/>
                  </a:lnTo>
                  <a:lnTo>
                    <a:pt x="2822" y="110270"/>
                  </a:lnTo>
                  <a:lnTo>
                    <a:pt x="11759" y="63813"/>
                  </a:lnTo>
                  <a:lnTo>
                    <a:pt x="18410" y="26651"/>
                  </a:lnTo>
                  <a:lnTo>
                    <a:pt x="19824" y="15760"/>
                  </a:lnTo>
                  <a:lnTo>
                    <a:pt x="23980" y="7391"/>
                  </a:lnTo>
                  <a:lnTo>
                    <a:pt x="25512" y="5794"/>
                  </a:lnTo>
                  <a:lnTo>
                    <a:pt x="26533" y="5789"/>
                  </a:lnTo>
                  <a:lnTo>
                    <a:pt x="44998" y="28167"/>
                  </a:lnTo>
                  <a:lnTo>
                    <a:pt x="45874" y="31287"/>
                  </a:lnTo>
                  <a:lnTo>
                    <a:pt x="48574" y="33368"/>
                  </a:lnTo>
                  <a:lnTo>
                    <a:pt x="57219" y="35678"/>
                  </a:lnTo>
                  <a:lnTo>
                    <a:pt x="62488" y="34177"/>
                  </a:lnTo>
                  <a:lnTo>
                    <a:pt x="87303" y="15906"/>
                  </a:lnTo>
                  <a:lnTo>
                    <a:pt x="101285" y="3780"/>
                  </a:lnTo>
                  <a:lnTo>
                    <a:pt x="112376" y="0"/>
                  </a:lnTo>
                  <a:lnTo>
                    <a:pt x="113445" y="5326"/>
                  </a:lnTo>
                  <a:lnTo>
                    <a:pt x="114225" y="48406"/>
                  </a:lnTo>
                  <a:lnTo>
                    <a:pt x="114285" y="90476"/>
                  </a:lnTo>
                  <a:lnTo>
                    <a:pt x="116406" y="99285"/>
                  </a:lnTo>
                  <a:lnTo>
                    <a:pt x="133350" y="14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188"/>
            <p:cNvSpPr/>
            <p:nvPr>
              <p:custDataLst>
                <p:tags r:id="rId36"/>
              </p:custDataLst>
            </p:nvPr>
          </p:nvSpPr>
          <p:spPr>
            <a:xfrm>
              <a:off x="4876800" y="5800725"/>
              <a:ext cx="76201" cy="142865"/>
            </a:xfrm>
            <a:custGeom>
              <a:avLst/>
              <a:gdLst/>
              <a:ahLst/>
              <a:cxnLst/>
              <a:rect l="0" t="0" r="0" b="0"/>
              <a:pathLst>
                <a:path w="76201" h="142865">
                  <a:moveTo>
                    <a:pt x="0" y="0"/>
                  </a:moveTo>
                  <a:lnTo>
                    <a:pt x="0" y="0"/>
                  </a:lnTo>
                  <a:lnTo>
                    <a:pt x="1058" y="43873"/>
                  </a:lnTo>
                  <a:lnTo>
                    <a:pt x="8201" y="89491"/>
                  </a:lnTo>
                  <a:lnTo>
                    <a:pt x="8205" y="116965"/>
                  </a:lnTo>
                  <a:lnTo>
                    <a:pt x="33" y="142776"/>
                  </a:lnTo>
                  <a:lnTo>
                    <a:pt x="10" y="137788"/>
                  </a:lnTo>
                  <a:lnTo>
                    <a:pt x="2827" y="132500"/>
                  </a:lnTo>
                  <a:lnTo>
                    <a:pt x="8202" y="125538"/>
                  </a:lnTo>
                  <a:lnTo>
                    <a:pt x="9525" y="114311"/>
                  </a:lnTo>
                  <a:lnTo>
                    <a:pt x="9525" y="114303"/>
                  </a:lnTo>
                  <a:lnTo>
                    <a:pt x="9525" y="141432"/>
                  </a:lnTo>
                  <a:lnTo>
                    <a:pt x="10583" y="141913"/>
                  </a:lnTo>
                  <a:lnTo>
                    <a:pt x="54582" y="142864"/>
                  </a:lnTo>
                  <a:lnTo>
                    <a:pt x="64122" y="140048"/>
                  </a:lnTo>
                  <a:lnTo>
                    <a:pt x="762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189"/>
            <p:cNvSpPr/>
            <p:nvPr>
              <p:custDataLst>
                <p:tags r:id="rId37"/>
              </p:custDataLst>
            </p:nvPr>
          </p:nvSpPr>
          <p:spPr>
            <a:xfrm>
              <a:off x="5000930" y="5764110"/>
              <a:ext cx="112672" cy="186549"/>
            </a:xfrm>
            <a:custGeom>
              <a:avLst/>
              <a:gdLst/>
              <a:ahLst/>
              <a:cxnLst/>
              <a:rect l="0" t="0" r="0" b="0"/>
              <a:pathLst>
                <a:path w="112672" h="186549">
                  <a:moveTo>
                    <a:pt x="104470" y="36615"/>
                  </a:moveTo>
                  <a:lnTo>
                    <a:pt x="104470" y="36615"/>
                  </a:lnTo>
                  <a:lnTo>
                    <a:pt x="104470" y="23358"/>
                  </a:lnTo>
                  <a:lnTo>
                    <a:pt x="107292" y="17317"/>
                  </a:lnTo>
                  <a:lnTo>
                    <a:pt x="112671" y="9873"/>
                  </a:lnTo>
                  <a:lnTo>
                    <a:pt x="112054" y="8203"/>
                  </a:lnTo>
                  <a:lnTo>
                    <a:pt x="108546" y="3527"/>
                  </a:lnTo>
                  <a:lnTo>
                    <a:pt x="103459" y="743"/>
                  </a:lnTo>
                  <a:lnTo>
                    <a:pt x="100621" y="0"/>
                  </a:lnTo>
                  <a:lnTo>
                    <a:pt x="91823" y="4820"/>
                  </a:lnTo>
                  <a:lnTo>
                    <a:pt x="45082" y="39860"/>
                  </a:lnTo>
                  <a:lnTo>
                    <a:pt x="15735" y="70405"/>
                  </a:lnTo>
                  <a:lnTo>
                    <a:pt x="3177" y="98676"/>
                  </a:lnTo>
                  <a:lnTo>
                    <a:pt x="0" y="139835"/>
                  </a:lnTo>
                  <a:lnTo>
                    <a:pt x="889" y="153399"/>
                  </a:lnTo>
                  <a:lnTo>
                    <a:pt x="7339" y="171877"/>
                  </a:lnTo>
                  <a:lnTo>
                    <a:pt x="12970" y="180692"/>
                  </a:lnTo>
                  <a:lnTo>
                    <a:pt x="17012" y="183467"/>
                  </a:lnTo>
                  <a:lnTo>
                    <a:pt x="27146" y="186548"/>
                  </a:lnTo>
                  <a:lnTo>
                    <a:pt x="38707" y="185097"/>
                  </a:lnTo>
                  <a:lnTo>
                    <a:pt x="73153" y="177160"/>
                  </a:lnTo>
                  <a:lnTo>
                    <a:pt x="94945" y="160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190"/>
            <p:cNvSpPr/>
            <p:nvPr>
              <p:custDataLst>
                <p:tags r:id="rId38"/>
              </p:custDataLst>
            </p:nvPr>
          </p:nvSpPr>
          <p:spPr>
            <a:xfrm>
              <a:off x="5004662" y="5857875"/>
              <a:ext cx="138839" cy="15014"/>
            </a:xfrm>
            <a:custGeom>
              <a:avLst/>
              <a:gdLst/>
              <a:ahLst/>
              <a:cxnLst/>
              <a:rect l="0" t="0" r="0" b="0"/>
              <a:pathLst>
                <a:path w="138839" h="15014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10583"/>
                  </a:lnTo>
                  <a:lnTo>
                    <a:pt x="2344" y="14581"/>
                  </a:lnTo>
                  <a:lnTo>
                    <a:pt x="6567" y="15013"/>
                  </a:lnTo>
                  <a:lnTo>
                    <a:pt x="44984" y="10456"/>
                  </a:lnTo>
                  <a:lnTo>
                    <a:pt x="82689" y="9801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742"/>
          <p:cNvGrpSpPr/>
          <p:nvPr/>
        </p:nvGrpSpPr>
        <p:grpSpPr>
          <a:xfrm>
            <a:off x="5525836" y="5483085"/>
            <a:ext cx="487930" cy="286660"/>
            <a:chOff x="5525836" y="5483085"/>
            <a:chExt cx="487930" cy="286660"/>
          </a:xfrm>
        </p:grpSpPr>
        <p:sp>
          <p:nvSpPr>
            <p:cNvPr id="179" name="SMARTInkShape-4191"/>
            <p:cNvSpPr/>
            <p:nvPr>
              <p:custDataLst>
                <p:tags r:id="rId30"/>
              </p:custDataLst>
            </p:nvPr>
          </p:nvSpPr>
          <p:spPr>
            <a:xfrm>
              <a:off x="5525836" y="5586909"/>
              <a:ext cx="68985" cy="182836"/>
            </a:xfrm>
            <a:custGeom>
              <a:avLst/>
              <a:gdLst/>
              <a:ahLst/>
              <a:cxnLst/>
              <a:rect l="0" t="0" r="0" b="0"/>
              <a:pathLst>
                <a:path w="68985" h="182836">
                  <a:moveTo>
                    <a:pt x="46289" y="32841"/>
                  </a:moveTo>
                  <a:lnTo>
                    <a:pt x="46289" y="32841"/>
                  </a:lnTo>
                  <a:lnTo>
                    <a:pt x="46289" y="27785"/>
                  </a:lnTo>
                  <a:lnTo>
                    <a:pt x="49111" y="22480"/>
                  </a:lnTo>
                  <a:lnTo>
                    <a:pt x="52834" y="16594"/>
                  </a:lnTo>
                  <a:lnTo>
                    <a:pt x="54490" y="10451"/>
                  </a:lnTo>
                  <a:lnTo>
                    <a:pt x="53873" y="7331"/>
                  </a:lnTo>
                  <a:lnTo>
                    <a:pt x="50365" y="1043"/>
                  </a:lnTo>
                  <a:lnTo>
                    <a:pt x="47948" y="0"/>
                  </a:lnTo>
                  <a:lnTo>
                    <a:pt x="45278" y="364"/>
                  </a:lnTo>
                  <a:lnTo>
                    <a:pt x="39490" y="3590"/>
                  </a:lnTo>
                  <a:lnTo>
                    <a:pt x="8816" y="27965"/>
                  </a:lnTo>
                  <a:lnTo>
                    <a:pt x="3176" y="39846"/>
                  </a:lnTo>
                  <a:lnTo>
                    <a:pt x="0" y="58435"/>
                  </a:lnTo>
                  <a:lnTo>
                    <a:pt x="2080" y="68205"/>
                  </a:lnTo>
                  <a:lnTo>
                    <a:pt x="17095" y="93213"/>
                  </a:lnTo>
                  <a:lnTo>
                    <a:pt x="64014" y="139481"/>
                  </a:lnTo>
                  <a:lnTo>
                    <a:pt x="67631" y="145209"/>
                  </a:lnTo>
                  <a:lnTo>
                    <a:pt x="68984" y="151145"/>
                  </a:lnTo>
                  <a:lnTo>
                    <a:pt x="67664" y="163384"/>
                  </a:lnTo>
                  <a:lnTo>
                    <a:pt x="63551" y="173057"/>
                  </a:lnTo>
                  <a:lnTo>
                    <a:pt x="60972" y="177119"/>
                  </a:lnTo>
                  <a:lnTo>
                    <a:pt x="57136" y="179826"/>
                  </a:lnTo>
                  <a:lnTo>
                    <a:pt x="47229" y="182835"/>
                  </a:lnTo>
                  <a:lnTo>
                    <a:pt x="35771" y="181349"/>
                  </a:lnTo>
                  <a:lnTo>
                    <a:pt x="29752" y="179471"/>
                  </a:lnTo>
                  <a:lnTo>
                    <a:pt x="24681" y="175045"/>
                  </a:lnTo>
                  <a:lnTo>
                    <a:pt x="16225" y="161659"/>
                  </a:lnTo>
                  <a:lnTo>
                    <a:pt x="14604" y="154703"/>
                  </a:lnTo>
                  <a:lnTo>
                    <a:pt x="17714" y="12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192"/>
            <p:cNvSpPr/>
            <p:nvPr>
              <p:custDataLst>
                <p:tags r:id="rId31"/>
              </p:custDataLst>
            </p:nvPr>
          </p:nvSpPr>
          <p:spPr>
            <a:xfrm>
              <a:off x="5629275" y="5483085"/>
              <a:ext cx="384491" cy="244263"/>
            </a:xfrm>
            <a:custGeom>
              <a:avLst/>
              <a:gdLst/>
              <a:ahLst/>
              <a:cxnLst/>
              <a:rect l="0" t="0" r="0" b="0"/>
              <a:pathLst>
                <a:path w="384491" h="244263">
                  <a:moveTo>
                    <a:pt x="0" y="155715"/>
                  </a:moveTo>
                  <a:lnTo>
                    <a:pt x="0" y="155715"/>
                  </a:lnTo>
                  <a:lnTo>
                    <a:pt x="20723" y="137815"/>
                  </a:lnTo>
                  <a:lnTo>
                    <a:pt x="37083" y="127764"/>
                  </a:lnTo>
                  <a:lnTo>
                    <a:pt x="27686" y="137438"/>
                  </a:lnTo>
                  <a:lnTo>
                    <a:pt x="22889" y="147945"/>
                  </a:lnTo>
                  <a:lnTo>
                    <a:pt x="11849" y="194805"/>
                  </a:lnTo>
                  <a:lnTo>
                    <a:pt x="11616" y="212246"/>
                  </a:lnTo>
                  <a:lnTo>
                    <a:pt x="15041" y="227054"/>
                  </a:lnTo>
                  <a:lnTo>
                    <a:pt x="22912" y="237868"/>
                  </a:lnTo>
                  <a:lnTo>
                    <a:pt x="27975" y="242234"/>
                  </a:lnTo>
                  <a:lnTo>
                    <a:pt x="32408" y="244086"/>
                  </a:lnTo>
                  <a:lnTo>
                    <a:pt x="36422" y="244262"/>
                  </a:lnTo>
                  <a:lnTo>
                    <a:pt x="40156" y="243321"/>
                  </a:lnTo>
                  <a:lnTo>
                    <a:pt x="55525" y="231885"/>
                  </a:lnTo>
                  <a:lnTo>
                    <a:pt x="75568" y="202918"/>
                  </a:lnTo>
                  <a:lnTo>
                    <a:pt x="93332" y="168979"/>
                  </a:lnTo>
                  <a:lnTo>
                    <a:pt x="93971" y="168791"/>
                  </a:lnTo>
                  <a:lnTo>
                    <a:pt x="94397" y="169724"/>
                  </a:lnTo>
                  <a:lnTo>
                    <a:pt x="95228" y="213229"/>
                  </a:lnTo>
                  <a:lnTo>
                    <a:pt x="95236" y="219458"/>
                  </a:lnTo>
                  <a:lnTo>
                    <a:pt x="96298" y="223610"/>
                  </a:lnTo>
                  <a:lnTo>
                    <a:pt x="98065" y="226379"/>
                  </a:lnTo>
                  <a:lnTo>
                    <a:pt x="100302" y="228224"/>
                  </a:lnTo>
                  <a:lnTo>
                    <a:pt x="113563" y="230822"/>
                  </a:lnTo>
                  <a:lnTo>
                    <a:pt x="118041" y="229069"/>
                  </a:lnTo>
                  <a:lnTo>
                    <a:pt x="125840" y="221478"/>
                  </a:lnTo>
                  <a:lnTo>
                    <a:pt x="159206" y="178905"/>
                  </a:lnTo>
                  <a:lnTo>
                    <a:pt x="183181" y="154847"/>
                  </a:lnTo>
                  <a:lnTo>
                    <a:pt x="191834" y="150037"/>
                  </a:lnTo>
                  <a:lnTo>
                    <a:pt x="209527" y="146193"/>
                  </a:lnTo>
                  <a:lnTo>
                    <a:pt x="209546" y="146190"/>
                  </a:lnTo>
                  <a:lnTo>
                    <a:pt x="204493" y="141134"/>
                  </a:lnTo>
                  <a:lnTo>
                    <a:pt x="201945" y="140702"/>
                  </a:lnTo>
                  <a:lnTo>
                    <a:pt x="199188" y="141474"/>
                  </a:lnTo>
                  <a:lnTo>
                    <a:pt x="187160" y="150315"/>
                  </a:lnTo>
                  <a:lnTo>
                    <a:pt x="172694" y="169285"/>
                  </a:lnTo>
                  <a:lnTo>
                    <a:pt x="166711" y="183265"/>
                  </a:lnTo>
                  <a:lnTo>
                    <a:pt x="162870" y="214544"/>
                  </a:lnTo>
                  <a:lnTo>
                    <a:pt x="165167" y="227016"/>
                  </a:lnTo>
                  <a:lnTo>
                    <a:pt x="167261" y="231824"/>
                  </a:lnTo>
                  <a:lnTo>
                    <a:pt x="170774" y="235030"/>
                  </a:lnTo>
                  <a:lnTo>
                    <a:pt x="180322" y="238591"/>
                  </a:lnTo>
                  <a:lnTo>
                    <a:pt x="194443" y="234529"/>
                  </a:lnTo>
                  <a:lnTo>
                    <a:pt x="210244" y="224610"/>
                  </a:lnTo>
                  <a:lnTo>
                    <a:pt x="251665" y="179611"/>
                  </a:lnTo>
                  <a:lnTo>
                    <a:pt x="283721" y="132292"/>
                  </a:lnTo>
                  <a:lnTo>
                    <a:pt x="305693" y="87470"/>
                  </a:lnTo>
                  <a:lnTo>
                    <a:pt x="323549" y="45925"/>
                  </a:lnTo>
                  <a:lnTo>
                    <a:pt x="332800" y="1519"/>
                  </a:lnTo>
                  <a:lnTo>
                    <a:pt x="331934" y="0"/>
                  </a:lnTo>
                  <a:lnTo>
                    <a:pt x="330297" y="47"/>
                  </a:lnTo>
                  <a:lnTo>
                    <a:pt x="328148" y="1136"/>
                  </a:lnTo>
                  <a:lnTo>
                    <a:pt x="307854" y="46440"/>
                  </a:lnTo>
                  <a:lnTo>
                    <a:pt x="295251" y="93482"/>
                  </a:lnTo>
                  <a:lnTo>
                    <a:pt x="287627" y="138248"/>
                  </a:lnTo>
                  <a:lnTo>
                    <a:pt x="279575" y="179507"/>
                  </a:lnTo>
                  <a:lnTo>
                    <a:pt x="277217" y="194750"/>
                  </a:lnTo>
                  <a:lnTo>
                    <a:pt x="276887" y="195497"/>
                  </a:lnTo>
                  <a:lnTo>
                    <a:pt x="276666" y="194936"/>
                  </a:lnTo>
                  <a:lnTo>
                    <a:pt x="281412" y="184034"/>
                  </a:lnTo>
                  <a:lnTo>
                    <a:pt x="318531" y="139353"/>
                  </a:lnTo>
                  <a:lnTo>
                    <a:pt x="320304" y="135282"/>
                  </a:lnTo>
                  <a:lnTo>
                    <a:pt x="323603" y="132568"/>
                  </a:lnTo>
                  <a:lnTo>
                    <a:pt x="332912" y="129552"/>
                  </a:lnTo>
                  <a:lnTo>
                    <a:pt x="355110" y="132911"/>
                  </a:lnTo>
                  <a:lnTo>
                    <a:pt x="361623" y="137338"/>
                  </a:lnTo>
                  <a:lnTo>
                    <a:pt x="383296" y="171052"/>
                  </a:lnTo>
                  <a:lnTo>
                    <a:pt x="384490" y="186873"/>
                  </a:lnTo>
                  <a:lnTo>
                    <a:pt x="381000" y="22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743"/>
          <p:cNvGrpSpPr/>
          <p:nvPr/>
        </p:nvGrpSpPr>
        <p:grpSpPr>
          <a:xfrm>
            <a:off x="6503015" y="5415022"/>
            <a:ext cx="535961" cy="302277"/>
            <a:chOff x="6503015" y="5415022"/>
            <a:chExt cx="535961" cy="302277"/>
          </a:xfrm>
        </p:grpSpPr>
        <p:sp>
          <p:nvSpPr>
            <p:cNvPr id="182" name="SMARTInkShape-4193"/>
            <p:cNvSpPr/>
            <p:nvPr>
              <p:custDataLst>
                <p:tags r:id="rId28"/>
              </p:custDataLst>
            </p:nvPr>
          </p:nvSpPr>
          <p:spPr>
            <a:xfrm>
              <a:off x="6503015" y="5415022"/>
              <a:ext cx="450236" cy="302277"/>
            </a:xfrm>
            <a:custGeom>
              <a:avLst/>
              <a:gdLst/>
              <a:ahLst/>
              <a:cxnLst/>
              <a:rect l="0" t="0" r="0" b="0"/>
              <a:pathLst>
                <a:path w="450236" h="302277">
                  <a:moveTo>
                    <a:pt x="97810" y="23753"/>
                  </a:moveTo>
                  <a:lnTo>
                    <a:pt x="97810" y="23753"/>
                  </a:lnTo>
                  <a:lnTo>
                    <a:pt x="97810" y="18697"/>
                  </a:lnTo>
                  <a:lnTo>
                    <a:pt x="100632" y="13392"/>
                  </a:lnTo>
                  <a:lnTo>
                    <a:pt x="102866" y="10496"/>
                  </a:lnTo>
                  <a:lnTo>
                    <a:pt x="104355" y="9623"/>
                  </a:lnTo>
                  <a:lnTo>
                    <a:pt x="105348" y="10100"/>
                  </a:lnTo>
                  <a:lnTo>
                    <a:pt x="106010" y="11476"/>
                  </a:lnTo>
                  <a:lnTo>
                    <a:pt x="106942" y="23525"/>
                  </a:lnTo>
                  <a:lnTo>
                    <a:pt x="96922" y="67794"/>
                  </a:lnTo>
                  <a:lnTo>
                    <a:pt x="84934" y="111239"/>
                  </a:lnTo>
                  <a:lnTo>
                    <a:pt x="73434" y="157686"/>
                  </a:lnTo>
                  <a:lnTo>
                    <a:pt x="69420" y="199374"/>
                  </a:lnTo>
                  <a:lnTo>
                    <a:pt x="61942" y="246278"/>
                  </a:lnTo>
                  <a:lnTo>
                    <a:pt x="60151" y="281609"/>
                  </a:lnTo>
                  <a:lnTo>
                    <a:pt x="62121" y="288791"/>
                  </a:lnTo>
                  <a:lnTo>
                    <a:pt x="69954" y="299592"/>
                  </a:lnTo>
                  <a:lnTo>
                    <a:pt x="73947" y="301837"/>
                  </a:lnTo>
                  <a:lnTo>
                    <a:pt x="77669" y="302276"/>
                  </a:lnTo>
                  <a:lnTo>
                    <a:pt x="81207" y="301511"/>
                  </a:lnTo>
                  <a:lnTo>
                    <a:pt x="83567" y="297825"/>
                  </a:lnTo>
                  <a:lnTo>
                    <a:pt x="86187" y="285263"/>
                  </a:lnTo>
                  <a:lnTo>
                    <a:pt x="80470" y="240250"/>
                  </a:lnTo>
                  <a:lnTo>
                    <a:pt x="79899" y="234759"/>
                  </a:lnTo>
                  <a:lnTo>
                    <a:pt x="68985" y="211862"/>
                  </a:lnTo>
                  <a:lnTo>
                    <a:pt x="52345" y="190026"/>
                  </a:lnTo>
                  <a:lnTo>
                    <a:pt x="28953" y="175207"/>
                  </a:lnTo>
                  <a:lnTo>
                    <a:pt x="12025" y="169170"/>
                  </a:lnTo>
                  <a:lnTo>
                    <a:pt x="7812" y="169381"/>
                  </a:lnTo>
                  <a:lnTo>
                    <a:pt x="308" y="172437"/>
                  </a:lnTo>
                  <a:lnTo>
                    <a:pt x="0" y="172618"/>
                  </a:lnTo>
                  <a:lnTo>
                    <a:pt x="9680" y="166757"/>
                  </a:lnTo>
                  <a:lnTo>
                    <a:pt x="55133" y="128164"/>
                  </a:lnTo>
                  <a:lnTo>
                    <a:pt x="82587" y="97789"/>
                  </a:lnTo>
                  <a:lnTo>
                    <a:pt x="125580" y="61828"/>
                  </a:lnTo>
                  <a:lnTo>
                    <a:pt x="157703" y="31520"/>
                  </a:lnTo>
                  <a:lnTo>
                    <a:pt x="166058" y="27205"/>
                  </a:lnTo>
                  <a:lnTo>
                    <a:pt x="169767" y="28171"/>
                  </a:lnTo>
                  <a:lnTo>
                    <a:pt x="176711" y="34889"/>
                  </a:lnTo>
                  <a:lnTo>
                    <a:pt x="177927" y="40702"/>
                  </a:lnTo>
                  <a:lnTo>
                    <a:pt x="174735" y="86938"/>
                  </a:lnTo>
                  <a:lnTo>
                    <a:pt x="166566" y="132877"/>
                  </a:lnTo>
                  <a:lnTo>
                    <a:pt x="162280" y="162273"/>
                  </a:lnTo>
                  <a:lnTo>
                    <a:pt x="148319" y="204351"/>
                  </a:lnTo>
                  <a:lnTo>
                    <a:pt x="137753" y="229072"/>
                  </a:lnTo>
                  <a:lnTo>
                    <a:pt x="158349" y="193469"/>
                  </a:lnTo>
                  <a:lnTo>
                    <a:pt x="172779" y="182930"/>
                  </a:lnTo>
                  <a:lnTo>
                    <a:pt x="178481" y="182788"/>
                  </a:lnTo>
                  <a:lnTo>
                    <a:pt x="190461" y="188274"/>
                  </a:lnTo>
                  <a:lnTo>
                    <a:pt x="224667" y="227291"/>
                  </a:lnTo>
                  <a:lnTo>
                    <a:pt x="237585" y="245045"/>
                  </a:lnTo>
                  <a:lnTo>
                    <a:pt x="248479" y="253691"/>
                  </a:lnTo>
                  <a:lnTo>
                    <a:pt x="254348" y="255362"/>
                  </a:lnTo>
                  <a:lnTo>
                    <a:pt x="266513" y="254395"/>
                  </a:lnTo>
                  <a:lnTo>
                    <a:pt x="278975" y="247616"/>
                  </a:lnTo>
                  <a:lnTo>
                    <a:pt x="290511" y="237548"/>
                  </a:lnTo>
                  <a:lnTo>
                    <a:pt x="319899" y="193828"/>
                  </a:lnTo>
                  <a:lnTo>
                    <a:pt x="319952" y="190053"/>
                  </a:lnTo>
                  <a:lnTo>
                    <a:pt x="317872" y="186478"/>
                  </a:lnTo>
                  <a:lnTo>
                    <a:pt x="314367" y="183036"/>
                  </a:lnTo>
                  <a:lnTo>
                    <a:pt x="310973" y="181800"/>
                  </a:lnTo>
                  <a:lnTo>
                    <a:pt x="307652" y="182034"/>
                  </a:lnTo>
                  <a:lnTo>
                    <a:pt x="284604" y="195071"/>
                  </a:lnTo>
                  <a:lnTo>
                    <a:pt x="268750" y="211979"/>
                  </a:lnTo>
                  <a:lnTo>
                    <a:pt x="266804" y="218029"/>
                  </a:lnTo>
                  <a:lnTo>
                    <a:pt x="267463" y="230396"/>
                  </a:lnTo>
                  <a:lnTo>
                    <a:pt x="269120" y="234540"/>
                  </a:lnTo>
                  <a:lnTo>
                    <a:pt x="271284" y="237302"/>
                  </a:lnTo>
                  <a:lnTo>
                    <a:pt x="276510" y="240372"/>
                  </a:lnTo>
                  <a:lnTo>
                    <a:pt x="282360" y="241737"/>
                  </a:lnTo>
                  <a:lnTo>
                    <a:pt x="307082" y="233410"/>
                  </a:lnTo>
                  <a:lnTo>
                    <a:pt x="307277" y="238391"/>
                  </a:lnTo>
                  <a:lnTo>
                    <a:pt x="308364" y="239870"/>
                  </a:lnTo>
                  <a:lnTo>
                    <a:pt x="312391" y="241513"/>
                  </a:lnTo>
                  <a:lnTo>
                    <a:pt x="325667" y="242438"/>
                  </a:lnTo>
                  <a:lnTo>
                    <a:pt x="334194" y="239832"/>
                  </a:lnTo>
                  <a:lnTo>
                    <a:pt x="353348" y="224480"/>
                  </a:lnTo>
                  <a:lnTo>
                    <a:pt x="381845" y="191780"/>
                  </a:lnTo>
                  <a:lnTo>
                    <a:pt x="405015" y="150939"/>
                  </a:lnTo>
                  <a:lnTo>
                    <a:pt x="424316" y="108457"/>
                  </a:lnTo>
                  <a:lnTo>
                    <a:pt x="442920" y="63572"/>
                  </a:lnTo>
                  <a:lnTo>
                    <a:pt x="448790" y="19585"/>
                  </a:lnTo>
                  <a:lnTo>
                    <a:pt x="448534" y="6025"/>
                  </a:lnTo>
                  <a:lnTo>
                    <a:pt x="446985" y="2410"/>
                  </a:lnTo>
                  <a:lnTo>
                    <a:pt x="444893" y="0"/>
                  </a:lnTo>
                  <a:lnTo>
                    <a:pt x="441382" y="509"/>
                  </a:lnTo>
                  <a:lnTo>
                    <a:pt x="431837" y="6720"/>
                  </a:lnTo>
                  <a:lnTo>
                    <a:pt x="423361" y="22180"/>
                  </a:lnTo>
                  <a:lnTo>
                    <a:pt x="406009" y="64625"/>
                  </a:lnTo>
                  <a:lnTo>
                    <a:pt x="395951" y="100501"/>
                  </a:lnTo>
                  <a:lnTo>
                    <a:pt x="391112" y="134334"/>
                  </a:lnTo>
                  <a:lnTo>
                    <a:pt x="385052" y="178005"/>
                  </a:lnTo>
                  <a:lnTo>
                    <a:pt x="390401" y="220107"/>
                  </a:lnTo>
                  <a:lnTo>
                    <a:pt x="395377" y="251001"/>
                  </a:lnTo>
                  <a:lnTo>
                    <a:pt x="397788" y="257802"/>
                  </a:lnTo>
                  <a:lnTo>
                    <a:pt x="406111" y="268180"/>
                  </a:lnTo>
                  <a:lnTo>
                    <a:pt x="411294" y="272430"/>
                  </a:lnTo>
                  <a:lnTo>
                    <a:pt x="416866" y="274204"/>
                  </a:lnTo>
                  <a:lnTo>
                    <a:pt x="428702" y="273353"/>
                  </a:lnTo>
                  <a:lnTo>
                    <a:pt x="433762" y="270586"/>
                  </a:lnTo>
                  <a:lnTo>
                    <a:pt x="450235" y="252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194"/>
            <p:cNvSpPr/>
            <p:nvPr>
              <p:custDataLst>
                <p:tags r:id="rId29"/>
              </p:custDataLst>
            </p:nvPr>
          </p:nvSpPr>
          <p:spPr>
            <a:xfrm>
              <a:off x="6878375" y="5524500"/>
              <a:ext cx="160601" cy="28576"/>
            </a:xfrm>
            <a:custGeom>
              <a:avLst/>
              <a:gdLst/>
              <a:ahLst/>
              <a:cxnLst/>
              <a:rect l="0" t="0" r="0" b="0"/>
              <a:pathLst>
                <a:path w="160601" h="28576">
                  <a:moveTo>
                    <a:pt x="8200" y="28575"/>
                  </a:moveTo>
                  <a:lnTo>
                    <a:pt x="8200" y="28575"/>
                  </a:lnTo>
                  <a:lnTo>
                    <a:pt x="3144" y="28575"/>
                  </a:lnTo>
                  <a:lnTo>
                    <a:pt x="1655" y="27517"/>
                  </a:lnTo>
                  <a:lnTo>
                    <a:pt x="662" y="25753"/>
                  </a:lnTo>
                  <a:lnTo>
                    <a:pt x="0" y="23519"/>
                  </a:lnTo>
                  <a:lnTo>
                    <a:pt x="2733" y="22030"/>
                  </a:lnTo>
                  <a:lnTo>
                    <a:pt x="43620" y="14386"/>
                  </a:lnTo>
                  <a:lnTo>
                    <a:pt x="89359" y="10485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744"/>
          <p:cNvGrpSpPr/>
          <p:nvPr/>
        </p:nvGrpSpPr>
        <p:grpSpPr>
          <a:xfrm>
            <a:off x="7610475" y="5340555"/>
            <a:ext cx="228601" cy="378640"/>
            <a:chOff x="7610475" y="5340555"/>
            <a:chExt cx="228601" cy="378640"/>
          </a:xfrm>
        </p:grpSpPr>
        <p:sp>
          <p:nvSpPr>
            <p:cNvPr id="185" name="SMARTInkShape-4195"/>
            <p:cNvSpPr/>
            <p:nvPr>
              <p:custDataLst>
                <p:tags r:id="rId26"/>
              </p:custDataLst>
            </p:nvPr>
          </p:nvSpPr>
          <p:spPr>
            <a:xfrm>
              <a:off x="7610475" y="5340555"/>
              <a:ext cx="114301" cy="378640"/>
            </a:xfrm>
            <a:custGeom>
              <a:avLst/>
              <a:gdLst/>
              <a:ahLst/>
              <a:cxnLst/>
              <a:rect l="0" t="0" r="0" b="0"/>
              <a:pathLst>
                <a:path w="114301" h="378640">
                  <a:moveTo>
                    <a:pt x="114300" y="155370"/>
                  </a:moveTo>
                  <a:lnTo>
                    <a:pt x="114300" y="155370"/>
                  </a:lnTo>
                  <a:lnTo>
                    <a:pt x="104187" y="150314"/>
                  </a:lnTo>
                  <a:lnTo>
                    <a:pt x="58174" y="146238"/>
                  </a:lnTo>
                  <a:lnTo>
                    <a:pt x="29012" y="140435"/>
                  </a:lnTo>
                  <a:lnTo>
                    <a:pt x="18891" y="142735"/>
                  </a:lnTo>
                  <a:lnTo>
                    <a:pt x="15770" y="145888"/>
                  </a:lnTo>
                  <a:lnTo>
                    <a:pt x="12301" y="155036"/>
                  </a:lnTo>
                  <a:lnTo>
                    <a:pt x="9891" y="197502"/>
                  </a:lnTo>
                  <a:lnTo>
                    <a:pt x="8515" y="243351"/>
                  </a:lnTo>
                  <a:lnTo>
                    <a:pt x="1329" y="283961"/>
                  </a:lnTo>
                  <a:lnTo>
                    <a:pt x="263" y="323724"/>
                  </a:lnTo>
                  <a:lnTo>
                    <a:pt x="34" y="365976"/>
                  </a:lnTo>
                  <a:lnTo>
                    <a:pt x="10" y="378639"/>
                  </a:lnTo>
                  <a:lnTo>
                    <a:pt x="1" y="333616"/>
                  </a:lnTo>
                  <a:lnTo>
                    <a:pt x="0" y="290146"/>
                  </a:lnTo>
                  <a:lnTo>
                    <a:pt x="0" y="253865"/>
                  </a:lnTo>
                  <a:lnTo>
                    <a:pt x="0" y="217950"/>
                  </a:lnTo>
                  <a:lnTo>
                    <a:pt x="0" y="180497"/>
                  </a:lnTo>
                  <a:lnTo>
                    <a:pt x="1058" y="137520"/>
                  </a:lnTo>
                  <a:lnTo>
                    <a:pt x="7538" y="98457"/>
                  </a:lnTo>
                  <a:lnTo>
                    <a:pt x="14189" y="60167"/>
                  </a:lnTo>
                  <a:lnTo>
                    <a:pt x="26753" y="29633"/>
                  </a:lnTo>
                  <a:lnTo>
                    <a:pt x="49514" y="1843"/>
                  </a:lnTo>
                  <a:lnTo>
                    <a:pt x="53118" y="102"/>
                  </a:lnTo>
                  <a:lnTo>
                    <a:pt x="56579" y="0"/>
                  </a:lnTo>
                  <a:lnTo>
                    <a:pt x="59944" y="990"/>
                  </a:lnTo>
                  <a:lnTo>
                    <a:pt x="74794" y="12496"/>
                  </a:lnTo>
                  <a:lnTo>
                    <a:pt x="80867" y="20610"/>
                  </a:lnTo>
                  <a:lnTo>
                    <a:pt x="89822" y="44554"/>
                  </a:lnTo>
                  <a:lnTo>
                    <a:pt x="93642" y="75733"/>
                  </a:lnTo>
                  <a:lnTo>
                    <a:pt x="91713" y="91048"/>
                  </a:lnTo>
                  <a:lnTo>
                    <a:pt x="68351" y="134540"/>
                  </a:lnTo>
                  <a:lnTo>
                    <a:pt x="60011" y="147171"/>
                  </a:lnTo>
                  <a:lnTo>
                    <a:pt x="19050" y="18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196"/>
            <p:cNvSpPr/>
            <p:nvPr>
              <p:custDataLst>
                <p:tags r:id="rId27"/>
              </p:custDataLst>
            </p:nvPr>
          </p:nvSpPr>
          <p:spPr>
            <a:xfrm>
              <a:off x="7717083" y="5534025"/>
              <a:ext cx="121993" cy="179204"/>
            </a:xfrm>
            <a:custGeom>
              <a:avLst/>
              <a:gdLst/>
              <a:ahLst/>
              <a:cxnLst/>
              <a:rect l="0" t="0" r="0" b="0"/>
              <a:pathLst>
                <a:path w="121993" h="179204">
                  <a:moveTo>
                    <a:pt x="26742" y="76200"/>
                  </a:moveTo>
                  <a:lnTo>
                    <a:pt x="26742" y="76200"/>
                  </a:lnTo>
                  <a:lnTo>
                    <a:pt x="21686" y="76200"/>
                  </a:lnTo>
                  <a:lnTo>
                    <a:pt x="16381" y="73378"/>
                  </a:lnTo>
                  <a:lnTo>
                    <a:pt x="4352" y="62943"/>
                  </a:lnTo>
                  <a:lnTo>
                    <a:pt x="916" y="56902"/>
                  </a:lnTo>
                  <a:lnTo>
                    <a:pt x="0" y="53810"/>
                  </a:lnTo>
                  <a:lnTo>
                    <a:pt x="447" y="50690"/>
                  </a:lnTo>
                  <a:lnTo>
                    <a:pt x="3767" y="44402"/>
                  </a:lnTo>
                  <a:lnTo>
                    <a:pt x="7192" y="43359"/>
                  </a:lnTo>
                  <a:lnTo>
                    <a:pt x="16643" y="45024"/>
                  </a:lnTo>
                  <a:lnTo>
                    <a:pt x="38897" y="61261"/>
                  </a:lnTo>
                  <a:lnTo>
                    <a:pt x="47314" y="68855"/>
                  </a:lnTo>
                  <a:lnTo>
                    <a:pt x="61340" y="97562"/>
                  </a:lnTo>
                  <a:lnTo>
                    <a:pt x="72442" y="133066"/>
                  </a:lnTo>
                  <a:lnTo>
                    <a:pt x="68740" y="155138"/>
                  </a:lnTo>
                  <a:lnTo>
                    <a:pt x="55884" y="176730"/>
                  </a:lnTo>
                  <a:lnTo>
                    <a:pt x="52521" y="179203"/>
                  </a:lnTo>
                  <a:lnTo>
                    <a:pt x="50278" y="178735"/>
                  </a:lnTo>
                  <a:lnTo>
                    <a:pt x="48783" y="176307"/>
                  </a:lnTo>
                  <a:lnTo>
                    <a:pt x="46678" y="157720"/>
                  </a:lnTo>
                  <a:lnTo>
                    <a:pt x="56270" y="113747"/>
                  </a:lnTo>
                  <a:lnTo>
                    <a:pt x="73262" y="71033"/>
                  </a:lnTo>
                  <a:lnTo>
                    <a:pt x="121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746"/>
          <p:cNvGrpSpPr/>
          <p:nvPr/>
        </p:nvGrpSpPr>
        <p:grpSpPr>
          <a:xfrm>
            <a:off x="8001211" y="5355158"/>
            <a:ext cx="540680" cy="446619"/>
            <a:chOff x="8001211" y="5355158"/>
            <a:chExt cx="540680" cy="446619"/>
          </a:xfrm>
        </p:grpSpPr>
        <p:sp>
          <p:nvSpPr>
            <p:cNvPr id="188" name="SMARTInkShape-4197"/>
            <p:cNvSpPr/>
            <p:nvPr>
              <p:custDataLst>
                <p:tags r:id="rId22"/>
              </p:custDataLst>
            </p:nvPr>
          </p:nvSpPr>
          <p:spPr>
            <a:xfrm>
              <a:off x="8220075" y="5448300"/>
              <a:ext cx="28576" cy="238126"/>
            </a:xfrm>
            <a:custGeom>
              <a:avLst/>
              <a:gdLst/>
              <a:ahLst/>
              <a:cxnLst/>
              <a:rect l="0" t="0" r="0" b="0"/>
              <a:pathLst>
                <a:path w="28576" h="238126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9278" y="42842"/>
                  </a:lnTo>
                  <a:lnTo>
                    <a:pt x="1833" y="89837"/>
                  </a:lnTo>
                  <a:lnTo>
                    <a:pt x="241" y="137445"/>
                  </a:lnTo>
                  <a:lnTo>
                    <a:pt x="72" y="17548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198"/>
            <p:cNvSpPr/>
            <p:nvPr>
              <p:custDataLst>
                <p:tags r:id="rId23"/>
              </p:custDataLst>
            </p:nvPr>
          </p:nvSpPr>
          <p:spPr>
            <a:xfrm>
              <a:off x="8001211" y="5372100"/>
              <a:ext cx="114090" cy="429677"/>
            </a:xfrm>
            <a:custGeom>
              <a:avLst/>
              <a:gdLst/>
              <a:ahLst/>
              <a:cxnLst/>
              <a:rect l="0" t="0" r="0" b="0"/>
              <a:pathLst>
                <a:path w="114090" h="429677">
                  <a:moveTo>
                    <a:pt x="114089" y="0"/>
                  </a:moveTo>
                  <a:lnTo>
                    <a:pt x="114089" y="0"/>
                  </a:lnTo>
                  <a:lnTo>
                    <a:pt x="90491" y="0"/>
                  </a:lnTo>
                  <a:lnTo>
                    <a:pt x="84904" y="2822"/>
                  </a:lnTo>
                  <a:lnTo>
                    <a:pt x="77835" y="9721"/>
                  </a:lnTo>
                  <a:lnTo>
                    <a:pt x="50390" y="47028"/>
                  </a:lnTo>
                  <a:lnTo>
                    <a:pt x="33714" y="83902"/>
                  </a:lnTo>
                  <a:lnTo>
                    <a:pt x="16426" y="126225"/>
                  </a:lnTo>
                  <a:lnTo>
                    <a:pt x="5189" y="162989"/>
                  </a:lnTo>
                  <a:lnTo>
                    <a:pt x="1390" y="210571"/>
                  </a:lnTo>
                  <a:lnTo>
                    <a:pt x="263" y="254538"/>
                  </a:lnTo>
                  <a:lnTo>
                    <a:pt x="0" y="288811"/>
                  </a:lnTo>
                  <a:lnTo>
                    <a:pt x="2705" y="322388"/>
                  </a:lnTo>
                  <a:lnTo>
                    <a:pt x="13001" y="368220"/>
                  </a:lnTo>
                  <a:lnTo>
                    <a:pt x="24712" y="393311"/>
                  </a:lnTo>
                  <a:lnTo>
                    <a:pt x="48096" y="418280"/>
                  </a:lnTo>
                  <a:lnTo>
                    <a:pt x="62181" y="428614"/>
                  </a:lnTo>
                  <a:lnTo>
                    <a:pt x="69958" y="429676"/>
                  </a:lnTo>
                  <a:lnTo>
                    <a:pt x="104564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199"/>
            <p:cNvSpPr/>
            <p:nvPr>
              <p:custDataLst>
                <p:tags r:id="rId24"/>
              </p:custDataLst>
            </p:nvPr>
          </p:nvSpPr>
          <p:spPr>
            <a:xfrm>
              <a:off x="8201025" y="5418610"/>
              <a:ext cx="112614" cy="281320"/>
            </a:xfrm>
            <a:custGeom>
              <a:avLst/>
              <a:gdLst/>
              <a:ahLst/>
              <a:cxnLst/>
              <a:rect l="0" t="0" r="0" b="0"/>
              <a:pathLst>
                <a:path w="112614" h="281320">
                  <a:moveTo>
                    <a:pt x="19050" y="96365"/>
                  </a:moveTo>
                  <a:lnTo>
                    <a:pt x="19050" y="96365"/>
                  </a:lnTo>
                  <a:lnTo>
                    <a:pt x="12505" y="71435"/>
                  </a:lnTo>
                  <a:lnTo>
                    <a:pt x="11466" y="36650"/>
                  </a:lnTo>
                  <a:lnTo>
                    <a:pt x="14974" y="22906"/>
                  </a:lnTo>
                  <a:lnTo>
                    <a:pt x="27955" y="4162"/>
                  </a:lnTo>
                  <a:lnTo>
                    <a:pt x="33453" y="1030"/>
                  </a:lnTo>
                  <a:lnTo>
                    <a:pt x="39236" y="0"/>
                  </a:lnTo>
                  <a:lnTo>
                    <a:pt x="45207" y="371"/>
                  </a:lnTo>
                  <a:lnTo>
                    <a:pt x="60309" y="9251"/>
                  </a:lnTo>
                  <a:lnTo>
                    <a:pt x="90818" y="40822"/>
                  </a:lnTo>
                  <a:lnTo>
                    <a:pt x="98572" y="56157"/>
                  </a:lnTo>
                  <a:lnTo>
                    <a:pt x="108607" y="93362"/>
                  </a:lnTo>
                  <a:lnTo>
                    <a:pt x="112613" y="129107"/>
                  </a:lnTo>
                  <a:lnTo>
                    <a:pt x="108744" y="171565"/>
                  </a:lnTo>
                  <a:lnTo>
                    <a:pt x="97954" y="211566"/>
                  </a:lnTo>
                  <a:lnTo>
                    <a:pt x="77432" y="258409"/>
                  </a:lnTo>
                  <a:lnTo>
                    <a:pt x="68634" y="268926"/>
                  </a:lnTo>
                  <a:lnTo>
                    <a:pt x="49306" y="280735"/>
                  </a:lnTo>
                  <a:lnTo>
                    <a:pt x="34614" y="281319"/>
                  </a:lnTo>
                  <a:lnTo>
                    <a:pt x="26250" y="279993"/>
                  </a:lnTo>
                  <a:lnTo>
                    <a:pt x="19618" y="275934"/>
                  </a:lnTo>
                  <a:lnTo>
                    <a:pt x="9424" y="262956"/>
                  </a:lnTo>
                  <a:lnTo>
                    <a:pt x="0" y="23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200"/>
            <p:cNvSpPr/>
            <p:nvPr>
              <p:custDataLst>
                <p:tags r:id="rId25"/>
              </p:custDataLst>
            </p:nvPr>
          </p:nvSpPr>
          <p:spPr>
            <a:xfrm>
              <a:off x="8401050" y="5355158"/>
              <a:ext cx="140841" cy="378893"/>
            </a:xfrm>
            <a:custGeom>
              <a:avLst/>
              <a:gdLst/>
              <a:ahLst/>
              <a:cxnLst/>
              <a:rect l="0" t="0" r="0" b="0"/>
              <a:pathLst>
                <a:path w="140841" h="378893">
                  <a:moveTo>
                    <a:pt x="85725" y="26467"/>
                  </a:moveTo>
                  <a:lnTo>
                    <a:pt x="85725" y="26467"/>
                  </a:lnTo>
                  <a:lnTo>
                    <a:pt x="80669" y="16354"/>
                  </a:lnTo>
                  <a:lnTo>
                    <a:pt x="80238" y="12316"/>
                  </a:lnTo>
                  <a:lnTo>
                    <a:pt x="82580" y="5008"/>
                  </a:lnTo>
                  <a:lnTo>
                    <a:pt x="84687" y="2636"/>
                  </a:lnTo>
                  <a:lnTo>
                    <a:pt x="89850" y="0"/>
                  </a:lnTo>
                  <a:lnTo>
                    <a:pt x="92708" y="1414"/>
                  </a:lnTo>
                  <a:lnTo>
                    <a:pt x="113090" y="29649"/>
                  </a:lnTo>
                  <a:lnTo>
                    <a:pt x="127939" y="67495"/>
                  </a:lnTo>
                  <a:lnTo>
                    <a:pt x="133340" y="105361"/>
                  </a:lnTo>
                  <a:lnTo>
                    <a:pt x="139580" y="144505"/>
                  </a:lnTo>
                  <a:lnTo>
                    <a:pt x="140840" y="177152"/>
                  </a:lnTo>
                  <a:lnTo>
                    <a:pt x="135143" y="216629"/>
                  </a:lnTo>
                  <a:lnTo>
                    <a:pt x="128648" y="255000"/>
                  </a:lnTo>
                  <a:lnTo>
                    <a:pt x="104081" y="299700"/>
                  </a:lnTo>
                  <a:lnTo>
                    <a:pt x="87400" y="330380"/>
                  </a:lnTo>
                  <a:lnTo>
                    <a:pt x="58117" y="357462"/>
                  </a:lnTo>
                  <a:lnTo>
                    <a:pt x="29920" y="372072"/>
                  </a:lnTo>
                  <a:lnTo>
                    <a:pt x="0" y="378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747"/>
          <p:cNvGrpSpPr/>
          <p:nvPr/>
        </p:nvGrpSpPr>
        <p:grpSpPr>
          <a:xfrm>
            <a:off x="9153525" y="5486793"/>
            <a:ext cx="160850" cy="226046"/>
            <a:chOff x="9153525" y="5486793"/>
            <a:chExt cx="160850" cy="226046"/>
          </a:xfrm>
        </p:grpSpPr>
        <p:sp>
          <p:nvSpPr>
            <p:cNvPr id="193" name="SMARTInkShape-4201"/>
            <p:cNvSpPr/>
            <p:nvPr>
              <p:custDataLst>
                <p:tags r:id="rId19"/>
              </p:custDataLst>
            </p:nvPr>
          </p:nvSpPr>
          <p:spPr>
            <a:xfrm>
              <a:off x="9153525" y="55816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3183"/>
                  </a:lnTo>
                  <a:lnTo>
                    <a:pt x="9410" y="59245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202"/>
            <p:cNvSpPr/>
            <p:nvPr>
              <p:custDataLst>
                <p:tags r:id="rId20"/>
              </p:custDataLst>
            </p:nvPr>
          </p:nvSpPr>
          <p:spPr>
            <a:xfrm>
              <a:off x="9157562" y="5486793"/>
              <a:ext cx="15014" cy="9133"/>
            </a:xfrm>
            <a:custGeom>
              <a:avLst/>
              <a:gdLst/>
              <a:ahLst/>
              <a:cxnLst/>
              <a:rect l="0" t="0" r="0" b="0"/>
              <a:pathLst>
                <a:path w="15014" h="9133">
                  <a:moveTo>
                    <a:pt x="5488" y="9132"/>
                  </a:moveTo>
                  <a:lnTo>
                    <a:pt x="5488" y="9132"/>
                  </a:lnTo>
                  <a:lnTo>
                    <a:pt x="5488" y="4076"/>
                  </a:lnTo>
                  <a:lnTo>
                    <a:pt x="4430" y="2587"/>
                  </a:lnTo>
                  <a:lnTo>
                    <a:pt x="2666" y="1593"/>
                  </a:lnTo>
                  <a:lnTo>
                    <a:pt x="431" y="931"/>
                  </a:lnTo>
                  <a:lnTo>
                    <a:pt x="0" y="490"/>
                  </a:lnTo>
                  <a:lnTo>
                    <a:pt x="771" y="195"/>
                  </a:lnTo>
                  <a:lnTo>
                    <a:pt x="2343" y="0"/>
                  </a:lnTo>
                  <a:lnTo>
                    <a:pt x="15013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203"/>
            <p:cNvSpPr/>
            <p:nvPr>
              <p:custDataLst>
                <p:tags r:id="rId21"/>
              </p:custDataLst>
            </p:nvPr>
          </p:nvSpPr>
          <p:spPr>
            <a:xfrm>
              <a:off x="9229725" y="5517178"/>
              <a:ext cx="84650" cy="195661"/>
            </a:xfrm>
            <a:custGeom>
              <a:avLst/>
              <a:gdLst/>
              <a:ahLst/>
              <a:cxnLst/>
              <a:rect l="0" t="0" r="0" b="0"/>
              <a:pathLst>
                <a:path w="84650" h="195661">
                  <a:moveTo>
                    <a:pt x="66675" y="16847"/>
                  </a:moveTo>
                  <a:lnTo>
                    <a:pt x="66675" y="16847"/>
                  </a:lnTo>
                  <a:lnTo>
                    <a:pt x="66675" y="11791"/>
                  </a:lnTo>
                  <a:lnTo>
                    <a:pt x="63853" y="6486"/>
                  </a:lnTo>
                  <a:lnTo>
                    <a:pt x="61618" y="3590"/>
                  </a:lnTo>
                  <a:lnTo>
                    <a:pt x="50669" y="372"/>
                  </a:lnTo>
                  <a:lnTo>
                    <a:pt x="36278" y="0"/>
                  </a:lnTo>
                  <a:lnTo>
                    <a:pt x="17335" y="5741"/>
                  </a:lnTo>
                  <a:lnTo>
                    <a:pt x="8410" y="11205"/>
                  </a:lnTo>
                  <a:lnTo>
                    <a:pt x="3737" y="17162"/>
                  </a:lnTo>
                  <a:lnTo>
                    <a:pt x="2492" y="20232"/>
                  </a:lnTo>
                  <a:lnTo>
                    <a:pt x="3929" y="29287"/>
                  </a:lnTo>
                  <a:lnTo>
                    <a:pt x="8096" y="39309"/>
                  </a:lnTo>
                  <a:lnTo>
                    <a:pt x="40019" y="83934"/>
                  </a:lnTo>
                  <a:lnTo>
                    <a:pt x="77556" y="125007"/>
                  </a:lnTo>
                  <a:lnTo>
                    <a:pt x="82094" y="137590"/>
                  </a:lnTo>
                  <a:lnTo>
                    <a:pt x="84649" y="161631"/>
                  </a:lnTo>
                  <a:lnTo>
                    <a:pt x="82425" y="173977"/>
                  </a:lnTo>
                  <a:lnTo>
                    <a:pt x="80349" y="178750"/>
                  </a:lnTo>
                  <a:lnTo>
                    <a:pt x="66756" y="186876"/>
                  </a:lnTo>
                  <a:lnTo>
                    <a:pt x="33648" y="195660"/>
                  </a:lnTo>
                  <a:lnTo>
                    <a:pt x="26665" y="194264"/>
                  </a:lnTo>
                  <a:lnTo>
                    <a:pt x="0" y="178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748"/>
          <p:cNvGrpSpPr/>
          <p:nvPr/>
        </p:nvGrpSpPr>
        <p:grpSpPr>
          <a:xfrm>
            <a:off x="9782175" y="5452569"/>
            <a:ext cx="1285876" cy="485106"/>
            <a:chOff x="9782175" y="5452569"/>
            <a:chExt cx="1285876" cy="485106"/>
          </a:xfrm>
        </p:grpSpPr>
        <p:sp>
          <p:nvSpPr>
            <p:cNvPr id="197" name="SMARTInkShape-4204"/>
            <p:cNvSpPr/>
            <p:nvPr>
              <p:custDataLst>
                <p:tags r:id="rId7"/>
              </p:custDataLst>
            </p:nvPr>
          </p:nvSpPr>
          <p:spPr>
            <a:xfrm>
              <a:off x="9782175" y="5589490"/>
              <a:ext cx="161926" cy="137049"/>
            </a:xfrm>
            <a:custGeom>
              <a:avLst/>
              <a:gdLst/>
              <a:ahLst/>
              <a:cxnLst/>
              <a:rect l="0" t="0" r="0" b="0"/>
              <a:pathLst>
                <a:path w="161926" h="137049">
                  <a:moveTo>
                    <a:pt x="0" y="11210"/>
                  </a:moveTo>
                  <a:lnTo>
                    <a:pt x="0" y="11210"/>
                  </a:lnTo>
                  <a:lnTo>
                    <a:pt x="8202" y="3009"/>
                  </a:lnTo>
                  <a:lnTo>
                    <a:pt x="9702" y="3626"/>
                  </a:lnTo>
                  <a:lnTo>
                    <a:pt x="14191" y="7134"/>
                  </a:lnTo>
                  <a:lnTo>
                    <a:pt x="16890" y="15043"/>
                  </a:lnTo>
                  <a:lnTo>
                    <a:pt x="18765" y="58673"/>
                  </a:lnTo>
                  <a:lnTo>
                    <a:pt x="16170" y="104233"/>
                  </a:lnTo>
                  <a:lnTo>
                    <a:pt x="10837" y="134007"/>
                  </a:lnTo>
                  <a:lnTo>
                    <a:pt x="9342" y="136466"/>
                  </a:lnTo>
                  <a:lnTo>
                    <a:pt x="7286" y="137048"/>
                  </a:lnTo>
                  <a:lnTo>
                    <a:pt x="4858" y="136378"/>
                  </a:lnTo>
                  <a:lnTo>
                    <a:pt x="4297" y="134872"/>
                  </a:lnTo>
                  <a:lnTo>
                    <a:pt x="4982" y="132810"/>
                  </a:lnTo>
                  <a:lnTo>
                    <a:pt x="8565" y="124521"/>
                  </a:lnTo>
                  <a:lnTo>
                    <a:pt x="19487" y="84705"/>
                  </a:lnTo>
                  <a:lnTo>
                    <a:pt x="31837" y="41133"/>
                  </a:lnTo>
                  <a:lnTo>
                    <a:pt x="41301" y="21722"/>
                  </a:lnTo>
                  <a:lnTo>
                    <a:pt x="55864" y="4212"/>
                  </a:lnTo>
                  <a:lnTo>
                    <a:pt x="60526" y="1252"/>
                  </a:lnTo>
                  <a:lnTo>
                    <a:pt x="64691" y="338"/>
                  </a:lnTo>
                  <a:lnTo>
                    <a:pt x="68527" y="788"/>
                  </a:lnTo>
                  <a:lnTo>
                    <a:pt x="71085" y="3203"/>
                  </a:lnTo>
                  <a:lnTo>
                    <a:pt x="82296" y="35184"/>
                  </a:lnTo>
                  <a:lnTo>
                    <a:pt x="83651" y="59235"/>
                  </a:lnTo>
                  <a:lnTo>
                    <a:pt x="77390" y="83281"/>
                  </a:lnTo>
                  <a:lnTo>
                    <a:pt x="79552" y="79931"/>
                  </a:lnTo>
                  <a:lnTo>
                    <a:pt x="98620" y="37466"/>
                  </a:lnTo>
                  <a:lnTo>
                    <a:pt x="113064" y="15580"/>
                  </a:lnTo>
                  <a:lnTo>
                    <a:pt x="130749" y="745"/>
                  </a:lnTo>
                  <a:lnTo>
                    <a:pt x="136907" y="0"/>
                  </a:lnTo>
                  <a:lnTo>
                    <a:pt x="149396" y="4817"/>
                  </a:lnTo>
                  <a:lnTo>
                    <a:pt x="153572" y="11181"/>
                  </a:lnTo>
                  <a:lnTo>
                    <a:pt x="159450" y="39306"/>
                  </a:lnTo>
                  <a:lnTo>
                    <a:pt x="161437" y="80612"/>
                  </a:lnTo>
                  <a:lnTo>
                    <a:pt x="161925" y="125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05"/>
            <p:cNvSpPr/>
            <p:nvPr>
              <p:custDataLst>
                <p:tags r:id="rId8"/>
              </p:custDataLst>
            </p:nvPr>
          </p:nvSpPr>
          <p:spPr>
            <a:xfrm>
              <a:off x="9984343" y="5612324"/>
              <a:ext cx="102633" cy="107941"/>
            </a:xfrm>
            <a:custGeom>
              <a:avLst/>
              <a:gdLst/>
              <a:ahLst/>
              <a:cxnLst/>
              <a:rect l="0" t="0" r="0" b="0"/>
              <a:pathLst>
                <a:path w="102633" h="107941">
                  <a:moveTo>
                    <a:pt x="64532" y="55051"/>
                  </a:moveTo>
                  <a:lnTo>
                    <a:pt x="64532" y="55051"/>
                  </a:lnTo>
                  <a:lnTo>
                    <a:pt x="69589" y="49995"/>
                  </a:lnTo>
                  <a:lnTo>
                    <a:pt x="72734" y="31681"/>
                  </a:lnTo>
                  <a:lnTo>
                    <a:pt x="73666" y="16259"/>
                  </a:lnTo>
                  <a:lnTo>
                    <a:pt x="71061" y="8530"/>
                  </a:lnTo>
                  <a:lnTo>
                    <a:pt x="68884" y="4987"/>
                  </a:lnTo>
                  <a:lnTo>
                    <a:pt x="65316" y="2625"/>
                  </a:lnTo>
                  <a:lnTo>
                    <a:pt x="55708" y="0"/>
                  </a:lnTo>
                  <a:lnTo>
                    <a:pt x="41561" y="4479"/>
                  </a:lnTo>
                  <a:lnTo>
                    <a:pt x="26806" y="13524"/>
                  </a:lnTo>
                  <a:lnTo>
                    <a:pt x="16720" y="24601"/>
                  </a:lnTo>
                  <a:lnTo>
                    <a:pt x="5093" y="47793"/>
                  </a:lnTo>
                  <a:lnTo>
                    <a:pt x="0" y="74773"/>
                  </a:lnTo>
                  <a:lnTo>
                    <a:pt x="4454" y="90628"/>
                  </a:lnTo>
                  <a:lnTo>
                    <a:pt x="14447" y="107940"/>
                  </a:lnTo>
                  <a:lnTo>
                    <a:pt x="17384" y="107243"/>
                  </a:lnTo>
                  <a:lnTo>
                    <a:pt x="26292" y="100825"/>
                  </a:lnTo>
                  <a:lnTo>
                    <a:pt x="57125" y="62165"/>
                  </a:lnTo>
                  <a:lnTo>
                    <a:pt x="62338" y="51985"/>
                  </a:lnTo>
                  <a:lnTo>
                    <a:pt x="63069" y="51948"/>
                  </a:lnTo>
                  <a:lnTo>
                    <a:pt x="63556" y="52983"/>
                  </a:lnTo>
                  <a:lnTo>
                    <a:pt x="102632" y="10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06"/>
            <p:cNvSpPr/>
            <p:nvPr>
              <p:custDataLst>
                <p:tags r:id="rId9"/>
              </p:custDataLst>
            </p:nvPr>
          </p:nvSpPr>
          <p:spPr>
            <a:xfrm>
              <a:off x="10134600" y="5596978"/>
              <a:ext cx="85726" cy="118023"/>
            </a:xfrm>
            <a:custGeom>
              <a:avLst/>
              <a:gdLst/>
              <a:ahLst/>
              <a:cxnLst/>
              <a:rect l="0" t="0" r="0" b="0"/>
              <a:pathLst>
                <a:path w="85726" h="118023">
                  <a:moveTo>
                    <a:pt x="0" y="22772"/>
                  </a:moveTo>
                  <a:lnTo>
                    <a:pt x="0" y="22772"/>
                  </a:lnTo>
                  <a:lnTo>
                    <a:pt x="0" y="0"/>
                  </a:lnTo>
                  <a:lnTo>
                    <a:pt x="0" y="1362"/>
                  </a:lnTo>
                  <a:lnTo>
                    <a:pt x="5057" y="8079"/>
                  </a:lnTo>
                  <a:lnTo>
                    <a:pt x="47244" y="54100"/>
                  </a:lnTo>
                  <a:lnTo>
                    <a:pt x="85725" y="11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07"/>
            <p:cNvSpPr/>
            <p:nvPr>
              <p:custDataLst>
                <p:tags r:id="rId10"/>
              </p:custDataLst>
            </p:nvPr>
          </p:nvSpPr>
          <p:spPr>
            <a:xfrm>
              <a:off x="10144125" y="5606503"/>
              <a:ext cx="114301" cy="137073"/>
            </a:xfrm>
            <a:custGeom>
              <a:avLst/>
              <a:gdLst/>
              <a:ahLst/>
              <a:cxnLst/>
              <a:rect l="0" t="0" r="0" b="0"/>
              <a:pathLst>
                <a:path w="114301" h="137073">
                  <a:moveTo>
                    <a:pt x="114300" y="22772"/>
                  </a:moveTo>
                  <a:lnTo>
                    <a:pt x="114300" y="22772"/>
                  </a:lnTo>
                  <a:lnTo>
                    <a:pt x="106762" y="4872"/>
                  </a:lnTo>
                  <a:lnTo>
                    <a:pt x="106098" y="1313"/>
                  </a:lnTo>
                  <a:lnTo>
                    <a:pt x="104598" y="0"/>
                  </a:lnTo>
                  <a:lnTo>
                    <a:pt x="102540" y="182"/>
                  </a:lnTo>
                  <a:lnTo>
                    <a:pt x="96373" y="4266"/>
                  </a:lnTo>
                  <a:lnTo>
                    <a:pt x="55652" y="51585"/>
                  </a:lnTo>
                  <a:lnTo>
                    <a:pt x="21815" y="94772"/>
                  </a:lnTo>
                  <a:lnTo>
                    <a:pt x="14987" y="105219"/>
                  </a:lnTo>
                  <a:lnTo>
                    <a:pt x="0" y="13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208"/>
            <p:cNvSpPr/>
            <p:nvPr>
              <p:custDataLst>
                <p:tags r:id="rId11"/>
              </p:custDataLst>
            </p:nvPr>
          </p:nvSpPr>
          <p:spPr>
            <a:xfrm>
              <a:off x="10296525" y="56197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9348" y="5669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209"/>
            <p:cNvSpPr/>
            <p:nvPr>
              <p:custDataLst>
                <p:tags r:id="rId12"/>
              </p:custDataLst>
            </p:nvPr>
          </p:nvSpPr>
          <p:spPr>
            <a:xfrm>
              <a:off x="10315575" y="55054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9525" y="47037"/>
                  </a:lnTo>
                  <a:lnTo>
                    <a:pt x="6701" y="39250"/>
                  </a:lnTo>
                  <a:lnTo>
                    <a:pt x="4468" y="35691"/>
                  </a:lnTo>
                  <a:lnTo>
                    <a:pt x="1323" y="205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210"/>
            <p:cNvSpPr/>
            <p:nvPr>
              <p:custDataLst>
                <p:tags r:id="rId13"/>
              </p:custDataLst>
            </p:nvPr>
          </p:nvSpPr>
          <p:spPr>
            <a:xfrm>
              <a:off x="10373236" y="5581650"/>
              <a:ext cx="130833" cy="117995"/>
            </a:xfrm>
            <a:custGeom>
              <a:avLst/>
              <a:gdLst/>
              <a:ahLst/>
              <a:cxnLst/>
              <a:rect l="0" t="0" r="0" b="0"/>
              <a:pathLst>
                <a:path w="130833" h="117995">
                  <a:moveTo>
                    <a:pt x="37589" y="0"/>
                  </a:moveTo>
                  <a:lnTo>
                    <a:pt x="37589" y="0"/>
                  </a:lnTo>
                  <a:lnTo>
                    <a:pt x="32532" y="0"/>
                  </a:lnTo>
                  <a:lnTo>
                    <a:pt x="27228" y="2822"/>
                  </a:lnTo>
                  <a:lnTo>
                    <a:pt x="24332" y="5056"/>
                  </a:lnTo>
                  <a:lnTo>
                    <a:pt x="21113" y="10361"/>
                  </a:lnTo>
                  <a:lnTo>
                    <a:pt x="19683" y="18363"/>
                  </a:lnTo>
                  <a:lnTo>
                    <a:pt x="18689" y="63371"/>
                  </a:lnTo>
                  <a:lnTo>
                    <a:pt x="13526" y="89214"/>
                  </a:lnTo>
                  <a:lnTo>
                    <a:pt x="635" y="117994"/>
                  </a:lnTo>
                  <a:lnTo>
                    <a:pt x="254" y="117821"/>
                  </a:lnTo>
                  <a:lnTo>
                    <a:pt x="0" y="116648"/>
                  </a:lnTo>
                  <a:lnTo>
                    <a:pt x="12791" y="71589"/>
                  </a:lnTo>
                  <a:lnTo>
                    <a:pt x="31292" y="28758"/>
                  </a:lnTo>
                  <a:lnTo>
                    <a:pt x="40780" y="16870"/>
                  </a:lnTo>
                  <a:lnTo>
                    <a:pt x="47121" y="12790"/>
                  </a:lnTo>
                  <a:lnTo>
                    <a:pt x="50294" y="11701"/>
                  </a:lnTo>
                  <a:lnTo>
                    <a:pt x="52409" y="13092"/>
                  </a:lnTo>
                  <a:lnTo>
                    <a:pt x="54759" y="20282"/>
                  </a:lnTo>
                  <a:lnTo>
                    <a:pt x="56565" y="64025"/>
                  </a:lnTo>
                  <a:lnTo>
                    <a:pt x="56624" y="78851"/>
                  </a:lnTo>
                  <a:lnTo>
                    <a:pt x="57688" y="80084"/>
                  </a:lnTo>
                  <a:lnTo>
                    <a:pt x="59455" y="79848"/>
                  </a:lnTo>
                  <a:lnTo>
                    <a:pt x="79431" y="68018"/>
                  </a:lnTo>
                  <a:lnTo>
                    <a:pt x="107406" y="36602"/>
                  </a:lnTo>
                  <a:lnTo>
                    <a:pt x="115539" y="32143"/>
                  </a:lnTo>
                  <a:lnTo>
                    <a:pt x="119188" y="32012"/>
                  </a:lnTo>
                  <a:lnTo>
                    <a:pt x="126067" y="34688"/>
                  </a:lnTo>
                  <a:lnTo>
                    <a:pt x="128325" y="37942"/>
                  </a:lnTo>
                  <a:lnTo>
                    <a:pt x="130832" y="47202"/>
                  </a:lnTo>
                  <a:lnTo>
                    <a:pt x="129125" y="58373"/>
                  </a:lnTo>
                  <a:lnTo>
                    <a:pt x="108353" y="105882"/>
                  </a:lnTo>
                  <a:lnTo>
                    <a:pt x="10426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211"/>
            <p:cNvSpPr/>
            <p:nvPr>
              <p:custDataLst>
                <p:tags r:id="rId14"/>
              </p:custDataLst>
            </p:nvPr>
          </p:nvSpPr>
          <p:spPr>
            <a:xfrm>
              <a:off x="10544175" y="5604737"/>
              <a:ext cx="9411" cy="91214"/>
            </a:xfrm>
            <a:custGeom>
              <a:avLst/>
              <a:gdLst/>
              <a:ahLst/>
              <a:cxnLst/>
              <a:rect l="0" t="0" r="0" b="0"/>
              <a:pathLst>
                <a:path w="9411" h="91214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6546" y="0"/>
                  </a:lnTo>
                  <a:lnTo>
                    <a:pt x="7538" y="772"/>
                  </a:lnTo>
                  <a:lnTo>
                    <a:pt x="8642" y="4450"/>
                  </a:lnTo>
                  <a:lnTo>
                    <a:pt x="9410" y="28583"/>
                  </a:lnTo>
                  <a:lnTo>
                    <a:pt x="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212"/>
            <p:cNvSpPr/>
            <p:nvPr>
              <p:custDataLst>
                <p:tags r:id="rId15"/>
              </p:custDataLst>
            </p:nvPr>
          </p:nvSpPr>
          <p:spPr>
            <a:xfrm>
              <a:off x="10572750" y="54959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291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213"/>
            <p:cNvSpPr/>
            <p:nvPr>
              <p:custDataLst>
                <p:tags r:id="rId16"/>
              </p:custDataLst>
            </p:nvPr>
          </p:nvSpPr>
          <p:spPr>
            <a:xfrm>
              <a:off x="10600301" y="5586648"/>
              <a:ext cx="115651" cy="351027"/>
            </a:xfrm>
            <a:custGeom>
              <a:avLst/>
              <a:gdLst/>
              <a:ahLst/>
              <a:cxnLst/>
              <a:rect l="0" t="0" r="0" b="0"/>
              <a:pathLst>
                <a:path w="115651" h="351027">
                  <a:moveTo>
                    <a:pt x="29599" y="23577"/>
                  </a:moveTo>
                  <a:lnTo>
                    <a:pt x="29599" y="23577"/>
                  </a:lnTo>
                  <a:lnTo>
                    <a:pt x="24542" y="23577"/>
                  </a:lnTo>
                  <a:lnTo>
                    <a:pt x="23053" y="22519"/>
                  </a:lnTo>
                  <a:lnTo>
                    <a:pt x="22061" y="20755"/>
                  </a:lnTo>
                  <a:lnTo>
                    <a:pt x="21397" y="18521"/>
                  </a:lnTo>
                  <a:lnTo>
                    <a:pt x="22015" y="17032"/>
                  </a:lnTo>
                  <a:lnTo>
                    <a:pt x="23485" y="16038"/>
                  </a:lnTo>
                  <a:lnTo>
                    <a:pt x="69457" y="0"/>
                  </a:lnTo>
                  <a:lnTo>
                    <a:pt x="95737" y="3774"/>
                  </a:lnTo>
                  <a:lnTo>
                    <a:pt x="110499" y="8778"/>
                  </a:lnTo>
                  <a:lnTo>
                    <a:pt x="114224" y="12652"/>
                  </a:lnTo>
                  <a:lnTo>
                    <a:pt x="115650" y="17353"/>
                  </a:lnTo>
                  <a:lnTo>
                    <a:pt x="114412" y="28219"/>
                  </a:lnTo>
                  <a:lnTo>
                    <a:pt x="110332" y="40104"/>
                  </a:lnTo>
                  <a:lnTo>
                    <a:pt x="65987" y="84998"/>
                  </a:lnTo>
                  <a:lnTo>
                    <a:pt x="54257" y="109510"/>
                  </a:lnTo>
                  <a:lnTo>
                    <a:pt x="51141" y="123858"/>
                  </a:lnTo>
                  <a:lnTo>
                    <a:pt x="52578" y="137291"/>
                  </a:lnTo>
                  <a:lnTo>
                    <a:pt x="68044" y="180642"/>
                  </a:lnTo>
                  <a:lnTo>
                    <a:pt x="91497" y="219203"/>
                  </a:lnTo>
                  <a:lnTo>
                    <a:pt x="100386" y="245546"/>
                  </a:lnTo>
                  <a:lnTo>
                    <a:pt x="99139" y="277141"/>
                  </a:lnTo>
                  <a:lnTo>
                    <a:pt x="91903" y="295375"/>
                  </a:lnTo>
                  <a:lnTo>
                    <a:pt x="56626" y="338936"/>
                  </a:lnTo>
                  <a:lnTo>
                    <a:pt x="35843" y="349968"/>
                  </a:lnTo>
                  <a:lnTo>
                    <a:pt x="21438" y="351026"/>
                  </a:lnTo>
                  <a:lnTo>
                    <a:pt x="14633" y="349826"/>
                  </a:lnTo>
                  <a:lnTo>
                    <a:pt x="9039" y="345852"/>
                  </a:lnTo>
                  <a:lnTo>
                    <a:pt x="0" y="332969"/>
                  </a:lnTo>
                  <a:lnTo>
                    <a:pt x="1024" y="280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214"/>
            <p:cNvSpPr/>
            <p:nvPr>
              <p:custDataLst>
                <p:tags r:id="rId17"/>
              </p:custDataLst>
            </p:nvPr>
          </p:nvSpPr>
          <p:spPr>
            <a:xfrm>
              <a:off x="10763250" y="5452569"/>
              <a:ext cx="256608" cy="281482"/>
            </a:xfrm>
            <a:custGeom>
              <a:avLst/>
              <a:gdLst/>
              <a:ahLst/>
              <a:cxnLst/>
              <a:rect l="0" t="0" r="0" b="0"/>
              <a:pathLst>
                <a:path w="256608" h="281482">
                  <a:moveTo>
                    <a:pt x="0" y="186231"/>
                  </a:moveTo>
                  <a:lnTo>
                    <a:pt x="0" y="186231"/>
                  </a:lnTo>
                  <a:lnTo>
                    <a:pt x="13257" y="186231"/>
                  </a:lnTo>
                  <a:lnTo>
                    <a:pt x="34172" y="191719"/>
                  </a:lnTo>
                  <a:lnTo>
                    <a:pt x="57749" y="187269"/>
                  </a:lnTo>
                  <a:lnTo>
                    <a:pt x="71880" y="182106"/>
                  </a:lnTo>
                  <a:lnTo>
                    <a:pt x="82393" y="173462"/>
                  </a:lnTo>
                  <a:lnTo>
                    <a:pt x="86678" y="168193"/>
                  </a:lnTo>
                  <a:lnTo>
                    <a:pt x="88478" y="163623"/>
                  </a:lnTo>
                  <a:lnTo>
                    <a:pt x="88618" y="159517"/>
                  </a:lnTo>
                  <a:lnTo>
                    <a:pt x="87654" y="155721"/>
                  </a:lnTo>
                  <a:lnTo>
                    <a:pt x="85952" y="153191"/>
                  </a:lnTo>
                  <a:lnTo>
                    <a:pt x="83760" y="151504"/>
                  </a:lnTo>
                  <a:lnTo>
                    <a:pt x="81241" y="150380"/>
                  </a:lnTo>
                  <a:lnTo>
                    <a:pt x="62524" y="153854"/>
                  </a:lnTo>
                  <a:lnTo>
                    <a:pt x="41926" y="166642"/>
                  </a:lnTo>
                  <a:lnTo>
                    <a:pt x="22418" y="188893"/>
                  </a:lnTo>
                  <a:lnTo>
                    <a:pt x="19179" y="197531"/>
                  </a:lnTo>
                  <a:lnTo>
                    <a:pt x="18858" y="233502"/>
                  </a:lnTo>
                  <a:lnTo>
                    <a:pt x="21038" y="237854"/>
                  </a:lnTo>
                  <a:lnTo>
                    <a:pt x="29105" y="245510"/>
                  </a:lnTo>
                  <a:lnTo>
                    <a:pt x="45548" y="255771"/>
                  </a:lnTo>
                  <a:lnTo>
                    <a:pt x="63282" y="256649"/>
                  </a:lnTo>
                  <a:lnTo>
                    <a:pt x="99047" y="248589"/>
                  </a:lnTo>
                  <a:lnTo>
                    <a:pt x="133042" y="229201"/>
                  </a:lnTo>
                  <a:lnTo>
                    <a:pt x="162760" y="203793"/>
                  </a:lnTo>
                  <a:lnTo>
                    <a:pt x="163540" y="200055"/>
                  </a:lnTo>
                  <a:lnTo>
                    <a:pt x="161944" y="196506"/>
                  </a:lnTo>
                  <a:lnTo>
                    <a:pt x="158762" y="193081"/>
                  </a:lnTo>
                  <a:lnTo>
                    <a:pt x="155584" y="191857"/>
                  </a:lnTo>
                  <a:lnTo>
                    <a:pt x="152404" y="192098"/>
                  </a:lnTo>
                  <a:lnTo>
                    <a:pt x="134644" y="200090"/>
                  </a:lnTo>
                  <a:lnTo>
                    <a:pt x="125812" y="208618"/>
                  </a:lnTo>
                  <a:lnTo>
                    <a:pt x="121974" y="213856"/>
                  </a:lnTo>
                  <a:lnTo>
                    <a:pt x="117711" y="228142"/>
                  </a:lnTo>
                  <a:lnTo>
                    <a:pt x="114498" y="264715"/>
                  </a:lnTo>
                  <a:lnTo>
                    <a:pt x="116549" y="266070"/>
                  </a:lnTo>
                  <a:lnTo>
                    <a:pt x="124472" y="264755"/>
                  </a:lnTo>
                  <a:lnTo>
                    <a:pt x="150081" y="244837"/>
                  </a:lnTo>
                  <a:lnTo>
                    <a:pt x="175574" y="217976"/>
                  </a:lnTo>
                  <a:lnTo>
                    <a:pt x="201443" y="172864"/>
                  </a:lnTo>
                  <a:lnTo>
                    <a:pt x="230297" y="127419"/>
                  </a:lnTo>
                  <a:lnTo>
                    <a:pt x="240862" y="89901"/>
                  </a:lnTo>
                  <a:lnTo>
                    <a:pt x="254295" y="42482"/>
                  </a:lnTo>
                  <a:lnTo>
                    <a:pt x="256607" y="10140"/>
                  </a:lnTo>
                  <a:lnTo>
                    <a:pt x="255739" y="5337"/>
                  </a:lnTo>
                  <a:lnTo>
                    <a:pt x="254102" y="2135"/>
                  </a:lnTo>
                  <a:lnTo>
                    <a:pt x="251950" y="0"/>
                  </a:lnTo>
                  <a:lnTo>
                    <a:pt x="249458" y="1752"/>
                  </a:lnTo>
                  <a:lnTo>
                    <a:pt x="241953" y="17270"/>
                  </a:lnTo>
                  <a:lnTo>
                    <a:pt x="230810" y="61031"/>
                  </a:lnTo>
                  <a:lnTo>
                    <a:pt x="221286" y="103696"/>
                  </a:lnTo>
                  <a:lnTo>
                    <a:pt x="212441" y="144608"/>
                  </a:lnTo>
                  <a:lnTo>
                    <a:pt x="203116" y="189185"/>
                  </a:lnTo>
                  <a:lnTo>
                    <a:pt x="194707" y="227558"/>
                  </a:lnTo>
                  <a:lnTo>
                    <a:pt x="180975" y="281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215"/>
            <p:cNvSpPr/>
            <p:nvPr>
              <p:custDataLst>
                <p:tags r:id="rId18"/>
              </p:custDataLst>
            </p:nvPr>
          </p:nvSpPr>
          <p:spPr>
            <a:xfrm>
              <a:off x="11058525" y="57150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021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749"/>
          <p:cNvGrpSpPr/>
          <p:nvPr/>
        </p:nvGrpSpPr>
        <p:grpSpPr>
          <a:xfrm>
            <a:off x="848117" y="575537"/>
            <a:ext cx="960544" cy="383464"/>
            <a:chOff x="848117" y="575537"/>
            <a:chExt cx="960544" cy="383464"/>
          </a:xfrm>
        </p:grpSpPr>
        <p:sp>
          <p:nvSpPr>
            <p:cNvPr id="2" name="SMARTInkShape-4216"/>
            <p:cNvSpPr/>
            <p:nvPr>
              <p:custDataLst>
                <p:tags r:id="rId117"/>
              </p:custDataLst>
            </p:nvPr>
          </p:nvSpPr>
          <p:spPr>
            <a:xfrm>
              <a:off x="1647825" y="575537"/>
              <a:ext cx="160836" cy="357914"/>
            </a:xfrm>
            <a:custGeom>
              <a:avLst/>
              <a:gdLst/>
              <a:ahLst/>
              <a:cxnLst/>
              <a:rect l="0" t="0" r="0" b="0"/>
              <a:pathLst>
                <a:path w="160836" h="357914">
                  <a:moveTo>
                    <a:pt x="104775" y="5488"/>
                  </a:moveTo>
                  <a:lnTo>
                    <a:pt x="104775" y="5488"/>
                  </a:lnTo>
                  <a:lnTo>
                    <a:pt x="104775" y="431"/>
                  </a:lnTo>
                  <a:lnTo>
                    <a:pt x="105833" y="0"/>
                  </a:lnTo>
                  <a:lnTo>
                    <a:pt x="109831" y="2343"/>
                  </a:lnTo>
                  <a:lnTo>
                    <a:pt x="140423" y="36783"/>
                  </a:lnTo>
                  <a:lnTo>
                    <a:pt x="147077" y="51500"/>
                  </a:lnTo>
                  <a:lnTo>
                    <a:pt x="156405" y="93364"/>
                  </a:lnTo>
                  <a:lnTo>
                    <a:pt x="160835" y="132952"/>
                  </a:lnTo>
                  <a:lnTo>
                    <a:pt x="160543" y="171431"/>
                  </a:lnTo>
                  <a:lnTo>
                    <a:pt x="151500" y="213950"/>
                  </a:lnTo>
                  <a:lnTo>
                    <a:pt x="144592" y="232546"/>
                  </a:lnTo>
                  <a:lnTo>
                    <a:pt x="110718" y="276007"/>
                  </a:lnTo>
                  <a:lnTo>
                    <a:pt x="72989" y="321011"/>
                  </a:lnTo>
                  <a:lnTo>
                    <a:pt x="33863" y="350248"/>
                  </a:lnTo>
                  <a:lnTo>
                    <a:pt x="0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217"/>
            <p:cNvSpPr/>
            <p:nvPr>
              <p:custDataLst>
                <p:tags r:id="rId118"/>
              </p:custDataLst>
            </p:nvPr>
          </p:nvSpPr>
          <p:spPr>
            <a:xfrm>
              <a:off x="1485915" y="622428"/>
              <a:ext cx="131578" cy="279914"/>
            </a:xfrm>
            <a:custGeom>
              <a:avLst/>
              <a:gdLst/>
              <a:ahLst/>
              <a:cxnLst/>
              <a:rect l="0" t="0" r="0" b="0"/>
              <a:pathLst>
                <a:path w="131578" h="279914">
                  <a:moveTo>
                    <a:pt x="19035" y="72897"/>
                  </a:moveTo>
                  <a:lnTo>
                    <a:pt x="19035" y="72897"/>
                  </a:lnTo>
                  <a:lnTo>
                    <a:pt x="19035" y="67840"/>
                  </a:lnTo>
                  <a:lnTo>
                    <a:pt x="17977" y="67409"/>
                  </a:lnTo>
                  <a:lnTo>
                    <a:pt x="13979" y="69752"/>
                  </a:lnTo>
                  <a:lnTo>
                    <a:pt x="11496" y="79966"/>
                  </a:lnTo>
                  <a:lnTo>
                    <a:pt x="9903" y="122506"/>
                  </a:lnTo>
                  <a:lnTo>
                    <a:pt x="9626" y="161444"/>
                  </a:lnTo>
                  <a:lnTo>
                    <a:pt x="9544" y="204849"/>
                  </a:lnTo>
                  <a:lnTo>
                    <a:pt x="8459" y="243052"/>
                  </a:lnTo>
                  <a:lnTo>
                    <a:pt x="4457" y="253649"/>
                  </a:lnTo>
                  <a:lnTo>
                    <a:pt x="2966" y="253723"/>
                  </a:lnTo>
                  <a:lnTo>
                    <a:pt x="1310" y="245339"/>
                  </a:lnTo>
                  <a:lnTo>
                    <a:pt x="160" y="199479"/>
                  </a:lnTo>
                  <a:lnTo>
                    <a:pt x="37" y="162261"/>
                  </a:lnTo>
                  <a:lnTo>
                    <a:pt x="0" y="125481"/>
                  </a:lnTo>
                  <a:lnTo>
                    <a:pt x="2812" y="81069"/>
                  </a:lnTo>
                  <a:lnTo>
                    <a:pt x="10348" y="40041"/>
                  </a:lnTo>
                  <a:lnTo>
                    <a:pt x="19283" y="13420"/>
                  </a:lnTo>
                  <a:lnTo>
                    <a:pt x="25495" y="4129"/>
                  </a:lnTo>
                  <a:lnTo>
                    <a:pt x="31784" y="0"/>
                  </a:lnTo>
                  <a:lnTo>
                    <a:pt x="56444" y="2732"/>
                  </a:lnTo>
                  <a:lnTo>
                    <a:pt x="75878" y="13138"/>
                  </a:lnTo>
                  <a:lnTo>
                    <a:pt x="104111" y="35575"/>
                  </a:lnTo>
                  <a:lnTo>
                    <a:pt x="121384" y="67013"/>
                  </a:lnTo>
                  <a:lnTo>
                    <a:pt x="129794" y="104785"/>
                  </a:lnTo>
                  <a:lnTo>
                    <a:pt x="131577" y="148928"/>
                  </a:lnTo>
                  <a:lnTo>
                    <a:pt x="124465" y="184913"/>
                  </a:lnTo>
                  <a:lnTo>
                    <a:pt x="103635" y="229353"/>
                  </a:lnTo>
                  <a:lnTo>
                    <a:pt x="79138" y="259142"/>
                  </a:lnTo>
                  <a:lnTo>
                    <a:pt x="55188" y="273895"/>
                  </a:lnTo>
                  <a:lnTo>
                    <a:pt x="27983" y="279913"/>
                  </a:lnTo>
                  <a:lnTo>
                    <a:pt x="20767" y="278641"/>
                  </a:lnTo>
                  <a:lnTo>
                    <a:pt x="9927" y="271583"/>
                  </a:lnTo>
                  <a:lnTo>
                    <a:pt x="7671" y="265679"/>
                  </a:lnTo>
                  <a:lnTo>
                    <a:pt x="9510" y="234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218"/>
            <p:cNvSpPr/>
            <p:nvPr>
              <p:custDataLst>
                <p:tags r:id="rId119"/>
              </p:custDataLst>
            </p:nvPr>
          </p:nvSpPr>
          <p:spPr>
            <a:xfrm>
              <a:off x="1286443" y="597344"/>
              <a:ext cx="123258" cy="361657"/>
            </a:xfrm>
            <a:custGeom>
              <a:avLst/>
              <a:gdLst/>
              <a:ahLst/>
              <a:cxnLst/>
              <a:rect l="0" t="0" r="0" b="0"/>
              <a:pathLst>
                <a:path w="123258" h="361657">
                  <a:moveTo>
                    <a:pt x="75632" y="12256"/>
                  </a:moveTo>
                  <a:lnTo>
                    <a:pt x="75632" y="12256"/>
                  </a:lnTo>
                  <a:lnTo>
                    <a:pt x="75632" y="0"/>
                  </a:lnTo>
                  <a:lnTo>
                    <a:pt x="75632" y="911"/>
                  </a:lnTo>
                  <a:lnTo>
                    <a:pt x="74574" y="1517"/>
                  </a:lnTo>
                  <a:lnTo>
                    <a:pt x="62375" y="2571"/>
                  </a:lnTo>
                  <a:lnTo>
                    <a:pt x="59385" y="5799"/>
                  </a:lnTo>
                  <a:lnTo>
                    <a:pt x="38776" y="47546"/>
                  </a:lnTo>
                  <a:lnTo>
                    <a:pt x="26142" y="88211"/>
                  </a:lnTo>
                  <a:lnTo>
                    <a:pt x="15695" y="123661"/>
                  </a:lnTo>
                  <a:lnTo>
                    <a:pt x="5897" y="169443"/>
                  </a:lnTo>
                  <a:lnTo>
                    <a:pt x="1348" y="208055"/>
                  </a:lnTo>
                  <a:lnTo>
                    <a:pt x="0" y="254773"/>
                  </a:lnTo>
                  <a:lnTo>
                    <a:pt x="5329" y="287611"/>
                  </a:lnTo>
                  <a:lnTo>
                    <a:pt x="20229" y="327382"/>
                  </a:lnTo>
                  <a:lnTo>
                    <a:pt x="39171" y="354726"/>
                  </a:lnTo>
                  <a:lnTo>
                    <a:pt x="52019" y="360257"/>
                  </a:lnTo>
                  <a:lnTo>
                    <a:pt x="68312" y="361656"/>
                  </a:lnTo>
                  <a:lnTo>
                    <a:pt x="123257" y="345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19"/>
            <p:cNvSpPr/>
            <p:nvPr>
              <p:custDataLst>
                <p:tags r:id="rId120"/>
              </p:custDataLst>
            </p:nvPr>
          </p:nvSpPr>
          <p:spPr>
            <a:xfrm>
              <a:off x="963349" y="733425"/>
              <a:ext cx="122502" cy="167611"/>
            </a:xfrm>
            <a:custGeom>
              <a:avLst/>
              <a:gdLst/>
              <a:ahLst/>
              <a:cxnLst/>
              <a:rect l="0" t="0" r="0" b="0"/>
              <a:pathLst>
                <a:path w="122502" h="167611">
                  <a:moveTo>
                    <a:pt x="8201" y="66675"/>
                  </a:moveTo>
                  <a:lnTo>
                    <a:pt x="8201" y="66675"/>
                  </a:lnTo>
                  <a:lnTo>
                    <a:pt x="0" y="66675"/>
                  </a:lnTo>
                  <a:lnTo>
                    <a:pt x="4125" y="61619"/>
                  </a:lnTo>
                  <a:lnTo>
                    <a:pt x="7600" y="61187"/>
                  </a:lnTo>
                  <a:lnTo>
                    <a:pt x="17106" y="63530"/>
                  </a:lnTo>
                  <a:lnTo>
                    <a:pt x="29302" y="70800"/>
                  </a:lnTo>
                  <a:lnTo>
                    <a:pt x="48391" y="89284"/>
                  </a:lnTo>
                  <a:lnTo>
                    <a:pt x="59903" y="117695"/>
                  </a:lnTo>
                  <a:lnTo>
                    <a:pt x="60108" y="132037"/>
                  </a:lnTo>
                  <a:lnTo>
                    <a:pt x="51615" y="158491"/>
                  </a:lnTo>
                  <a:lnTo>
                    <a:pt x="45841" y="165690"/>
                  </a:lnTo>
                  <a:lnTo>
                    <a:pt x="42819" y="167610"/>
                  </a:lnTo>
                  <a:lnTo>
                    <a:pt x="40805" y="166773"/>
                  </a:lnTo>
                  <a:lnTo>
                    <a:pt x="39462" y="164099"/>
                  </a:lnTo>
                  <a:lnTo>
                    <a:pt x="37307" y="129429"/>
                  </a:lnTo>
                  <a:lnTo>
                    <a:pt x="47046" y="91854"/>
                  </a:lnTo>
                  <a:lnTo>
                    <a:pt x="76905" y="48836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220"/>
            <p:cNvSpPr/>
            <p:nvPr>
              <p:custDataLst>
                <p:tags r:id="rId121"/>
              </p:custDataLst>
            </p:nvPr>
          </p:nvSpPr>
          <p:spPr>
            <a:xfrm>
              <a:off x="848117" y="576260"/>
              <a:ext cx="100753" cy="341690"/>
            </a:xfrm>
            <a:custGeom>
              <a:avLst/>
              <a:gdLst/>
              <a:ahLst/>
              <a:cxnLst/>
              <a:rect l="0" t="0" r="0" b="0"/>
              <a:pathLst>
                <a:path w="100753" h="341690">
                  <a:moveTo>
                    <a:pt x="9133" y="80965"/>
                  </a:moveTo>
                  <a:lnTo>
                    <a:pt x="9133" y="80965"/>
                  </a:lnTo>
                  <a:lnTo>
                    <a:pt x="932" y="80965"/>
                  </a:lnTo>
                  <a:lnTo>
                    <a:pt x="491" y="82023"/>
                  </a:lnTo>
                  <a:lnTo>
                    <a:pt x="0" y="86022"/>
                  </a:lnTo>
                  <a:lnTo>
                    <a:pt x="12900" y="126726"/>
                  </a:lnTo>
                  <a:lnTo>
                    <a:pt x="17521" y="173926"/>
                  </a:lnTo>
                  <a:lnTo>
                    <a:pt x="21256" y="218371"/>
                  </a:lnTo>
                  <a:lnTo>
                    <a:pt x="26815" y="258273"/>
                  </a:lnTo>
                  <a:lnTo>
                    <a:pt x="28003" y="301543"/>
                  </a:lnTo>
                  <a:lnTo>
                    <a:pt x="29161" y="317641"/>
                  </a:lnTo>
                  <a:lnTo>
                    <a:pt x="36373" y="340288"/>
                  </a:lnTo>
                  <a:lnTo>
                    <a:pt x="35760" y="341689"/>
                  </a:lnTo>
                  <a:lnTo>
                    <a:pt x="34293" y="341564"/>
                  </a:lnTo>
                  <a:lnTo>
                    <a:pt x="32256" y="340423"/>
                  </a:lnTo>
                  <a:lnTo>
                    <a:pt x="29993" y="333510"/>
                  </a:lnTo>
                  <a:lnTo>
                    <a:pt x="27363" y="289513"/>
                  </a:lnTo>
                  <a:lnTo>
                    <a:pt x="21708" y="250237"/>
                  </a:lnTo>
                  <a:lnTo>
                    <a:pt x="19260" y="205104"/>
                  </a:lnTo>
                  <a:lnTo>
                    <a:pt x="18836" y="165725"/>
                  </a:lnTo>
                  <a:lnTo>
                    <a:pt x="18693" y="118286"/>
                  </a:lnTo>
                  <a:lnTo>
                    <a:pt x="18669" y="73444"/>
                  </a:lnTo>
                  <a:lnTo>
                    <a:pt x="26264" y="32638"/>
                  </a:lnTo>
                  <a:lnTo>
                    <a:pt x="31916" y="13978"/>
                  </a:lnTo>
                  <a:lnTo>
                    <a:pt x="35964" y="7732"/>
                  </a:lnTo>
                  <a:lnTo>
                    <a:pt x="40778" y="3568"/>
                  </a:lnTo>
                  <a:lnTo>
                    <a:pt x="46105" y="792"/>
                  </a:lnTo>
                  <a:lnTo>
                    <a:pt x="50714" y="0"/>
                  </a:lnTo>
                  <a:lnTo>
                    <a:pt x="54846" y="530"/>
                  </a:lnTo>
                  <a:lnTo>
                    <a:pt x="58658" y="1942"/>
                  </a:lnTo>
                  <a:lnTo>
                    <a:pt x="74137" y="19098"/>
                  </a:lnTo>
                  <a:lnTo>
                    <a:pt x="96213" y="59886"/>
                  </a:lnTo>
                  <a:lnTo>
                    <a:pt x="100752" y="80063"/>
                  </a:lnTo>
                  <a:lnTo>
                    <a:pt x="98251" y="114329"/>
                  </a:lnTo>
                  <a:lnTo>
                    <a:pt x="90721" y="133188"/>
                  </a:lnTo>
                  <a:lnTo>
                    <a:pt x="68641" y="162542"/>
                  </a:lnTo>
                  <a:lnTo>
                    <a:pt x="56395" y="170138"/>
                  </a:lnTo>
                  <a:lnTo>
                    <a:pt x="50166" y="172164"/>
                  </a:lnTo>
                  <a:lnTo>
                    <a:pt x="37600" y="171592"/>
                  </a:lnTo>
                  <a:lnTo>
                    <a:pt x="31286" y="169958"/>
                  </a:lnTo>
                  <a:lnTo>
                    <a:pt x="28135" y="167810"/>
                  </a:lnTo>
                  <a:lnTo>
                    <a:pt x="27093" y="165320"/>
                  </a:lnTo>
                  <a:lnTo>
                    <a:pt x="28183" y="1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750"/>
          <p:cNvGrpSpPr/>
          <p:nvPr/>
        </p:nvGrpSpPr>
        <p:grpSpPr>
          <a:xfrm>
            <a:off x="2181225" y="773106"/>
            <a:ext cx="209551" cy="112095"/>
            <a:chOff x="2181225" y="773106"/>
            <a:chExt cx="209551" cy="112095"/>
          </a:xfrm>
        </p:grpSpPr>
        <p:sp>
          <p:nvSpPr>
            <p:cNvPr id="8" name="SMARTInkShape-4221"/>
            <p:cNvSpPr/>
            <p:nvPr>
              <p:custDataLst>
                <p:tags r:id="rId115"/>
              </p:custDataLst>
            </p:nvPr>
          </p:nvSpPr>
          <p:spPr>
            <a:xfrm>
              <a:off x="2194787" y="847725"/>
              <a:ext cx="195989" cy="37476"/>
            </a:xfrm>
            <a:custGeom>
              <a:avLst/>
              <a:gdLst/>
              <a:ahLst/>
              <a:cxnLst/>
              <a:rect l="0" t="0" r="0" b="0"/>
              <a:pathLst>
                <a:path w="195989" h="37476">
                  <a:moveTo>
                    <a:pt x="5488" y="9525"/>
                  </a:moveTo>
                  <a:lnTo>
                    <a:pt x="5488" y="9525"/>
                  </a:lnTo>
                  <a:lnTo>
                    <a:pt x="432" y="19638"/>
                  </a:lnTo>
                  <a:lnTo>
                    <a:pt x="0" y="23675"/>
                  </a:lnTo>
                  <a:lnTo>
                    <a:pt x="2343" y="30983"/>
                  </a:lnTo>
                  <a:lnTo>
                    <a:pt x="15379" y="34937"/>
                  </a:lnTo>
                  <a:lnTo>
                    <a:pt x="58242" y="37475"/>
                  </a:lnTo>
                  <a:lnTo>
                    <a:pt x="99870" y="30372"/>
                  </a:lnTo>
                  <a:lnTo>
                    <a:pt x="138666" y="18778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222"/>
            <p:cNvSpPr/>
            <p:nvPr>
              <p:custDataLst>
                <p:tags r:id="rId116"/>
              </p:custDataLst>
            </p:nvPr>
          </p:nvSpPr>
          <p:spPr>
            <a:xfrm>
              <a:off x="2181225" y="773106"/>
              <a:ext cx="152401" cy="17470"/>
            </a:xfrm>
            <a:custGeom>
              <a:avLst/>
              <a:gdLst/>
              <a:ahLst/>
              <a:cxnLst/>
              <a:rect l="0" t="0" r="0" b="0"/>
              <a:pathLst>
                <a:path w="152401" h="17470">
                  <a:moveTo>
                    <a:pt x="0" y="17469"/>
                  </a:moveTo>
                  <a:lnTo>
                    <a:pt x="0" y="17469"/>
                  </a:lnTo>
                  <a:lnTo>
                    <a:pt x="8201" y="17469"/>
                  </a:lnTo>
                  <a:lnTo>
                    <a:pt x="31018" y="4377"/>
                  </a:lnTo>
                  <a:lnTo>
                    <a:pt x="53758" y="184"/>
                  </a:lnTo>
                  <a:lnTo>
                    <a:pt x="90482" y="0"/>
                  </a:lnTo>
                  <a:lnTo>
                    <a:pt x="152400" y="7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751"/>
          <p:cNvGrpSpPr/>
          <p:nvPr/>
        </p:nvGrpSpPr>
        <p:grpSpPr>
          <a:xfrm>
            <a:off x="3028950" y="559364"/>
            <a:ext cx="2486026" cy="462816"/>
            <a:chOff x="3028950" y="559364"/>
            <a:chExt cx="2486026" cy="462816"/>
          </a:xfrm>
        </p:grpSpPr>
        <p:sp>
          <p:nvSpPr>
            <p:cNvPr id="11" name="SMARTInkShape-4223"/>
            <p:cNvSpPr/>
            <p:nvPr>
              <p:custDataLst>
                <p:tags r:id="rId100"/>
              </p:custDataLst>
            </p:nvPr>
          </p:nvSpPr>
          <p:spPr>
            <a:xfrm>
              <a:off x="5457825" y="93345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47037" y="1831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24"/>
            <p:cNvSpPr/>
            <p:nvPr>
              <p:custDataLst>
                <p:tags r:id="rId101"/>
              </p:custDataLst>
            </p:nvPr>
          </p:nvSpPr>
          <p:spPr>
            <a:xfrm>
              <a:off x="5248275" y="9334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21459" y="95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25"/>
            <p:cNvSpPr/>
            <p:nvPr>
              <p:custDataLst>
                <p:tags r:id="rId102"/>
              </p:custDataLst>
            </p:nvPr>
          </p:nvSpPr>
          <p:spPr>
            <a:xfrm>
              <a:off x="5019675" y="966493"/>
              <a:ext cx="47626" cy="5058"/>
            </a:xfrm>
            <a:custGeom>
              <a:avLst/>
              <a:gdLst/>
              <a:ahLst/>
              <a:cxnLst/>
              <a:rect l="0" t="0" r="0" b="0"/>
              <a:pathLst>
                <a:path w="47626" h="5058">
                  <a:moveTo>
                    <a:pt x="0" y="5057"/>
                  </a:moveTo>
                  <a:lnTo>
                    <a:pt x="0" y="5057"/>
                  </a:lnTo>
                  <a:lnTo>
                    <a:pt x="10113" y="0"/>
                  </a:lnTo>
                  <a:lnTo>
                    <a:pt x="20723" y="340"/>
                  </a:lnTo>
                  <a:lnTo>
                    <a:pt x="47625" y="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26"/>
            <p:cNvSpPr/>
            <p:nvPr>
              <p:custDataLst>
                <p:tags r:id="rId103"/>
              </p:custDataLst>
            </p:nvPr>
          </p:nvSpPr>
          <p:spPr>
            <a:xfrm>
              <a:off x="4725345" y="868215"/>
              <a:ext cx="65731" cy="102728"/>
            </a:xfrm>
            <a:custGeom>
              <a:avLst/>
              <a:gdLst/>
              <a:ahLst/>
              <a:cxnLst/>
              <a:rect l="0" t="0" r="0" b="0"/>
              <a:pathLst>
                <a:path w="65731" h="102728">
                  <a:moveTo>
                    <a:pt x="18105" y="17610"/>
                  </a:moveTo>
                  <a:lnTo>
                    <a:pt x="18105" y="17610"/>
                  </a:lnTo>
                  <a:lnTo>
                    <a:pt x="18105" y="9409"/>
                  </a:lnTo>
                  <a:lnTo>
                    <a:pt x="23162" y="3421"/>
                  </a:lnTo>
                  <a:lnTo>
                    <a:pt x="28466" y="720"/>
                  </a:lnTo>
                  <a:lnTo>
                    <a:pt x="31362" y="0"/>
                  </a:lnTo>
                  <a:lnTo>
                    <a:pt x="34352" y="578"/>
                  </a:lnTo>
                  <a:lnTo>
                    <a:pt x="40495" y="4043"/>
                  </a:lnTo>
                  <a:lnTo>
                    <a:pt x="42557" y="6449"/>
                  </a:lnTo>
                  <a:lnTo>
                    <a:pt x="44848" y="11944"/>
                  </a:lnTo>
                  <a:lnTo>
                    <a:pt x="41080" y="31101"/>
                  </a:lnTo>
                  <a:lnTo>
                    <a:pt x="24243" y="71376"/>
                  </a:lnTo>
                  <a:lnTo>
                    <a:pt x="15189" y="81370"/>
                  </a:lnTo>
                  <a:lnTo>
                    <a:pt x="6225" y="89339"/>
                  </a:lnTo>
                  <a:lnTo>
                    <a:pt x="0" y="101283"/>
                  </a:lnTo>
                  <a:lnTo>
                    <a:pt x="1801" y="101967"/>
                  </a:lnTo>
                  <a:lnTo>
                    <a:pt x="9448" y="102727"/>
                  </a:lnTo>
                  <a:lnTo>
                    <a:pt x="65730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27"/>
            <p:cNvSpPr/>
            <p:nvPr>
              <p:custDataLst>
                <p:tags r:id="rId104"/>
              </p:custDataLst>
            </p:nvPr>
          </p:nvSpPr>
          <p:spPr>
            <a:xfrm>
              <a:off x="4876800" y="971550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47625" y="0"/>
                  </a:moveTo>
                  <a:lnTo>
                    <a:pt x="47625" y="0"/>
                  </a:lnTo>
                  <a:lnTo>
                    <a:pt x="13889" y="25535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228"/>
            <p:cNvSpPr/>
            <p:nvPr>
              <p:custDataLst>
                <p:tags r:id="rId105"/>
              </p:custDataLst>
            </p:nvPr>
          </p:nvSpPr>
          <p:spPr>
            <a:xfrm>
              <a:off x="4552950" y="649024"/>
              <a:ext cx="142876" cy="274902"/>
            </a:xfrm>
            <a:custGeom>
              <a:avLst/>
              <a:gdLst/>
              <a:ahLst/>
              <a:cxnLst/>
              <a:rect l="0" t="0" r="0" b="0"/>
              <a:pathLst>
                <a:path w="142876" h="274902">
                  <a:moveTo>
                    <a:pt x="142875" y="8201"/>
                  </a:moveTo>
                  <a:lnTo>
                    <a:pt x="142875" y="8201"/>
                  </a:lnTo>
                  <a:lnTo>
                    <a:pt x="142875" y="3144"/>
                  </a:lnTo>
                  <a:lnTo>
                    <a:pt x="141817" y="1655"/>
                  </a:lnTo>
                  <a:lnTo>
                    <a:pt x="140053" y="662"/>
                  </a:lnTo>
                  <a:lnTo>
                    <a:pt x="137818" y="0"/>
                  </a:lnTo>
                  <a:lnTo>
                    <a:pt x="129692" y="7731"/>
                  </a:lnTo>
                  <a:lnTo>
                    <a:pt x="118861" y="24290"/>
                  </a:lnTo>
                  <a:lnTo>
                    <a:pt x="114210" y="33343"/>
                  </a:lnTo>
                  <a:lnTo>
                    <a:pt x="88052" y="72673"/>
                  </a:lnTo>
                  <a:lnTo>
                    <a:pt x="69878" y="108112"/>
                  </a:lnTo>
                  <a:lnTo>
                    <a:pt x="53042" y="146930"/>
                  </a:lnTo>
                  <a:lnTo>
                    <a:pt x="34649" y="185713"/>
                  </a:lnTo>
                  <a:lnTo>
                    <a:pt x="15115" y="228278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29"/>
            <p:cNvSpPr/>
            <p:nvPr>
              <p:custDataLst>
                <p:tags r:id="rId106"/>
              </p:custDataLst>
            </p:nvPr>
          </p:nvSpPr>
          <p:spPr>
            <a:xfrm>
              <a:off x="4533900" y="676667"/>
              <a:ext cx="133351" cy="256784"/>
            </a:xfrm>
            <a:custGeom>
              <a:avLst/>
              <a:gdLst/>
              <a:ahLst/>
              <a:cxnLst/>
              <a:rect l="0" t="0" r="0" b="0"/>
              <a:pathLst>
                <a:path w="133351" h="25678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7604" y="1986"/>
                  </a:lnTo>
                  <a:lnTo>
                    <a:pt x="39010" y="43863"/>
                  </a:lnTo>
                  <a:lnTo>
                    <a:pt x="63424" y="86810"/>
                  </a:lnTo>
                  <a:lnTo>
                    <a:pt x="92151" y="129634"/>
                  </a:lnTo>
                  <a:lnTo>
                    <a:pt x="112120" y="174596"/>
                  </a:lnTo>
                  <a:lnTo>
                    <a:pt x="128830" y="219149"/>
                  </a:lnTo>
                  <a:lnTo>
                    <a:pt x="13335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30"/>
            <p:cNvSpPr/>
            <p:nvPr>
              <p:custDataLst>
                <p:tags r:id="rId107"/>
              </p:custDataLst>
            </p:nvPr>
          </p:nvSpPr>
          <p:spPr>
            <a:xfrm>
              <a:off x="4276725" y="93345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66675" y="13257"/>
                  </a:lnTo>
                  <a:lnTo>
                    <a:pt x="56562" y="27447"/>
                  </a:lnTo>
                  <a:lnTo>
                    <a:pt x="14617" y="6130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31"/>
            <p:cNvSpPr/>
            <p:nvPr>
              <p:custDataLst>
                <p:tags r:id="rId108"/>
              </p:custDataLst>
            </p:nvPr>
          </p:nvSpPr>
          <p:spPr>
            <a:xfrm>
              <a:off x="4229100" y="857250"/>
              <a:ext cx="15014" cy="76201"/>
            </a:xfrm>
            <a:custGeom>
              <a:avLst/>
              <a:gdLst/>
              <a:ahLst/>
              <a:cxnLst/>
              <a:rect l="0" t="0" r="0" b="0"/>
              <a:pathLst>
                <a:path w="15014" h="76201">
                  <a:moveTo>
                    <a:pt x="9525" y="0"/>
                  </a:moveTo>
                  <a:lnTo>
                    <a:pt x="9525" y="0"/>
                  </a:lnTo>
                  <a:lnTo>
                    <a:pt x="14582" y="10113"/>
                  </a:lnTo>
                  <a:lnTo>
                    <a:pt x="15013" y="14150"/>
                  </a:lnTo>
                  <a:lnTo>
                    <a:pt x="6825" y="5935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32"/>
            <p:cNvSpPr/>
            <p:nvPr>
              <p:custDataLst>
                <p:tags r:id="rId109"/>
              </p:custDataLst>
            </p:nvPr>
          </p:nvSpPr>
          <p:spPr>
            <a:xfrm>
              <a:off x="4057650" y="676275"/>
              <a:ext cx="142876" cy="257176"/>
            </a:xfrm>
            <a:custGeom>
              <a:avLst/>
              <a:gdLst/>
              <a:ahLst/>
              <a:cxnLst/>
              <a:rect l="0" t="0" r="0" b="0"/>
              <a:pathLst>
                <a:path w="142876" h="257176">
                  <a:moveTo>
                    <a:pt x="142875" y="0"/>
                  </a:moveTo>
                  <a:lnTo>
                    <a:pt x="142875" y="0"/>
                  </a:lnTo>
                  <a:lnTo>
                    <a:pt x="134674" y="0"/>
                  </a:lnTo>
                  <a:lnTo>
                    <a:pt x="111857" y="16267"/>
                  </a:lnTo>
                  <a:lnTo>
                    <a:pt x="78577" y="55233"/>
                  </a:lnTo>
                  <a:lnTo>
                    <a:pt x="51857" y="94558"/>
                  </a:lnTo>
                  <a:lnTo>
                    <a:pt x="32307" y="137296"/>
                  </a:lnTo>
                  <a:lnTo>
                    <a:pt x="19160" y="179559"/>
                  </a:lnTo>
                  <a:lnTo>
                    <a:pt x="9735" y="220809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33"/>
            <p:cNvSpPr/>
            <p:nvPr>
              <p:custDataLst>
                <p:tags r:id="rId110"/>
              </p:custDataLst>
            </p:nvPr>
          </p:nvSpPr>
          <p:spPr>
            <a:xfrm>
              <a:off x="4029075" y="677599"/>
              <a:ext cx="133351" cy="227277"/>
            </a:xfrm>
            <a:custGeom>
              <a:avLst/>
              <a:gdLst/>
              <a:ahLst/>
              <a:cxnLst/>
              <a:rect l="0" t="0" r="0" b="0"/>
              <a:pathLst>
                <a:path w="133351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9181"/>
                  </a:lnTo>
                  <a:lnTo>
                    <a:pt x="36580" y="56748"/>
                  </a:lnTo>
                  <a:lnTo>
                    <a:pt x="66893" y="98856"/>
                  </a:lnTo>
                  <a:lnTo>
                    <a:pt x="92118" y="145700"/>
                  </a:lnTo>
                  <a:lnTo>
                    <a:pt x="116921" y="191352"/>
                  </a:lnTo>
                  <a:lnTo>
                    <a:pt x="13335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34"/>
            <p:cNvSpPr/>
            <p:nvPr>
              <p:custDataLst>
                <p:tags r:id="rId111"/>
              </p:custDataLst>
            </p:nvPr>
          </p:nvSpPr>
          <p:spPr>
            <a:xfrm>
              <a:off x="3802991" y="601157"/>
              <a:ext cx="130835" cy="386372"/>
            </a:xfrm>
            <a:custGeom>
              <a:avLst/>
              <a:gdLst/>
              <a:ahLst/>
              <a:cxnLst/>
              <a:rect l="0" t="0" r="0" b="0"/>
              <a:pathLst>
                <a:path w="130835" h="386372">
                  <a:moveTo>
                    <a:pt x="102259" y="17968"/>
                  </a:moveTo>
                  <a:lnTo>
                    <a:pt x="102259" y="17968"/>
                  </a:lnTo>
                  <a:lnTo>
                    <a:pt x="102259" y="4711"/>
                  </a:lnTo>
                  <a:lnTo>
                    <a:pt x="101201" y="3838"/>
                  </a:lnTo>
                  <a:lnTo>
                    <a:pt x="99437" y="4315"/>
                  </a:lnTo>
                  <a:lnTo>
                    <a:pt x="97202" y="5691"/>
                  </a:lnTo>
                  <a:lnTo>
                    <a:pt x="94654" y="5550"/>
                  </a:lnTo>
                  <a:lnTo>
                    <a:pt x="84954" y="1353"/>
                  </a:lnTo>
                  <a:lnTo>
                    <a:pt x="74813" y="0"/>
                  </a:lnTo>
                  <a:lnTo>
                    <a:pt x="66072" y="2221"/>
                  </a:lnTo>
                  <a:lnTo>
                    <a:pt x="20588" y="21336"/>
                  </a:lnTo>
                  <a:lnTo>
                    <a:pt x="5976" y="30725"/>
                  </a:lnTo>
                  <a:lnTo>
                    <a:pt x="1258" y="37043"/>
                  </a:lnTo>
                  <a:lnTo>
                    <a:pt x="0" y="40210"/>
                  </a:lnTo>
                  <a:lnTo>
                    <a:pt x="219" y="43379"/>
                  </a:lnTo>
                  <a:lnTo>
                    <a:pt x="24996" y="87082"/>
                  </a:lnTo>
                  <a:lnTo>
                    <a:pt x="46585" y="124283"/>
                  </a:lnTo>
                  <a:lnTo>
                    <a:pt x="53044" y="171299"/>
                  </a:lnTo>
                  <a:lnTo>
                    <a:pt x="51811" y="194065"/>
                  </a:lnTo>
                  <a:lnTo>
                    <a:pt x="40274" y="217724"/>
                  </a:lnTo>
                  <a:lnTo>
                    <a:pt x="23084" y="239346"/>
                  </a:lnTo>
                  <a:lnTo>
                    <a:pt x="20901" y="240695"/>
                  </a:lnTo>
                  <a:lnTo>
                    <a:pt x="19445" y="240536"/>
                  </a:lnTo>
                  <a:lnTo>
                    <a:pt x="18475" y="239372"/>
                  </a:lnTo>
                  <a:lnTo>
                    <a:pt x="18886" y="237537"/>
                  </a:lnTo>
                  <a:lnTo>
                    <a:pt x="27151" y="226989"/>
                  </a:lnTo>
                  <a:lnTo>
                    <a:pt x="29961" y="223990"/>
                  </a:lnTo>
                  <a:lnTo>
                    <a:pt x="38730" y="220658"/>
                  </a:lnTo>
                  <a:lnTo>
                    <a:pt x="44031" y="219770"/>
                  </a:lnTo>
                  <a:lnTo>
                    <a:pt x="48624" y="221294"/>
                  </a:lnTo>
                  <a:lnTo>
                    <a:pt x="66961" y="239607"/>
                  </a:lnTo>
                  <a:lnTo>
                    <a:pt x="67874" y="254763"/>
                  </a:lnTo>
                  <a:lnTo>
                    <a:pt x="57044" y="296997"/>
                  </a:lnTo>
                  <a:lnTo>
                    <a:pt x="45237" y="338497"/>
                  </a:lnTo>
                  <a:lnTo>
                    <a:pt x="37856" y="359531"/>
                  </a:lnTo>
                  <a:lnTo>
                    <a:pt x="32008" y="365565"/>
                  </a:lnTo>
                  <a:lnTo>
                    <a:pt x="31083" y="369291"/>
                  </a:lnTo>
                  <a:lnTo>
                    <a:pt x="32878" y="379076"/>
                  </a:lnTo>
                  <a:lnTo>
                    <a:pt x="35897" y="382532"/>
                  </a:lnTo>
                  <a:lnTo>
                    <a:pt x="44895" y="386371"/>
                  </a:lnTo>
                  <a:lnTo>
                    <a:pt x="66918" y="383477"/>
                  </a:lnTo>
                  <a:lnTo>
                    <a:pt x="130834" y="36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235"/>
            <p:cNvSpPr/>
            <p:nvPr>
              <p:custDataLst>
                <p:tags r:id="rId112"/>
              </p:custDataLst>
            </p:nvPr>
          </p:nvSpPr>
          <p:spPr>
            <a:xfrm>
              <a:off x="3527585" y="562367"/>
              <a:ext cx="158591" cy="459813"/>
            </a:xfrm>
            <a:custGeom>
              <a:avLst/>
              <a:gdLst/>
              <a:ahLst/>
              <a:cxnLst/>
              <a:rect l="0" t="0" r="0" b="0"/>
              <a:pathLst>
                <a:path w="158591" h="459813">
                  <a:moveTo>
                    <a:pt x="158590" y="9133"/>
                  </a:moveTo>
                  <a:lnTo>
                    <a:pt x="158590" y="9133"/>
                  </a:lnTo>
                  <a:lnTo>
                    <a:pt x="158590" y="4076"/>
                  </a:lnTo>
                  <a:lnTo>
                    <a:pt x="157532" y="2587"/>
                  </a:lnTo>
                  <a:lnTo>
                    <a:pt x="155768" y="1594"/>
                  </a:lnTo>
                  <a:lnTo>
                    <a:pt x="145333" y="0"/>
                  </a:lnTo>
                  <a:lnTo>
                    <a:pt x="136470" y="5427"/>
                  </a:lnTo>
                  <a:lnTo>
                    <a:pt x="119580" y="23204"/>
                  </a:lnTo>
                  <a:lnTo>
                    <a:pt x="103993" y="48580"/>
                  </a:lnTo>
                  <a:lnTo>
                    <a:pt x="78297" y="95035"/>
                  </a:lnTo>
                  <a:lnTo>
                    <a:pt x="56456" y="135815"/>
                  </a:lnTo>
                  <a:lnTo>
                    <a:pt x="42250" y="171905"/>
                  </a:lnTo>
                  <a:lnTo>
                    <a:pt x="27458" y="209409"/>
                  </a:lnTo>
                  <a:lnTo>
                    <a:pt x="13550" y="250154"/>
                  </a:lnTo>
                  <a:lnTo>
                    <a:pt x="4169" y="282412"/>
                  </a:lnTo>
                  <a:lnTo>
                    <a:pt x="0" y="321443"/>
                  </a:lnTo>
                  <a:lnTo>
                    <a:pt x="969" y="357840"/>
                  </a:lnTo>
                  <a:lnTo>
                    <a:pt x="7045" y="390597"/>
                  </a:lnTo>
                  <a:lnTo>
                    <a:pt x="20328" y="419267"/>
                  </a:lnTo>
                  <a:lnTo>
                    <a:pt x="33993" y="434832"/>
                  </a:lnTo>
                  <a:lnTo>
                    <a:pt x="80336" y="456551"/>
                  </a:lnTo>
                  <a:lnTo>
                    <a:pt x="87371" y="459812"/>
                  </a:lnTo>
                  <a:lnTo>
                    <a:pt x="139540" y="45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236"/>
            <p:cNvSpPr/>
            <p:nvPr>
              <p:custDataLst>
                <p:tags r:id="rId113"/>
              </p:custDataLst>
            </p:nvPr>
          </p:nvSpPr>
          <p:spPr>
            <a:xfrm>
              <a:off x="3171825" y="704850"/>
              <a:ext cx="200026" cy="213959"/>
            </a:xfrm>
            <a:custGeom>
              <a:avLst/>
              <a:gdLst/>
              <a:ahLst/>
              <a:cxnLst/>
              <a:rect l="0" t="0" r="0" b="0"/>
              <a:pathLst>
                <a:path w="200026" h="213959">
                  <a:moveTo>
                    <a:pt x="0" y="95250"/>
                  </a:moveTo>
                  <a:lnTo>
                    <a:pt x="0" y="95250"/>
                  </a:lnTo>
                  <a:lnTo>
                    <a:pt x="5056" y="95250"/>
                  </a:lnTo>
                  <a:lnTo>
                    <a:pt x="6546" y="94192"/>
                  </a:lnTo>
                  <a:lnTo>
                    <a:pt x="7539" y="92428"/>
                  </a:lnTo>
                  <a:lnTo>
                    <a:pt x="8201" y="90194"/>
                  </a:lnTo>
                  <a:lnTo>
                    <a:pt x="9701" y="88704"/>
                  </a:lnTo>
                  <a:lnTo>
                    <a:pt x="14189" y="87049"/>
                  </a:lnTo>
                  <a:lnTo>
                    <a:pt x="16868" y="87666"/>
                  </a:lnTo>
                  <a:lnTo>
                    <a:pt x="36937" y="99099"/>
                  </a:lnTo>
                  <a:lnTo>
                    <a:pt x="45697" y="107897"/>
                  </a:lnTo>
                  <a:lnTo>
                    <a:pt x="56579" y="127572"/>
                  </a:lnTo>
                  <a:lnTo>
                    <a:pt x="63684" y="150688"/>
                  </a:lnTo>
                  <a:lnTo>
                    <a:pt x="66084" y="177462"/>
                  </a:lnTo>
                  <a:lnTo>
                    <a:pt x="61443" y="201806"/>
                  </a:lnTo>
                  <a:lnTo>
                    <a:pt x="56236" y="211400"/>
                  </a:lnTo>
                  <a:lnTo>
                    <a:pt x="53366" y="213958"/>
                  </a:lnTo>
                  <a:lnTo>
                    <a:pt x="50394" y="213547"/>
                  </a:lnTo>
                  <a:lnTo>
                    <a:pt x="44269" y="207446"/>
                  </a:lnTo>
                  <a:lnTo>
                    <a:pt x="43664" y="192034"/>
                  </a:lnTo>
                  <a:lnTo>
                    <a:pt x="51899" y="157760"/>
                  </a:lnTo>
                  <a:lnTo>
                    <a:pt x="71321" y="110969"/>
                  </a:lnTo>
                  <a:lnTo>
                    <a:pt x="101793" y="71084"/>
                  </a:lnTo>
                  <a:lnTo>
                    <a:pt x="147918" y="3185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37"/>
            <p:cNvSpPr/>
            <p:nvPr>
              <p:custDataLst>
                <p:tags r:id="rId114"/>
              </p:custDataLst>
            </p:nvPr>
          </p:nvSpPr>
          <p:spPr>
            <a:xfrm>
              <a:off x="3028950" y="559364"/>
              <a:ext cx="122226" cy="387006"/>
            </a:xfrm>
            <a:custGeom>
              <a:avLst/>
              <a:gdLst/>
              <a:ahLst/>
              <a:cxnLst/>
              <a:rect l="0" t="0" r="0" b="0"/>
              <a:pathLst>
                <a:path w="122226" h="387006">
                  <a:moveTo>
                    <a:pt x="0" y="164536"/>
                  </a:moveTo>
                  <a:lnTo>
                    <a:pt x="0" y="164536"/>
                  </a:lnTo>
                  <a:lnTo>
                    <a:pt x="8201" y="164536"/>
                  </a:lnTo>
                  <a:lnTo>
                    <a:pt x="14189" y="179705"/>
                  </a:lnTo>
                  <a:lnTo>
                    <a:pt x="18090" y="220880"/>
                  </a:lnTo>
                  <a:lnTo>
                    <a:pt x="21683" y="264135"/>
                  </a:lnTo>
                  <a:lnTo>
                    <a:pt x="27213" y="303801"/>
                  </a:lnTo>
                  <a:lnTo>
                    <a:pt x="28306" y="351344"/>
                  </a:lnTo>
                  <a:lnTo>
                    <a:pt x="28540" y="387005"/>
                  </a:lnTo>
                  <a:lnTo>
                    <a:pt x="28571" y="347769"/>
                  </a:lnTo>
                  <a:lnTo>
                    <a:pt x="22028" y="303624"/>
                  </a:lnTo>
                  <a:lnTo>
                    <a:pt x="20373" y="268333"/>
                  </a:lnTo>
                  <a:lnTo>
                    <a:pt x="19638" y="227954"/>
                  </a:lnTo>
                  <a:lnTo>
                    <a:pt x="20370" y="188489"/>
                  </a:lnTo>
                  <a:lnTo>
                    <a:pt x="26732" y="143529"/>
                  </a:lnTo>
                  <a:lnTo>
                    <a:pt x="35541" y="99356"/>
                  </a:lnTo>
                  <a:lnTo>
                    <a:pt x="39079" y="78417"/>
                  </a:lnTo>
                  <a:lnTo>
                    <a:pt x="55776" y="36125"/>
                  </a:lnTo>
                  <a:lnTo>
                    <a:pt x="69579" y="11818"/>
                  </a:lnTo>
                  <a:lnTo>
                    <a:pt x="79294" y="283"/>
                  </a:lnTo>
                  <a:lnTo>
                    <a:pt x="83555" y="0"/>
                  </a:lnTo>
                  <a:lnTo>
                    <a:pt x="93933" y="5331"/>
                  </a:lnTo>
                  <a:lnTo>
                    <a:pt x="111675" y="20233"/>
                  </a:lnTo>
                  <a:lnTo>
                    <a:pt x="118425" y="31962"/>
                  </a:lnTo>
                  <a:lnTo>
                    <a:pt x="122225" y="53288"/>
                  </a:lnTo>
                  <a:lnTo>
                    <a:pt x="122056" y="70643"/>
                  </a:lnTo>
                  <a:lnTo>
                    <a:pt x="110474" y="112033"/>
                  </a:lnTo>
                  <a:lnTo>
                    <a:pt x="96350" y="132282"/>
                  </a:lnTo>
                  <a:lnTo>
                    <a:pt x="73703" y="146630"/>
                  </a:lnTo>
                  <a:lnTo>
                    <a:pt x="47625" y="155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752"/>
          <p:cNvGrpSpPr/>
          <p:nvPr/>
        </p:nvGrpSpPr>
        <p:grpSpPr>
          <a:xfrm>
            <a:off x="5772150" y="591874"/>
            <a:ext cx="790312" cy="522552"/>
            <a:chOff x="5772150" y="591874"/>
            <a:chExt cx="790312" cy="522552"/>
          </a:xfrm>
        </p:grpSpPr>
        <p:sp>
          <p:nvSpPr>
            <p:cNvPr id="27" name="SMARTInkShape-4238"/>
            <p:cNvSpPr/>
            <p:nvPr>
              <p:custDataLst>
                <p:tags r:id="rId95"/>
              </p:custDataLst>
            </p:nvPr>
          </p:nvSpPr>
          <p:spPr>
            <a:xfrm>
              <a:off x="5772150" y="652561"/>
              <a:ext cx="161926" cy="338040"/>
            </a:xfrm>
            <a:custGeom>
              <a:avLst/>
              <a:gdLst/>
              <a:ahLst/>
              <a:cxnLst/>
              <a:rect l="0" t="0" r="0" b="0"/>
              <a:pathLst>
                <a:path w="161926" h="338040">
                  <a:moveTo>
                    <a:pt x="0" y="14189"/>
                  </a:moveTo>
                  <a:lnTo>
                    <a:pt x="0" y="14189"/>
                  </a:lnTo>
                  <a:lnTo>
                    <a:pt x="14189" y="0"/>
                  </a:lnTo>
                  <a:lnTo>
                    <a:pt x="17926" y="496"/>
                  </a:lnTo>
                  <a:lnTo>
                    <a:pt x="27722" y="6692"/>
                  </a:lnTo>
                  <a:lnTo>
                    <a:pt x="40082" y="27137"/>
                  </a:lnTo>
                  <a:lnTo>
                    <a:pt x="55503" y="63416"/>
                  </a:lnTo>
                  <a:lnTo>
                    <a:pt x="79677" y="109991"/>
                  </a:lnTo>
                  <a:lnTo>
                    <a:pt x="97456" y="150642"/>
                  </a:lnTo>
                  <a:lnTo>
                    <a:pt x="116304" y="193895"/>
                  </a:lnTo>
                  <a:lnTo>
                    <a:pt x="128300" y="220541"/>
                  </a:lnTo>
                  <a:lnTo>
                    <a:pt x="140289" y="261614"/>
                  </a:lnTo>
                  <a:lnTo>
                    <a:pt x="157743" y="308303"/>
                  </a:lnTo>
                  <a:lnTo>
                    <a:pt x="161925" y="33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39"/>
            <p:cNvSpPr/>
            <p:nvPr>
              <p:custDataLst>
                <p:tags r:id="rId96"/>
              </p:custDataLst>
            </p:nvPr>
          </p:nvSpPr>
          <p:spPr>
            <a:xfrm>
              <a:off x="6429375" y="601399"/>
              <a:ext cx="133087" cy="513027"/>
            </a:xfrm>
            <a:custGeom>
              <a:avLst/>
              <a:gdLst/>
              <a:ahLst/>
              <a:cxnLst/>
              <a:rect l="0" t="0" r="0" b="0"/>
              <a:pathLst>
                <a:path w="133087" h="513027">
                  <a:moveTo>
                    <a:pt x="38100" y="8201"/>
                  </a:moveTo>
                  <a:lnTo>
                    <a:pt x="38100" y="8201"/>
                  </a:lnTo>
                  <a:lnTo>
                    <a:pt x="29899" y="0"/>
                  </a:lnTo>
                  <a:lnTo>
                    <a:pt x="52294" y="43117"/>
                  </a:lnTo>
                  <a:lnTo>
                    <a:pt x="71939" y="80636"/>
                  </a:lnTo>
                  <a:lnTo>
                    <a:pt x="88058" y="121757"/>
                  </a:lnTo>
                  <a:lnTo>
                    <a:pt x="107979" y="168058"/>
                  </a:lnTo>
                  <a:lnTo>
                    <a:pt x="119718" y="205379"/>
                  </a:lnTo>
                  <a:lnTo>
                    <a:pt x="128840" y="243248"/>
                  </a:lnTo>
                  <a:lnTo>
                    <a:pt x="132014" y="280222"/>
                  </a:lnTo>
                  <a:lnTo>
                    <a:pt x="133086" y="324518"/>
                  </a:lnTo>
                  <a:lnTo>
                    <a:pt x="130449" y="366861"/>
                  </a:lnTo>
                  <a:lnTo>
                    <a:pt x="120144" y="411157"/>
                  </a:lnTo>
                  <a:lnTo>
                    <a:pt x="102755" y="449512"/>
                  </a:lnTo>
                  <a:lnTo>
                    <a:pt x="82305" y="470806"/>
                  </a:lnTo>
                  <a:lnTo>
                    <a:pt x="40403" y="495906"/>
                  </a:lnTo>
                  <a:lnTo>
                    <a:pt x="0" y="513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40"/>
            <p:cNvSpPr/>
            <p:nvPr>
              <p:custDataLst>
                <p:tags r:id="rId97"/>
              </p:custDataLst>
            </p:nvPr>
          </p:nvSpPr>
          <p:spPr>
            <a:xfrm>
              <a:off x="6276975" y="591874"/>
              <a:ext cx="66119" cy="430171"/>
            </a:xfrm>
            <a:custGeom>
              <a:avLst/>
              <a:gdLst/>
              <a:ahLst/>
              <a:cxnLst/>
              <a:rect l="0" t="0" r="0" b="0"/>
              <a:pathLst>
                <a:path w="66119" h="430171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10361" y="5379"/>
                  </a:lnTo>
                  <a:lnTo>
                    <a:pt x="17333" y="0"/>
                  </a:lnTo>
                  <a:lnTo>
                    <a:pt x="28654" y="4125"/>
                  </a:lnTo>
                  <a:lnTo>
                    <a:pt x="40358" y="12050"/>
                  </a:lnTo>
                  <a:lnTo>
                    <a:pt x="50528" y="31214"/>
                  </a:lnTo>
                  <a:lnTo>
                    <a:pt x="55188" y="62057"/>
                  </a:lnTo>
                  <a:lnTo>
                    <a:pt x="51513" y="87893"/>
                  </a:lnTo>
                  <a:lnTo>
                    <a:pt x="34954" y="132486"/>
                  </a:lnTo>
                  <a:lnTo>
                    <a:pt x="23763" y="157915"/>
                  </a:lnTo>
                  <a:lnTo>
                    <a:pt x="11125" y="204894"/>
                  </a:lnTo>
                  <a:lnTo>
                    <a:pt x="15055" y="224054"/>
                  </a:lnTo>
                  <a:lnTo>
                    <a:pt x="28885" y="260562"/>
                  </a:lnTo>
                  <a:lnTo>
                    <a:pt x="50817" y="305633"/>
                  </a:lnTo>
                  <a:lnTo>
                    <a:pt x="63855" y="341024"/>
                  </a:lnTo>
                  <a:lnTo>
                    <a:pt x="66118" y="366867"/>
                  </a:lnTo>
                  <a:lnTo>
                    <a:pt x="61454" y="391050"/>
                  </a:lnTo>
                  <a:lnTo>
                    <a:pt x="48313" y="413268"/>
                  </a:lnTo>
                  <a:lnTo>
                    <a:pt x="36069" y="428199"/>
                  </a:lnTo>
                  <a:lnTo>
                    <a:pt x="32513" y="430017"/>
                  </a:lnTo>
                  <a:lnTo>
                    <a:pt x="29083" y="430170"/>
                  </a:lnTo>
                  <a:lnTo>
                    <a:pt x="25739" y="429214"/>
                  </a:lnTo>
                  <a:lnTo>
                    <a:pt x="23510" y="426459"/>
                  </a:lnTo>
                  <a:lnTo>
                    <a:pt x="19050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241"/>
            <p:cNvSpPr/>
            <p:nvPr>
              <p:custDataLst>
                <p:tags r:id="rId98"/>
              </p:custDataLst>
            </p:nvPr>
          </p:nvSpPr>
          <p:spPr>
            <a:xfrm>
              <a:off x="6000764" y="911123"/>
              <a:ext cx="102418" cy="117578"/>
            </a:xfrm>
            <a:custGeom>
              <a:avLst/>
              <a:gdLst/>
              <a:ahLst/>
              <a:cxnLst/>
              <a:rect l="0" t="0" r="0" b="0"/>
              <a:pathLst>
                <a:path w="102418" h="117578">
                  <a:moveTo>
                    <a:pt x="19036" y="22327"/>
                  </a:moveTo>
                  <a:lnTo>
                    <a:pt x="19036" y="22327"/>
                  </a:lnTo>
                  <a:lnTo>
                    <a:pt x="19036" y="27384"/>
                  </a:lnTo>
                  <a:lnTo>
                    <a:pt x="16214" y="32688"/>
                  </a:lnTo>
                  <a:lnTo>
                    <a:pt x="3848" y="47837"/>
                  </a:lnTo>
                  <a:lnTo>
                    <a:pt x="1131" y="57285"/>
                  </a:lnTo>
                  <a:lnTo>
                    <a:pt x="136" y="68075"/>
                  </a:lnTo>
                  <a:lnTo>
                    <a:pt x="0" y="56530"/>
                  </a:lnTo>
                  <a:lnTo>
                    <a:pt x="23504" y="20065"/>
                  </a:lnTo>
                  <a:lnTo>
                    <a:pt x="39410" y="5429"/>
                  </a:lnTo>
                  <a:lnTo>
                    <a:pt x="45319" y="1537"/>
                  </a:lnTo>
                  <a:lnTo>
                    <a:pt x="51374" y="0"/>
                  </a:lnTo>
                  <a:lnTo>
                    <a:pt x="63748" y="1115"/>
                  </a:lnTo>
                  <a:lnTo>
                    <a:pt x="73480" y="5138"/>
                  </a:lnTo>
                  <a:lnTo>
                    <a:pt x="77558" y="7693"/>
                  </a:lnTo>
                  <a:lnTo>
                    <a:pt x="84909" y="21820"/>
                  </a:lnTo>
                  <a:lnTo>
                    <a:pt x="100422" y="64398"/>
                  </a:lnTo>
                  <a:lnTo>
                    <a:pt x="102417" y="94294"/>
                  </a:lnTo>
                  <a:lnTo>
                    <a:pt x="95236" y="117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42"/>
            <p:cNvSpPr/>
            <p:nvPr>
              <p:custDataLst>
                <p:tags r:id="rId99"/>
              </p:custDataLst>
            </p:nvPr>
          </p:nvSpPr>
          <p:spPr>
            <a:xfrm>
              <a:off x="5791200" y="671049"/>
              <a:ext cx="186464" cy="300502"/>
            </a:xfrm>
            <a:custGeom>
              <a:avLst/>
              <a:gdLst/>
              <a:ahLst/>
              <a:cxnLst/>
              <a:rect l="0" t="0" r="0" b="0"/>
              <a:pathLst>
                <a:path w="186464" h="300502">
                  <a:moveTo>
                    <a:pt x="180975" y="14751"/>
                  </a:moveTo>
                  <a:lnTo>
                    <a:pt x="180975" y="14751"/>
                  </a:lnTo>
                  <a:lnTo>
                    <a:pt x="180975" y="6550"/>
                  </a:lnTo>
                  <a:lnTo>
                    <a:pt x="186463" y="0"/>
                  </a:lnTo>
                  <a:lnTo>
                    <a:pt x="154736" y="36532"/>
                  </a:lnTo>
                  <a:lnTo>
                    <a:pt x="128951" y="73499"/>
                  </a:lnTo>
                  <a:lnTo>
                    <a:pt x="97203" y="114824"/>
                  </a:lnTo>
                  <a:lnTo>
                    <a:pt x="65179" y="159167"/>
                  </a:lnTo>
                  <a:lnTo>
                    <a:pt x="37657" y="198417"/>
                  </a:lnTo>
                  <a:lnTo>
                    <a:pt x="11139" y="244437"/>
                  </a:lnTo>
                  <a:lnTo>
                    <a:pt x="0" y="300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53"/>
          <p:cNvGrpSpPr/>
          <p:nvPr/>
        </p:nvGrpSpPr>
        <p:grpSpPr>
          <a:xfrm>
            <a:off x="6929595" y="885825"/>
            <a:ext cx="223681" cy="85715"/>
            <a:chOff x="6929595" y="885825"/>
            <a:chExt cx="223681" cy="85715"/>
          </a:xfrm>
        </p:grpSpPr>
        <p:sp>
          <p:nvSpPr>
            <p:cNvPr id="33" name="SMARTInkShape-4243"/>
            <p:cNvSpPr/>
            <p:nvPr>
              <p:custDataLst>
                <p:tags r:id="rId93"/>
              </p:custDataLst>
            </p:nvPr>
          </p:nvSpPr>
          <p:spPr>
            <a:xfrm>
              <a:off x="6965276" y="942975"/>
              <a:ext cx="188000" cy="28565"/>
            </a:xfrm>
            <a:custGeom>
              <a:avLst/>
              <a:gdLst/>
              <a:ahLst/>
              <a:cxnLst/>
              <a:rect l="0" t="0" r="0" b="0"/>
              <a:pathLst>
                <a:path w="188000" h="28565">
                  <a:moveTo>
                    <a:pt x="35599" y="0"/>
                  </a:moveTo>
                  <a:lnTo>
                    <a:pt x="35599" y="0"/>
                  </a:lnTo>
                  <a:lnTo>
                    <a:pt x="0" y="26466"/>
                  </a:lnTo>
                  <a:lnTo>
                    <a:pt x="225" y="27169"/>
                  </a:lnTo>
                  <a:lnTo>
                    <a:pt x="3296" y="27950"/>
                  </a:lnTo>
                  <a:lnTo>
                    <a:pt x="49797" y="28452"/>
                  </a:lnTo>
                  <a:lnTo>
                    <a:pt x="90135" y="28538"/>
                  </a:lnTo>
                  <a:lnTo>
                    <a:pt x="131956" y="28564"/>
                  </a:lnTo>
                  <a:lnTo>
                    <a:pt x="18799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244"/>
            <p:cNvSpPr/>
            <p:nvPr>
              <p:custDataLst>
                <p:tags r:id="rId94"/>
              </p:custDataLst>
            </p:nvPr>
          </p:nvSpPr>
          <p:spPr>
            <a:xfrm>
              <a:off x="6929595" y="885825"/>
              <a:ext cx="195106" cy="1"/>
            </a:xfrm>
            <a:custGeom>
              <a:avLst/>
              <a:gdLst/>
              <a:ahLst/>
              <a:cxnLst/>
              <a:rect l="0" t="0" r="0" b="0"/>
              <a:pathLst>
                <a:path w="195106" h="1">
                  <a:moveTo>
                    <a:pt x="14130" y="0"/>
                  </a:moveTo>
                  <a:lnTo>
                    <a:pt x="14130" y="0"/>
                  </a:lnTo>
                  <a:lnTo>
                    <a:pt x="0" y="0"/>
                  </a:lnTo>
                  <a:lnTo>
                    <a:pt x="43503" y="0"/>
                  </a:lnTo>
                  <a:lnTo>
                    <a:pt x="88384" y="0"/>
                  </a:lnTo>
                  <a:lnTo>
                    <a:pt x="133494" y="0"/>
                  </a:lnTo>
                  <a:lnTo>
                    <a:pt x="195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754"/>
          <p:cNvGrpSpPr/>
          <p:nvPr/>
        </p:nvGrpSpPr>
        <p:grpSpPr>
          <a:xfrm>
            <a:off x="7448550" y="699050"/>
            <a:ext cx="804264" cy="344977"/>
            <a:chOff x="7448550" y="699050"/>
            <a:chExt cx="804264" cy="344977"/>
          </a:xfrm>
        </p:grpSpPr>
        <p:sp>
          <p:nvSpPr>
            <p:cNvPr id="36" name="SMARTInkShape-4245"/>
            <p:cNvSpPr/>
            <p:nvPr>
              <p:custDataLst>
                <p:tags r:id="rId86"/>
              </p:custDataLst>
            </p:nvPr>
          </p:nvSpPr>
          <p:spPr>
            <a:xfrm>
              <a:off x="8162925" y="711427"/>
              <a:ext cx="89889" cy="307749"/>
            </a:xfrm>
            <a:custGeom>
              <a:avLst/>
              <a:gdLst/>
              <a:ahLst/>
              <a:cxnLst/>
              <a:rect l="0" t="0" r="0" b="0"/>
              <a:pathLst>
                <a:path w="89889" h="307749">
                  <a:moveTo>
                    <a:pt x="28575" y="31523"/>
                  </a:moveTo>
                  <a:lnTo>
                    <a:pt x="28575" y="31523"/>
                  </a:lnTo>
                  <a:lnTo>
                    <a:pt x="36113" y="13623"/>
                  </a:lnTo>
                  <a:lnTo>
                    <a:pt x="36775" y="10064"/>
                  </a:lnTo>
                  <a:lnTo>
                    <a:pt x="40333" y="3289"/>
                  </a:lnTo>
                  <a:lnTo>
                    <a:pt x="42764" y="0"/>
                  </a:lnTo>
                  <a:lnTo>
                    <a:pt x="46500" y="983"/>
                  </a:lnTo>
                  <a:lnTo>
                    <a:pt x="56297" y="10541"/>
                  </a:lnTo>
                  <a:lnTo>
                    <a:pt x="72229" y="50152"/>
                  </a:lnTo>
                  <a:lnTo>
                    <a:pt x="85568" y="95920"/>
                  </a:lnTo>
                  <a:lnTo>
                    <a:pt x="89888" y="119411"/>
                  </a:lnTo>
                  <a:lnTo>
                    <a:pt x="87429" y="165161"/>
                  </a:lnTo>
                  <a:lnTo>
                    <a:pt x="84113" y="200236"/>
                  </a:lnTo>
                  <a:lnTo>
                    <a:pt x="67925" y="234888"/>
                  </a:lnTo>
                  <a:lnTo>
                    <a:pt x="37374" y="277480"/>
                  </a:lnTo>
                  <a:lnTo>
                    <a:pt x="0" y="307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246"/>
            <p:cNvSpPr/>
            <p:nvPr>
              <p:custDataLst>
                <p:tags r:id="rId87"/>
              </p:custDataLst>
            </p:nvPr>
          </p:nvSpPr>
          <p:spPr>
            <a:xfrm>
              <a:off x="8086725" y="942975"/>
              <a:ext cx="9133" cy="85726"/>
            </a:xfrm>
            <a:custGeom>
              <a:avLst/>
              <a:gdLst/>
              <a:ahLst/>
              <a:cxnLst/>
              <a:rect l="0" t="0" r="0" b="0"/>
              <a:pathLst>
                <a:path w="9133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13257"/>
                  </a:lnTo>
                  <a:lnTo>
                    <a:pt x="573" y="5741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247"/>
            <p:cNvSpPr/>
            <p:nvPr>
              <p:custDataLst>
                <p:tags r:id="rId88"/>
              </p:custDataLst>
            </p:nvPr>
          </p:nvSpPr>
          <p:spPr>
            <a:xfrm>
              <a:off x="7924800" y="771525"/>
              <a:ext cx="133351" cy="219076"/>
            </a:xfrm>
            <a:custGeom>
              <a:avLst/>
              <a:gdLst/>
              <a:ahLst/>
              <a:cxnLst/>
              <a:rect l="0" t="0" r="0" b="0"/>
              <a:pathLst>
                <a:path w="133351" h="219076">
                  <a:moveTo>
                    <a:pt x="133350" y="0"/>
                  </a:moveTo>
                  <a:lnTo>
                    <a:pt x="133350" y="0"/>
                  </a:lnTo>
                  <a:lnTo>
                    <a:pt x="125150" y="0"/>
                  </a:lnTo>
                  <a:lnTo>
                    <a:pt x="84135" y="39724"/>
                  </a:lnTo>
                  <a:lnTo>
                    <a:pt x="64062" y="80490"/>
                  </a:lnTo>
                  <a:lnTo>
                    <a:pt x="41127" y="120627"/>
                  </a:lnTo>
                  <a:lnTo>
                    <a:pt x="18393" y="160980"/>
                  </a:lnTo>
                  <a:lnTo>
                    <a:pt x="3633" y="18972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248"/>
            <p:cNvSpPr/>
            <p:nvPr>
              <p:custDataLst>
                <p:tags r:id="rId89"/>
              </p:custDataLst>
            </p:nvPr>
          </p:nvSpPr>
          <p:spPr>
            <a:xfrm>
              <a:off x="7936042" y="792291"/>
              <a:ext cx="93534" cy="198310"/>
            </a:xfrm>
            <a:custGeom>
              <a:avLst/>
              <a:gdLst/>
              <a:ahLst/>
              <a:cxnLst/>
              <a:rect l="0" t="0" r="0" b="0"/>
              <a:pathLst>
                <a:path w="93534" h="198310">
                  <a:moveTo>
                    <a:pt x="17333" y="17334"/>
                  </a:moveTo>
                  <a:lnTo>
                    <a:pt x="17333" y="17334"/>
                  </a:lnTo>
                  <a:lnTo>
                    <a:pt x="0" y="0"/>
                  </a:lnTo>
                  <a:lnTo>
                    <a:pt x="3849" y="3849"/>
                  </a:lnTo>
                  <a:lnTo>
                    <a:pt x="17648" y="41193"/>
                  </a:lnTo>
                  <a:lnTo>
                    <a:pt x="35151" y="83078"/>
                  </a:lnTo>
                  <a:lnTo>
                    <a:pt x="56876" y="126354"/>
                  </a:lnTo>
                  <a:lnTo>
                    <a:pt x="77340" y="169105"/>
                  </a:lnTo>
                  <a:lnTo>
                    <a:pt x="85513" y="187405"/>
                  </a:lnTo>
                  <a:lnTo>
                    <a:pt x="93533" y="19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249"/>
            <p:cNvSpPr/>
            <p:nvPr>
              <p:custDataLst>
                <p:tags r:id="rId90"/>
              </p:custDataLst>
            </p:nvPr>
          </p:nvSpPr>
          <p:spPr>
            <a:xfrm>
              <a:off x="7763051" y="714896"/>
              <a:ext cx="95075" cy="311381"/>
            </a:xfrm>
            <a:custGeom>
              <a:avLst/>
              <a:gdLst/>
              <a:ahLst/>
              <a:cxnLst/>
              <a:rect l="0" t="0" r="0" b="0"/>
              <a:pathLst>
                <a:path w="95075" h="311381">
                  <a:moveTo>
                    <a:pt x="95074" y="56629"/>
                  </a:moveTo>
                  <a:lnTo>
                    <a:pt x="95074" y="56629"/>
                  </a:lnTo>
                  <a:lnTo>
                    <a:pt x="95074" y="15211"/>
                  </a:lnTo>
                  <a:lnTo>
                    <a:pt x="95074" y="6792"/>
                  </a:lnTo>
                  <a:lnTo>
                    <a:pt x="94016" y="2238"/>
                  </a:lnTo>
                  <a:lnTo>
                    <a:pt x="92252" y="260"/>
                  </a:lnTo>
                  <a:lnTo>
                    <a:pt x="90018" y="0"/>
                  </a:lnTo>
                  <a:lnTo>
                    <a:pt x="76760" y="4690"/>
                  </a:lnTo>
                  <a:lnTo>
                    <a:pt x="59426" y="27952"/>
                  </a:lnTo>
                  <a:lnTo>
                    <a:pt x="35843" y="73771"/>
                  </a:lnTo>
                  <a:lnTo>
                    <a:pt x="17169" y="121046"/>
                  </a:lnTo>
                  <a:lnTo>
                    <a:pt x="2840" y="167809"/>
                  </a:lnTo>
                  <a:lnTo>
                    <a:pt x="419" y="210882"/>
                  </a:lnTo>
                  <a:lnTo>
                    <a:pt x="0" y="249912"/>
                  </a:lnTo>
                  <a:lnTo>
                    <a:pt x="2725" y="267063"/>
                  </a:lnTo>
                  <a:lnTo>
                    <a:pt x="8521" y="279272"/>
                  </a:lnTo>
                  <a:lnTo>
                    <a:pt x="30419" y="305624"/>
                  </a:lnTo>
                  <a:lnTo>
                    <a:pt x="40233" y="310169"/>
                  </a:lnTo>
                  <a:lnTo>
                    <a:pt x="45813" y="311380"/>
                  </a:lnTo>
                  <a:lnTo>
                    <a:pt x="85549" y="294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250"/>
            <p:cNvSpPr/>
            <p:nvPr>
              <p:custDataLst>
                <p:tags r:id="rId91"/>
              </p:custDataLst>
            </p:nvPr>
          </p:nvSpPr>
          <p:spPr>
            <a:xfrm>
              <a:off x="7572375" y="847725"/>
              <a:ext cx="133351" cy="167020"/>
            </a:xfrm>
            <a:custGeom>
              <a:avLst/>
              <a:gdLst/>
              <a:ahLst/>
              <a:cxnLst/>
              <a:rect l="0" t="0" r="0" b="0"/>
              <a:pathLst>
                <a:path w="133351" h="167020">
                  <a:moveTo>
                    <a:pt x="0" y="66675"/>
                  </a:moveTo>
                  <a:lnTo>
                    <a:pt x="0" y="66675"/>
                  </a:lnTo>
                  <a:lnTo>
                    <a:pt x="0" y="84285"/>
                  </a:lnTo>
                  <a:lnTo>
                    <a:pt x="15209" y="87557"/>
                  </a:lnTo>
                  <a:lnTo>
                    <a:pt x="44781" y="112203"/>
                  </a:lnTo>
                  <a:lnTo>
                    <a:pt x="51653" y="124304"/>
                  </a:lnTo>
                  <a:lnTo>
                    <a:pt x="53485" y="130494"/>
                  </a:lnTo>
                  <a:lnTo>
                    <a:pt x="48626" y="166391"/>
                  </a:lnTo>
                  <a:lnTo>
                    <a:pt x="46176" y="167019"/>
                  </a:lnTo>
                  <a:lnTo>
                    <a:pt x="37809" y="164895"/>
                  </a:lnTo>
                  <a:lnTo>
                    <a:pt x="34731" y="160730"/>
                  </a:lnTo>
                  <a:lnTo>
                    <a:pt x="31310" y="147635"/>
                  </a:lnTo>
                  <a:lnTo>
                    <a:pt x="29386" y="117357"/>
                  </a:lnTo>
                  <a:lnTo>
                    <a:pt x="34580" y="96609"/>
                  </a:lnTo>
                  <a:lnTo>
                    <a:pt x="49082" y="60896"/>
                  </a:lnTo>
                  <a:lnTo>
                    <a:pt x="78370" y="30256"/>
                  </a:lnTo>
                  <a:lnTo>
                    <a:pt x="105418" y="1284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251"/>
            <p:cNvSpPr/>
            <p:nvPr>
              <p:custDataLst>
                <p:tags r:id="rId92"/>
              </p:custDataLst>
            </p:nvPr>
          </p:nvSpPr>
          <p:spPr>
            <a:xfrm>
              <a:off x="7448550" y="699050"/>
              <a:ext cx="122273" cy="344977"/>
            </a:xfrm>
            <a:custGeom>
              <a:avLst/>
              <a:gdLst/>
              <a:ahLst/>
              <a:cxnLst/>
              <a:rect l="0" t="0" r="0" b="0"/>
              <a:pathLst>
                <a:path w="122273" h="344977">
                  <a:moveTo>
                    <a:pt x="19050" y="120100"/>
                  </a:moveTo>
                  <a:lnTo>
                    <a:pt x="19050" y="120100"/>
                  </a:lnTo>
                  <a:lnTo>
                    <a:pt x="19050" y="115044"/>
                  </a:lnTo>
                  <a:lnTo>
                    <a:pt x="20108" y="113554"/>
                  </a:lnTo>
                  <a:lnTo>
                    <a:pt x="21872" y="112561"/>
                  </a:lnTo>
                  <a:lnTo>
                    <a:pt x="24106" y="111899"/>
                  </a:lnTo>
                  <a:lnTo>
                    <a:pt x="25595" y="112516"/>
                  </a:lnTo>
                  <a:lnTo>
                    <a:pt x="26588" y="113986"/>
                  </a:lnTo>
                  <a:lnTo>
                    <a:pt x="27692" y="119499"/>
                  </a:lnTo>
                  <a:lnTo>
                    <a:pt x="28459" y="161427"/>
                  </a:lnTo>
                  <a:lnTo>
                    <a:pt x="28541" y="204547"/>
                  </a:lnTo>
                  <a:lnTo>
                    <a:pt x="33621" y="245781"/>
                  </a:lnTo>
                  <a:lnTo>
                    <a:pt x="37216" y="285606"/>
                  </a:lnTo>
                  <a:lnTo>
                    <a:pt x="37926" y="329848"/>
                  </a:lnTo>
                  <a:lnTo>
                    <a:pt x="38066" y="344976"/>
                  </a:lnTo>
                  <a:lnTo>
                    <a:pt x="33040" y="306689"/>
                  </a:lnTo>
                  <a:lnTo>
                    <a:pt x="29457" y="267455"/>
                  </a:lnTo>
                  <a:lnTo>
                    <a:pt x="28836" y="223733"/>
                  </a:lnTo>
                  <a:lnTo>
                    <a:pt x="28653" y="188200"/>
                  </a:lnTo>
                  <a:lnTo>
                    <a:pt x="28591" y="141627"/>
                  </a:lnTo>
                  <a:lnTo>
                    <a:pt x="28580" y="105664"/>
                  </a:lnTo>
                  <a:lnTo>
                    <a:pt x="30693" y="77701"/>
                  </a:lnTo>
                  <a:lnTo>
                    <a:pt x="46475" y="33722"/>
                  </a:lnTo>
                  <a:lnTo>
                    <a:pt x="60098" y="8846"/>
                  </a:lnTo>
                  <a:lnTo>
                    <a:pt x="65465" y="4656"/>
                  </a:lnTo>
                  <a:lnTo>
                    <a:pt x="79896" y="0"/>
                  </a:lnTo>
                  <a:lnTo>
                    <a:pt x="94070" y="753"/>
                  </a:lnTo>
                  <a:lnTo>
                    <a:pt x="100813" y="2435"/>
                  </a:lnTo>
                  <a:lnTo>
                    <a:pt x="106367" y="6732"/>
                  </a:lnTo>
                  <a:lnTo>
                    <a:pt x="118182" y="25832"/>
                  </a:lnTo>
                  <a:lnTo>
                    <a:pt x="121317" y="35164"/>
                  </a:lnTo>
                  <a:lnTo>
                    <a:pt x="122272" y="70475"/>
                  </a:lnTo>
                  <a:lnTo>
                    <a:pt x="118549" y="86050"/>
                  </a:lnTo>
                  <a:lnTo>
                    <a:pt x="92326" y="120900"/>
                  </a:lnTo>
                  <a:lnTo>
                    <a:pt x="57352" y="157717"/>
                  </a:lnTo>
                  <a:lnTo>
                    <a:pt x="35338" y="169816"/>
                  </a:lnTo>
                  <a:lnTo>
                    <a:pt x="0" y="177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55"/>
          <p:cNvGrpSpPr/>
          <p:nvPr/>
        </p:nvGrpSpPr>
        <p:grpSpPr>
          <a:xfrm>
            <a:off x="8486775" y="654006"/>
            <a:ext cx="638176" cy="393745"/>
            <a:chOff x="8486775" y="654006"/>
            <a:chExt cx="638176" cy="393745"/>
          </a:xfrm>
        </p:grpSpPr>
        <p:sp>
          <p:nvSpPr>
            <p:cNvPr id="44" name="SMARTInkShape-4252"/>
            <p:cNvSpPr/>
            <p:nvPr>
              <p:custDataLst>
                <p:tags r:id="rId80"/>
              </p:custDataLst>
            </p:nvPr>
          </p:nvSpPr>
          <p:spPr>
            <a:xfrm>
              <a:off x="9020175" y="943010"/>
              <a:ext cx="104776" cy="104741"/>
            </a:xfrm>
            <a:custGeom>
              <a:avLst/>
              <a:gdLst/>
              <a:ahLst/>
              <a:cxnLst/>
              <a:rect l="0" t="0" r="0" b="0"/>
              <a:pathLst>
                <a:path w="104776" h="104741">
                  <a:moveTo>
                    <a:pt x="0" y="9490"/>
                  </a:moveTo>
                  <a:lnTo>
                    <a:pt x="0" y="9490"/>
                  </a:lnTo>
                  <a:lnTo>
                    <a:pt x="0" y="357"/>
                  </a:lnTo>
                  <a:lnTo>
                    <a:pt x="21458" y="0"/>
                  </a:lnTo>
                  <a:lnTo>
                    <a:pt x="28235" y="2803"/>
                  </a:lnTo>
                  <a:lnTo>
                    <a:pt x="31523" y="5032"/>
                  </a:lnTo>
                  <a:lnTo>
                    <a:pt x="35177" y="10331"/>
                  </a:lnTo>
                  <a:lnTo>
                    <a:pt x="36151" y="13226"/>
                  </a:lnTo>
                  <a:lnTo>
                    <a:pt x="27483" y="49336"/>
                  </a:lnTo>
                  <a:lnTo>
                    <a:pt x="18727" y="71038"/>
                  </a:lnTo>
                  <a:lnTo>
                    <a:pt x="6287" y="92909"/>
                  </a:lnTo>
                  <a:lnTo>
                    <a:pt x="5249" y="96852"/>
                  </a:lnTo>
                  <a:lnTo>
                    <a:pt x="5616" y="99482"/>
                  </a:lnTo>
                  <a:lnTo>
                    <a:pt x="6920" y="101234"/>
                  </a:lnTo>
                  <a:lnTo>
                    <a:pt x="14012" y="103182"/>
                  </a:lnTo>
                  <a:lnTo>
                    <a:pt x="57075" y="104535"/>
                  </a:lnTo>
                  <a:lnTo>
                    <a:pt x="104775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253"/>
            <p:cNvSpPr/>
            <p:nvPr>
              <p:custDataLst>
                <p:tags r:id="rId81"/>
              </p:custDataLst>
            </p:nvPr>
          </p:nvSpPr>
          <p:spPr>
            <a:xfrm>
              <a:off x="8905875" y="762000"/>
              <a:ext cx="123826" cy="209551"/>
            </a:xfrm>
            <a:custGeom>
              <a:avLst/>
              <a:gdLst/>
              <a:ahLst/>
              <a:cxnLst/>
              <a:rect l="0" t="0" r="0" b="0"/>
              <a:pathLst>
                <a:path w="123826" h="209551">
                  <a:moveTo>
                    <a:pt x="123825" y="0"/>
                  </a:moveTo>
                  <a:lnTo>
                    <a:pt x="123825" y="0"/>
                  </a:lnTo>
                  <a:lnTo>
                    <a:pt x="108656" y="0"/>
                  </a:lnTo>
                  <a:lnTo>
                    <a:pt x="92742" y="8467"/>
                  </a:lnTo>
                  <a:lnTo>
                    <a:pt x="68753" y="31084"/>
                  </a:lnTo>
                  <a:lnTo>
                    <a:pt x="36257" y="76530"/>
                  </a:lnTo>
                  <a:lnTo>
                    <a:pt x="19941" y="117188"/>
                  </a:lnTo>
                  <a:lnTo>
                    <a:pt x="6526" y="16061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254"/>
            <p:cNvSpPr/>
            <p:nvPr>
              <p:custDataLst>
                <p:tags r:id="rId82"/>
              </p:custDataLst>
            </p:nvPr>
          </p:nvSpPr>
          <p:spPr>
            <a:xfrm>
              <a:off x="8905875" y="756512"/>
              <a:ext cx="76201" cy="215039"/>
            </a:xfrm>
            <a:custGeom>
              <a:avLst/>
              <a:gdLst/>
              <a:ahLst/>
              <a:cxnLst/>
              <a:rect l="0" t="0" r="0" b="0"/>
              <a:pathLst>
                <a:path w="76201" h="2150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2822" y="36158"/>
                  </a:lnTo>
                  <a:lnTo>
                    <a:pt x="13257" y="77633"/>
                  </a:lnTo>
                  <a:lnTo>
                    <a:pt x="31471" y="121240"/>
                  </a:lnTo>
                  <a:lnTo>
                    <a:pt x="53101" y="166546"/>
                  </a:lnTo>
                  <a:lnTo>
                    <a:pt x="7620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255"/>
            <p:cNvSpPr/>
            <p:nvPr>
              <p:custDataLst>
                <p:tags r:id="rId83"/>
              </p:custDataLst>
            </p:nvPr>
          </p:nvSpPr>
          <p:spPr>
            <a:xfrm>
              <a:off x="8763557" y="710643"/>
              <a:ext cx="56594" cy="270433"/>
            </a:xfrm>
            <a:custGeom>
              <a:avLst/>
              <a:gdLst/>
              <a:ahLst/>
              <a:cxnLst/>
              <a:rect l="0" t="0" r="0" b="0"/>
              <a:pathLst>
                <a:path w="56594" h="270433">
                  <a:moveTo>
                    <a:pt x="56593" y="13257"/>
                  </a:moveTo>
                  <a:lnTo>
                    <a:pt x="56593" y="13257"/>
                  </a:lnTo>
                  <a:lnTo>
                    <a:pt x="56593" y="8201"/>
                  </a:lnTo>
                  <a:lnTo>
                    <a:pt x="53771" y="2896"/>
                  </a:lnTo>
                  <a:lnTo>
                    <a:pt x="51536" y="0"/>
                  </a:lnTo>
                  <a:lnTo>
                    <a:pt x="48988" y="185"/>
                  </a:lnTo>
                  <a:lnTo>
                    <a:pt x="43336" y="6036"/>
                  </a:lnTo>
                  <a:lnTo>
                    <a:pt x="24794" y="44195"/>
                  </a:lnTo>
                  <a:lnTo>
                    <a:pt x="12134" y="81457"/>
                  </a:lnTo>
                  <a:lnTo>
                    <a:pt x="2264" y="125663"/>
                  </a:lnTo>
                  <a:lnTo>
                    <a:pt x="0" y="170339"/>
                  </a:lnTo>
                  <a:lnTo>
                    <a:pt x="612" y="217813"/>
                  </a:lnTo>
                  <a:lnTo>
                    <a:pt x="12714" y="256656"/>
                  </a:lnTo>
                  <a:lnTo>
                    <a:pt x="28018" y="27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56"/>
            <p:cNvSpPr/>
            <p:nvPr>
              <p:custDataLst>
                <p:tags r:id="rId84"/>
              </p:custDataLst>
            </p:nvPr>
          </p:nvSpPr>
          <p:spPr>
            <a:xfrm>
              <a:off x="8582025" y="819150"/>
              <a:ext cx="95251" cy="155239"/>
            </a:xfrm>
            <a:custGeom>
              <a:avLst/>
              <a:gdLst/>
              <a:ahLst/>
              <a:cxnLst/>
              <a:rect l="0" t="0" r="0" b="0"/>
              <a:pathLst>
                <a:path w="95251" h="155239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53269"/>
                  </a:lnTo>
                  <a:lnTo>
                    <a:pt x="15188" y="61775"/>
                  </a:lnTo>
                  <a:lnTo>
                    <a:pt x="29185" y="106347"/>
                  </a:lnTo>
                  <a:lnTo>
                    <a:pt x="33079" y="123465"/>
                  </a:lnTo>
                  <a:lnTo>
                    <a:pt x="31283" y="138129"/>
                  </a:lnTo>
                  <a:lnTo>
                    <a:pt x="24321" y="153228"/>
                  </a:lnTo>
                  <a:lnTo>
                    <a:pt x="21506" y="155069"/>
                  </a:lnTo>
                  <a:lnTo>
                    <a:pt x="18570" y="155238"/>
                  </a:lnTo>
                  <a:lnTo>
                    <a:pt x="15556" y="154292"/>
                  </a:lnTo>
                  <a:lnTo>
                    <a:pt x="9383" y="147596"/>
                  </a:lnTo>
                  <a:lnTo>
                    <a:pt x="6255" y="142848"/>
                  </a:lnTo>
                  <a:lnTo>
                    <a:pt x="5602" y="123460"/>
                  </a:lnTo>
                  <a:lnTo>
                    <a:pt x="13807" y="78009"/>
                  </a:lnTo>
                  <a:lnTo>
                    <a:pt x="22553" y="58274"/>
                  </a:lnTo>
                  <a:lnTo>
                    <a:pt x="67818" y="2204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257"/>
            <p:cNvSpPr/>
            <p:nvPr>
              <p:custDataLst>
                <p:tags r:id="rId85"/>
              </p:custDataLst>
            </p:nvPr>
          </p:nvSpPr>
          <p:spPr>
            <a:xfrm>
              <a:off x="8486775" y="654006"/>
              <a:ext cx="85136" cy="337786"/>
            </a:xfrm>
            <a:custGeom>
              <a:avLst/>
              <a:gdLst/>
              <a:ahLst/>
              <a:cxnLst/>
              <a:rect l="0" t="0" r="0" b="0"/>
              <a:pathLst>
                <a:path w="85136" h="337786">
                  <a:moveTo>
                    <a:pt x="0" y="155619"/>
                  </a:moveTo>
                  <a:lnTo>
                    <a:pt x="0" y="155619"/>
                  </a:lnTo>
                  <a:lnTo>
                    <a:pt x="0" y="196775"/>
                  </a:lnTo>
                  <a:lnTo>
                    <a:pt x="0" y="242575"/>
                  </a:lnTo>
                  <a:lnTo>
                    <a:pt x="0" y="279809"/>
                  </a:lnTo>
                  <a:lnTo>
                    <a:pt x="0" y="326725"/>
                  </a:lnTo>
                  <a:lnTo>
                    <a:pt x="0" y="337785"/>
                  </a:lnTo>
                  <a:lnTo>
                    <a:pt x="0" y="298559"/>
                  </a:lnTo>
                  <a:lnTo>
                    <a:pt x="0" y="265715"/>
                  </a:lnTo>
                  <a:lnTo>
                    <a:pt x="2822" y="219990"/>
                  </a:lnTo>
                  <a:lnTo>
                    <a:pt x="7538" y="183511"/>
                  </a:lnTo>
                  <a:lnTo>
                    <a:pt x="8937" y="145892"/>
                  </a:lnTo>
                  <a:lnTo>
                    <a:pt x="14465" y="100311"/>
                  </a:lnTo>
                  <a:lnTo>
                    <a:pt x="20261" y="59674"/>
                  </a:lnTo>
                  <a:lnTo>
                    <a:pt x="35333" y="14704"/>
                  </a:lnTo>
                  <a:lnTo>
                    <a:pt x="42336" y="1565"/>
                  </a:lnTo>
                  <a:lnTo>
                    <a:pt x="46216" y="0"/>
                  </a:lnTo>
                  <a:lnTo>
                    <a:pt x="56171" y="1083"/>
                  </a:lnTo>
                  <a:lnTo>
                    <a:pt x="60731" y="4970"/>
                  </a:lnTo>
                  <a:lnTo>
                    <a:pt x="72205" y="25610"/>
                  </a:lnTo>
                  <a:lnTo>
                    <a:pt x="82741" y="58207"/>
                  </a:lnTo>
                  <a:lnTo>
                    <a:pt x="85135" y="100511"/>
                  </a:lnTo>
                  <a:lnTo>
                    <a:pt x="79818" y="120896"/>
                  </a:lnTo>
                  <a:lnTo>
                    <a:pt x="69341" y="137012"/>
                  </a:lnTo>
                  <a:lnTo>
                    <a:pt x="47709" y="155868"/>
                  </a:lnTo>
                  <a:lnTo>
                    <a:pt x="37785" y="161021"/>
                  </a:lnTo>
                  <a:lnTo>
                    <a:pt x="9525" y="16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756"/>
          <p:cNvGrpSpPr/>
          <p:nvPr/>
        </p:nvGrpSpPr>
        <p:grpSpPr>
          <a:xfrm>
            <a:off x="6811700" y="552450"/>
            <a:ext cx="151076" cy="209551"/>
            <a:chOff x="6811700" y="552450"/>
            <a:chExt cx="151076" cy="209551"/>
          </a:xfrm>
        </p:grpSpPr>
        <p:sp>
          <p:nvSpPr>
            <p:cNvPr id="51" name="SMARTInkShape-4258"/>
            <p:cNvSpPr/>
            <p:nvPr>
              <p:custDataLst>
                <p:tags r:id="rId77"/>
              </p:custDataLst>
            </p:nvPr>
          </p:nvSpPr>
          <p:spPr>
            <a:xfrm>
              <a:off x="6811700" y="742950"/>
              <a:ext cx="151076" cy="19051"/>
            </a:xfrm>
            <a:custGeom>
              <a:avLst/>
              <a:gdLst/>
              <a:ahLst/>
              <a:cxnLst/>
              <a:rect l="0" t="0" r="0" b="0"/>
              <a:pathLst>
                <a:path w="151076" h="19051">
                  <a:moveTo>
                    <a:pt x="8200" y="19050"/>
                  </a:moveTo>
                  <a:lnTo>
                    <a:pt x="8200" y="19050"/>
                  </a:lnTo>
                  <a:lnTo>
                    <a:pt x="0" y="19050"/>
                  </a:lnTo>
                  <a:lnTo>
                    <a:pt x="41569" y="16228"/>
                  </a:lnTo>
                  <a:lnTo>
                    <a:pt x="88522" y="5793"/>
                  </a:lnTo>
                  <a:lnTo>
                    <a:pt x="151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259"/>
            <p:cNvSpPr/>
            <p:nvPr>
              <p:custDataLst>
                <p:tags r:id="rId78"/>
              </p:custDataLst>
            </p:nvPr>
          </p:nvSpPr>
          <p:spPr>
            <a:xfrm>
              <a:off x="6867525" y="552450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2822" y="72375"/>
                  </a:lnTo>
                  <a:lnTo>
                    <a:pt x="13257" y="116014"/>
                  </a:lnTo>
                  <a:lnTo>
                    <a:pt x="17905" y="159324"/>
                  </a:lnTo>
                  <a:lnTo>
                    <a:pt x="19006" y="197361"/>
                  </a:lnTo>
                  <a:lnTo>
                    <a:pt x="20079" y="198249"/>
                  </a:lnTo>
                  <a:lnTo>
                    <a:pt x="285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260"/>
            <p:cNvSpPr/>
            <p:nvPr>
              <p:custDataLst>
                <p:tags r:id="rId79"/>
              </p:custDataLst>
            </p:nvPr>
          </p:nvSpPr>
          <p:spPr>
            <a:xfrm>
              <a:off x="6905625" y="6572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6545" y="15209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757"/>
          <p:cNvGrpSpPr/>
          <p:nvPr/>
        </p:nvGrpSpPr>
        <p:grpSpPr>
          <a:xfrm>
            <a:off x="9163050" y="704850"/>
            <a:ext cx="542926" cy="304801"/>
            <a:chOff x="9163050" y="704850"/>
            <a:chExt cx="542926" cy="304801"/>
          </a:xfrm>
        </p:grpSpPr>
        <p:sp>
          <p:nvSpPr>
            <p:cNvPr id="55" name="SMARTInkShape-4261"/>
            <p:cNvSpPr/>
            <p:nvPr>
              <p:custDataLst>
                <p:tags r:id="rId73"/>
              </p:custDataLst>
            </p:nvPr>
          </p:nvSpPr>
          <p:spPr>
            <a:xfrm>
              <a:off x="9163050" y="704850"/>
              <a:ext cx="75469" cy="304801"/>
            </a:xfrm>
            <a:custGeom>
              <a:avLst/>
              <a:gdLst/>
              <a:ahLst/>
              <a:cxnLst/>
              <a:rect l="0" t="0" r="0" b="0"/>
              <a:pathLst>
                <a:path w="75469" h="3048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9246" y="10113"/>
                  </a:lnTo>
                  <a:lnTo>
                    <a:pt x="48068" y="56496"/>
                  </a:lnTo>
                  <a:lnTo>
                    <a:pt x="58405" y="74851"/>
                  </a:lnTo>
                  <a:lnTo>
                    <a:pt x="70641" y="115586"/>
                  </a:lnTo>
                  <a:lnTo>
                    <a:pt x="75468" y="157378"/>
                  </a:lnTo>
                  <a:lnTo>
                    <a:pt x="73161" y="189153"/>
                  </a:lnTo>
                  <a:lnTo>
                    <a:pt x="62952" y="218676"/>
                  </a:lnTo>
                  <a:lnTo>
                    <a:pt x="35492" y="26453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262"/>
            <p:cNvSpPr/>
            <p:nvPr>
              <p:custDataLst>
                <p:tags r:id="rId74"/>
              </p:custDataLst>
            </p:nvPr>
          </p:nvSpPr>
          <p:spPr>
            <a:xfrm>
              <a:off x="9686925" y="9429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263"/>
            <p:cNvSpPr/>
            <p:nvPr>
              <p:custDataLst>
                <p:tags r:id="rId75"/>
              </p:custDataLst>
            </p:nvPr>
          </p:nvSpPr>
          <p:spPr>
            <a:xfrm>
              <a:off x="9582150" y="9429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5" y="0"/>
                  </a:lnTo>
                  <a:lnTo>
                    <a:pt x="7042" y="2822"/>
                  </a:lnTo>
                  <a:lnTo>
                    <a:pt x="14772" y="6546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264"/>
            <p:cNvSpPr/>
            <p:nvPr>
              <p:custDataLst>
                <p:tags r:id="rId76"/>
              </p:custDataLst>
            </p:nvPr>
          </p:nvSpPr>
          <p:spPr>
            <a:xfrm>
              <a:off x="9372600" y="9334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22666" y="0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58"/>
          <p:cNvGrpSpPr/>
          <p:nvPr/>
        </p:nvGrpSpPr>
        <p:grpSpPr>
          <a:xfrm>
            <a:off x="10001250" y="728075"/>
            <a:ext cx="883237" cy="386351"/>
            <a:chOff x="10001250" y="728075"/>
            <a:chExt cx="883237" cy="386351"/>
          </a:xfrm>
        </p:grpSpPr>
        <p:sp>
          <p:nvSpPr>
            <p:cNvPr id="60" name="SMARTInkShape-4265"/>
            <p:cNvSpPr/>
            <p:nvPr>
              <p:custDataLst>
                <p:tags r:id="rId66"/>
              </p:custDataLst>
            </p:nvPr>
          </p:nvSpPr>
          <p:spPr>
            <a:xfrm>
              <a:off x="10763250" y="782374"/>
              <a:ext cx="121237" cy="332052"/>
            </a:xfrm>
            <a:custGeom>
              <a:avLst/>
              <a:gdLst/>
              <a:ahLst/>
              <a:cxnLst/>
              <a:rect l="0" t="0" r="0" b="0"/>
              <a:pathLst>
                <a:path w="121237" h="332052">
                  <a:moveTo>
                    <a:pt x="95250" y="8201"/>
                  </a:moveTo>
                  <a:lnTo>
                    <a:pt x="95250" y="8201"/>
                  </a:lnTo>
                  <a:lnTo>
                    <a:pt x="103452" y="0"/>
                  </a:lnTo>
                  <a:lnTo>
                    <a:pt x="112301" y="38851"/>
                  </a:lnTo>
                  <a:lnTo>
                    <a:pt x="121236" y="78108"/>
                  </a:lnTo>
                  <a:lnTo>
                    <a:pt x="120235" y="119578"/>
                  </a:lnTo>
                  <a:lnTo>
                    <a:pt x="116059" y="160793"/>
                  </a:lnTo>
                  <a:lnTo>
                    <a:pt x="106927" y="208251"/>
                  </a:lnTo>
                  <a:lnTo>
                    <a:pt x="95048" y="240686"/>
                  </a:lnTo>
                  <a:lnTo>
                    <a:pt x="59755" y="281479"/>
                  </a:lnTo>
                  <a:lnTo>
                    <a:pt x="0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266"/>
            <p:cNvSpPr/>
            <p:nvPr>
              <p:custDataLst>
                <p:tags r:id="rId67"/>
              </p:custDataLst>
            </p:nvPr>
          </p:nvSpPr>
          <p:spPr>
            <a:xfrm>
              <a:off x="10639852" y="987852"/>
              <a:ext cx="94824" cy="81611"/>
            </a:xfrm>
            <a:custGeom>
              <a:avLst/>
              <a:gdLst/>
              <a:ahLst/>
              <a:cxnLst/>
              <a:rect l="0" t="0" r="0" b="0"/>
              <a:pathLst>
                <a:path w="94824" h="81611">
                  <a:moveTo>
                    <a:pt x="18623" y="21798"/>
                  </a:moveTo>
                  <a:lnTo>
                    <a:pt x="18623" y="21798"/>
                  </a:lnTo>
                  <a:lnTo>
                    <a:pt x="18623" y="26855"/>
                  </a:lnTo>
                  <a:lnTo>
                    <a:pt x="15799" y="32159"/>
                  </a:lnTo>
                  <a:lnTo>
                    <a:pt x="13566" y="35055"/>
                  </a:lnTo>
                  <a:lnTo>
                    <a:pt x="1014" y="81353"/>
                  </a:lnTo>
                  <a:lnTo>
                    <a:pt x="533" y="81610"/>
                  </a:lnTo>
                  <a:lnTo>
                    <a:pt x="0" y="76250"/>
                  </a:lnTo>
                  <a:lnTo>
                    <a:pt x="4755" y="61333"/>
                  </a:lnTo>
                  <a:lnTo>
                    <a:pt x="30175" y="16619"/>
                  </a:lnTo>
                  <a:lnTo>
                    <a:pt x="39986" y="6091"/>
                  </a:lnTo>
                  <a:lnTo>
                    <a:pt x="45565" y="1802"/>
                  </a:lnTo>
                  <a:lnTo>
                    <a:pt x="51402" y="0"/>
                  </a:lnTo>
                  <a:lnTo>
                    <a:pt x="63531" y="821"/>
                  </a:lnTo>
                  <a:lnTo>
                    <a:pt x="67612" y="2522"/>
                  </a:lnTo>
                  <a:lnTo>
                    <a:pt x="70331" y="4714"/>
                  </a:lnTo>
                  <a:lnTo>
                    <a:pt x="82660" y="27545"/>
                  </a:lnTo>
                  <a:lnTo>
                    <a:pt x="94823" y="6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267"/>
            <p:cNvSpPr/>
            <p:nvPr>
              <p:custDataLst>
                <p:tags r:id="rId68"/>
              </p:custDataLst>
            </p:nvPr>
          </p:nvSpPr>
          <p:spPr>
            <a:xfrm>
              <a:off x="10487025" y="801424"/>
              <a:ext cx="161926" cy="217752"/>
            </a:xfrm>
            <a:custGeom>
              <a:avLst/>
              <a:gdLst/>
              <a:ahLst/>
              <a:cxnLst/>
              <a:rect l="0" t="0" r="0" b="0"/>
              <a:pathLst>
                <a:path w="161926" h="217752">
                  <a:moveTo>
                    <a:pt x="161925" y="8201"/>
                  </a:moveTo>
                  <a:lnTo>
                    <a:pt x="161925" y="8201"/>
                  </a:lnTo>
                  <a:lnTo>
                    <a:pt x="156868" y="3145"/>
                  </a:lnTo>
                  <a:lnTo>
                    <a:pt x="151564" y="662"/>
                  </a:lnTo>
                  <a:lnTo>
                    <a:pt x="148668" y="0"/>
                  </a:lnTo>
                  <a:lnTo>
                    <a:pt x="139805" y="4909"/>
                  </a:lnTo>
                  <a:lnTo>
                    <a:pt x="92993" y="49739"/>
                  </a:lnTo>
                  <a:lnTo>
                    <a:pt x="62349" y="89588"/>
                  </a:lnTo>
                  <a:lnTo>
                    <a:pt x="34354" y="127221"/>
                  </a:lnTo>
                  <a:lnTo>
                    <a:pt x="17822" y="158707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268"/>
            <p:cNvSpPr/>
            <p:nvPr>
              <p:custDataLst>
                <p:tags r:id="rId69"/>
              </p:custDataLst>
            </p:nvPr>
          </p:nvSpPr>
          <p:spPr>
            <a:xfrm>
              <a:off x="10487025" y="791899"/>
              <a:ext cx="123826" cy="265377"/>
            </a:xfrm>
            <a:custGeom>
              <a:avLst/>
              <a:gdLst/>
              <a:ahLst/>
              <a:cxnLst/>
              <a:rect l="0" t="0" r="0" b="0"/>
              <a:pathLst>
                <a:path w="123826" h="265377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5488" y="1655"/>
                  </a:lnTo>
                  <a:lnTo>
                    <a:pt x="4717" y="662"/>
                  </a:lnTo>
                  <a:lnTo>
                    <a:pt x="3145" y="0"/>
                  </a:lnTo>
                  <a:lnTo>
                    <a:pt x="3154" y="1675"/>
                  </a:lnTo>
                  <a:lnTo>
                    <a:pt x="16597" y="44862"/>
                  </a:lnTo>
                  <a:lnTo>
                    <a:pt x="20076" y="60478"/>
                  </a:lnTo>
                  <a:lnTo>
                    <a:pt x="35309" y="107069"/>
                  </a:lnTo>
                  <a:lnTo>
                    <a:pt x="51112" y="152718"/>
                  </a:lnTo>
                  <a:lnTo>
                    <a:pt x="71165" y="196046"/>
                  </a:lnTo>
                  <a:lnTo>
                    <a:pt x="96717" y="240920"/>
                  </a:lnTo>
                  <a:lnTo>
                    <a:pt x="123825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269"/>
            <p:cNvSpPr/>
            <p:nvPr>
              <p:custDataLst>
                <p:tags r:id="rId70"/>
              </p:custDataLst>
            </p:nvPr>
          </p:nvSpPr>
          <p:spPr>
            <a:xfrm>
              <a:off x="10316535" y="757395"/>
              <a:ext cx="94291" cy="261781"/>
            </a:xfrm>
            <a:custGeom>
              <a:avLst/>
              <a:gdLst/>
              <a:ahLst/>
              <a:cxnLst/>
              <a:rect l="0" t="0" r="0" b="0"/>
              <a:pathLst>
                <a:path w="94291" h="261781">
                  <a:moveTo>
                    <a:pt x="94290" y="14130"/>
                  </a:moveTo>
                  <a:lnTo>
                    <a:pt x="94290" y="14130"/>
                  </a:lnTo>
                  <a:lnTo>
                    <a:pt x="94290" y="9074"/>
                  </a:lnTo>
                  <a:lnTo>
                    <a:pt x="91466" y="3769"/>
                  </a:lnTo>
                  <a:lnTo>
                    <a:pt x="89233" y="873"/>
                  </a:lnTo>
                  <a:lnTo>
                    <a:pt x="85627" y="0"/>
                  </a:lnTo>
                  <a:lnTo>
                    <a:pt x="75976" y="1853"/>
                  </a:lnTo>
                  <a:lnTo>
                    <a:pt x="63699" y="8846"/>
                  </a:lnTo>
                  <a:lnTo>
                    <a:pt x="43523" y="28295"/>
                  </a:lnTo>
                  <a:lnTo>
                    <a:pt x="31741" y="48431"/>
                  </a:lnTo>
                  <a:lnTo>
                    <a:pt x="15455" y="92088"/>
                  </a:lnTo>
                  <a:lnTo>
                    <a:pt x="3904" y="126129"/>
                  </a:lnTo>
                  <a:lnTo>
                    <a:pt x="0" y="171132"/>
                  </a:lnTo>
                  <a:lnTo>
                    <a:pt x="6705" y="215493"/>
                  </a:lnTo>
                  <a:lnTo>
                    <a:pt x="7326" y="224572"/>
                  </a:lnTo>
                  <a:lnTo>
                    <a:pt x="27615" y="26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270"/>
            <p:cNvSpPr/>
            <p:nvPr>
              <p:custDataLst>
                <p:tags r:id="rId71"/>
              </p:custDataLst>
            </p:nvPr>
          </p:nvSpPr>
          <p:spPr>
            <a:xfrm>
              <a:off x="10096500" y="857250"/>
              <a:ext cx="142876" cy="192584"/>
            </a:xfrm>
            <a:custGeom>
              <a:avLst/>
              <a:gdLst/>
              <a:ahLst/>
              <a:cxnLst/>
              <a:rect l="0" t="0" r="0" b="0"/>
              <a:pathLst>
                <a:path w="142876" h="192584">
                  <a:moveTo>
                    <a:pt x="0" y="57150"/>
                  </a:moveTo>
                  <a:lnTo>
                    <a:pt x="0" y="57150"/>
                  </a:lnTo>
                  <a:lnTo>
                    <a:pt x="5057" y="62207"/>
                  </a:lnTo>
                  <a:lnTo>
                    <a:pt x="10361" y="64689"/>
                  </a:lnTo>
                  <a:lnTo>
                    <a:pt x="13257" y="65351"/>
                  </a:lnTo>
                  <a:lnTo>
                    <a:pt x="19296" y="71731"/>
                  </a:lnTo>
                  <a:lnTo>
                    <a:pt x="49492" y="116477"/>
                  </a:lnTo>
                  <a:lnTo>
                    <a:pt x="64678" y="161528"/>
                  </a:lnTo>
                  <a:lnTo>
                    <a:pt x="62966" y="172685"/>
                  </a:lnTo>
                  <a:lnTo>
                    <a:pt x="58300" y="192037"/>
                  </a:lnTo>
                  <a:lnTo>
                    <a:pt x="56859" y="192583"/>
                  </a:lnTo>
                  <a:lnTo>
                    <a:pt x="54839" y="190831"/>
                  </a:lnTo>
                  <a:lnTo>
                    <a:pt x="52434" y="187545"/>
                  </a:lnTo>
                  <a:lnTo>
                    <a:pt x="49049" y="167752"/>
                  </a:lnTo>
                  <a:lnTo>
                    <a:pt x="48964" y="129445"/>
                  </a:lnTo>
                  <a:lnTo>
                    <a:pt x="52806" y="98806"/>
                  </a:lnTo>
                  <a:lnTo>
                    <a:pt x="63686" y="75311"/>
                  </a:lnTo>
                  <a:lnTo>
                    <a:pt x="104577" y="3057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271"/>
            <p:cNvSpPr/>
            <p:nvPr>
              <p:custDataLst>
                <p:tags r:id="rId72"/>
              </p:custDataLst>
            </p:nvPr>
          </p:nvSpPr>
          <p:spPr>
            <a:xfrm>
              <a:off x="10001250" y="728075"/>
              <a:ext cx="103062" cy="337591"/>
            </a:xfrm>
            <a:custGeom>
              <a:avLst/>
              <a:gdLst/>
              <a:ahLst/>
              <a:cxnLst/>
              <a:rect l="0" t="0" r="0" b="0"/>
              <a:pathLst>
                <a:path w="103062" h="337591">
                  <a:moveTo>
                    <a:pt x="0" y="110125"/>
                  </a:moveTo>
                  <a:lnTo>
                    <a:pt x="0" y="110125"/>
                  </a:lnTo>
                  <a:lnTo>
                    <a:pt x="0" y="105069"/>
                  </a:lnTo>
                  <a:lnTo>
                    <a:pt x="1058" y="105696"/>
                  </a:lnTo>
                  <a:lnTo>
                    <a:pt x="16247" y="134413"/>
                  </a:lnTo>
                  <a:lnTo>
                    <a:pt x="25826" y="165487"/>
                  </a:lnTo>
                  <a:lnTo>
                    <a:pt x="33089" y="202435"/>
                  </a:lnTo>
                  <a:lnTo>
                    <a:pt x="36615" y="243192"/>
                  </a:lnTo>
                  <a:lnTo>
                    <a:pt x="31261" y="282617"/>
                  </a:lnTo>
                  <a:lnTo>
                    <a:pt x="23872" y="329337"/>
                  </a:lnTo>
                  <a:lnTo>
                    <a:pt x="21193" y="337022"/>
                  </a:lnTo>
                  <a:lnTo>
                    <a:pt x="20479" y="337590"/>
                  </a:lnTo>
                  <a:lnTo>
                    <a:pt x="19239" y="291486"/>
                  </a:lnTo>
                  <a:lnTo>
                    <a:pt x="19134" y="257405"/>
                  </a:lnTo>
                  <a:lnTo>
                    <a:pt x="19088" y="217563"/>
                  </a:lnTo>
                  <a:lnTo>
                    <a:pt x="24119" y="173709"/>
                  </a:lnTo>
                  <a:lnTo>
                    <a:pt x="27255" y="135550"/>
                  </a:lnTo>
                  <a:lnTo>
                    <a:pt x="35920" y="90218"/>
                  </a:lnTo>
                  <a:lnTo>
                    <a:pt x="44744" y="50840"/>
                  </a:lnTo>
                  <a:lnTo>
                    <a:pt x="55121" y="24355"/>
                  </a:lnTo>
                  <a:lnTo>
                    <a:pt x="70072" y="5219"/>
                  </a:lnTo>
                  <a:lnTo>
                    <a:pt x="78063" y="0"/>
                  </a:lnTo>
                  <a:lnTo>
                    <a:pt x="82733" y="725"/>
                  </a:lnTo>
                  <a:lnTo>
                    <a:pt x="93567" y="7175"/>
                  </a:lnTo>
                  <a:lnTo>
                    <a:pt x="97305" y="12917"/>
                  </a:lnTo>
                  <a:lnTo>
                    <a:pt x="102561" y="36167"/>
                  </a:lnTo>
                  <a:lnTo>
                    <a:pt x="103061" y="63164"/>
                  </a:lnTo>
                  <a:lnTo>
                    <a:pt x="96977" y="89155"/>
                  </a:lnTo>
                  <a:lnTo>
                    <a:pt x="87412" y="105558"/>
                  </a:lnTo>
                  <a:lnTo>
                    <a:pt x="38100" y="15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59"/>
          <p:cNvGrpSpPr/>
          <p:nvPr/>
        </p:nvGrpSpPr>
        <p:grpSpPr>
          <a:xfrm>
            <a:off x="6953250" y="1763449"/>
            <a:ext cx="209551" cy="160602"/>
            <a:chOff x="6953250" y="1763449"/>
            <a:chExt cx="209551" cy="160602"/>
          </a:xfrm>
        </p:grpSpPr>
        <p:sp>
          <p:nvSpPr>
            <p:cNvPr id="68" name="SMARTInkShape-4272"/>
            <p:cNvSpPr/>
            <p:nvPr>
              <p:custDataLst>
                <p:tags r:id="rId64"/>
              </p:custDataLst>
            </p:nvPr>
          </p:nvSpPr>
          <p:spPr>
            <a:xfrm>
              <a:off x="6998732" y="1876425"/>
              <a:ext cx="164069" cy="47626"/>
            </a:xfrm>
            <a:custGeom>
              <a:avLst/>
              <a:gdLst/>
              <a:ahLst/>
              <a:cxnLst/>
              <a:rect l="0" t="0" r="0" b="0"/>
              <a:pathLst>
                <a:path w="164069" h="47626">
                  <a:moveTo>
                    <a:pt x="21193" y="0"/>
                  </a:moveTo>
                  <a:lnTo>
                    <a:pt x="21193" y="0"/>
                  </a:lnTo>
                  <a:lnTo>
                    <a:pt x="2879" y="18314"/>
                  </a:lnTo>
                  <a:lnTo>
                    <a:pt x="517" y="22793"/>
                  </a:lnTo>
                  <a:lnTo>
                    <a:pt x="0" y="26837"/>
                  </a:lnTo>
                  <a:lnTo>
                    <a:pt x="714" y="30591"/>
                  </a:lnTo>
                  <a:lnTo>
                    <a:pt x="4365" y="33094"/>
                  </a:lnTo>
                  <a:lnTo>
                    <a:pt x="46846" y="42497"/>
                  </a:lnTo>
                  <a:lnTo>
                    <a:pt x="89469" y="46950"/>
                  </a:lnTo>
                  <a:lnTo>
                    <a:pt x="136397" y="47492"/>
                  </a:lnTo>
                  <a:lnTo>
                    <a:pt x="16406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273"/>
            <p:cNvSpPr/>
            <p:nvPr>
              <p:custDataLst>
                <p:tags r:id="rId65"/>
              </p:custDataLst>
            </p:nvPr>
          </p:nvSpPr>
          <p:spPr>
            <a:xfrm>
              <a:off x="6953250" y="1763449"/>
              <a:ext cx="152401" cy="17727"/>
            </a:xfrm>
            <a:custGeom>
              <a:avLst/>
              <a:gdLst/>
              <a:ahLst/>
              <a:cxnLst/>
              <a:rect l="0" t="0" r="0" b="0"/>
              <a:pathLst>
                <a:path w="152401" h="17727">
                  <a:moveTo>
                    <a:pt x="0" y="8201"/>
                  </a:moveTo>
                  <a:lnTo>
                    <a:pt x="0" y="8201"/>
                  </a:lnTo>
                  <a:lnTo>
                    <a:pt x="40020" y="5379"/>
                  </a:lnTo>
                  <a:lnTo>
                    <a:pt x="71523" y="0"/>
                  </a:lnTo>
                  <a:lnTo>
                    <a:pt x="111220" y="6542"/>
                  </a:lnTo>
                  <a:lnTo>
                    <a:pt x="15240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760"/>
          <p:cNvGrpSpPr/>
          <p:nvPr/>
        </p:nvGrpSpPr>
        <p:grpSpPr>
          <a:xfrm>
            <a:off x="7449011" y="1403710"/>
            <a:ext cx="628190" cy="996591"/>
            <a:chOff x="7449011" y="1403710"/>
            <a:chExt cx="628190" cy="996591"/>
          </a:xfrm>
        </p:grpSpPr>
        <p:sp>
          <p:nvSpPr>
            <p:cNvPr id="71" name="SMARTInkShape-4274"/>
            <p:cNvSpPr/>
            <p:nvPr>
              <p:custDataLst>
                <p:tags r:id="rId56"/>
              </p:custDataLst>
            </p:nvPr>
          </p:nvSpPr>
          <p:spPr>
            <a:xfrm>
              <a:off x="7681188" y="1403710"/>
              <a:ext cx="153356" cy="158391"/>
            </a:xfrm>
            <a:custGeom>
              <a:avLst/>
              <a:gdLst/>
              <a:ahLst/>
              <a:cxnLst/>
              <a:rect l="0" t="0" r="0" b="0"/>
              <a:pathLst>
                <a:path w="153356" h="158391">
                  <a:moveTo>
                    <a:pt x="5487" y="34565"/>
                  </a:moveTo>
                  <a:lnTo>
                    <a:pt x="5487" y="34565"/>
                  </a:lnTo>
                  <a:lnTo>
                    <a:pt x="431" y="34565"/>
                  </a:lnTo>
                  <a:lnTo>
                    <a:pt x="0" y="35623"/>
                  </a:lnTo>
                  <a:lnTo>
                    <a:pt x="3390" y="43228"/>
                  </a:lnTo>
                  <a:lnTo>
                    <a:pt x="12903" y="90050"/>
                  </a:lnTo>
                  <a:lnTo>
                    <a:pt x="14930" y="126183"/>
                  </a:lnTo>
                  <a:lnTo>
                    <a:pt x="15007" y="82105"/>
                  </a:lnTo>
                  <a:lnTo>
                    <a:pt x="17833" y="53590"/>
                  </a:lnTo>
                  <a:lnTo>
                    <a:pt x="25373" y="30677"/>
                  </a:lnTo>
                  <a:lnTo>
                    <a:pt x="37402" y="8397"/>
                  </a:lnTo>
                  <a:lnTo>
                    <a:pt x="41581" y="4420"/>
                  </a:lnTo>
                  <a:lnTo>
                    <a:pt x="51868" y="0"/>
                  </a:lnTo>
                  <a:lnTo>
                    <a:pt x="79672" y="2569"/>
                  </a:lnTo>
                  <a:lnTo>
                    <a:pt x="97019" y="10114"/>
                  </a:lnTo>
                  <a:lnTo>
                    <a:pt x="111785" y="21581"/>
                  </a:lnTo>
                  <a:lnTo>
                    <a:pt x="139913" y="53826"/>
                  </a:lnTo>
                  <a:lnTo>
                    <a:pt x="144607" y="70289"/>
                  </a:lnTo>
                  <a:lnTo>
                    <a:pt x="153355" y="112373"/>
                  </a:lnTo>
                  <a:lnTo>
                    <a:pt x="148362" y="158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275"/>
            <p:cNvSpPr/>
            <p:nvPr>
              <p:custDataLst>
                <p:tags r:id="rId57"/>
              </p:custDataLst>
            </p:nvPr>
          </p:nvSpPr>
          <p:spPr>
            <a:xfrm>
              <a:off x="7839075" y="223837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9050" y="45761"/>
                  </a:lnTo>
                  <a:lnTo>
                    <a:pt x="17992" y="9190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276"/>
            <p:cNvSpPr/>
            <p:nvPr>
              <p:custDataLst>
                <p:tags r:id="rId58"/>
              </p:custDataLst>
            </p:nvPr>
          </p:nvSpPr>
          <p:spPr>
            <a:xfrm>
              <a:off x="7607744" y="2352675"/>
              <a:ext cx="69407" cy="18267"/>
            </a:xfrm>
            <a:custGeom>
              <a:avLst/>
              <a:gdLst/>
              <a:ahLst/>
              <a:cxnLst/>
              <a:rect l="0" t="0" r="0" b="0"/>
              <a:pathLst>
                <a:path w="69407" h="18267">
                  <a:moveTo>
                    <a:pt x="12256" y="0"/>
                  </a:moveTo>
                  <a:lnTo>
                    <a:pt x="12256" y="0"/>
                  </a:lnTo>
                  <a:lnTo>
                    <a:pt x="222" y="13092"/>
                  </a:lnTo>
                  <a:lnTo>
                    <a:pt x="0" y="15078"/>
                  </a:lnTo>
                  <a:lnTo>
                    <a:pt x="911" y="16402"/>
                  </a:lnTo>
                  <a:lnTo>
                    <a:pt x="4744" y="17873"/>
                  </a:lnTo>
                  <a:lnTo>
                    <a:pt x="7248" y="18266"/>
                  </a:lnTo>
                  <a:lnTo>
                    <a:pt x="69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277"/>
            <p:cNvSpPr/>
            <p:nvPr>
              <p:custDataLst>
                <p:tags r:id="rId59"/>
              </p:custDataLst>
            </p:nvPr>
          </p:nvSpPr>
          <p:spPr>
            <a:xfrm>
              <a:off x="7591425" y="22860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8662" y="11446"/>
                  </a:lnTo>
                  <a:lnTo>
                    <a:pt x="18314" y="5792"/>
                  </a:lnTo>
                  <a:lnTo>
                    <a:pt x="48303" y="114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278"/>
            <p:cNvSpPr/>
            <p:nvPr>
              <p:custDataLst>
                <p:tags r:id="rId60"/>
              </p:custDataLst>
            </p:nvPr>
          </p:nvSpPr>
          <p:spPr>
            <a:xfrm>
              <a:off x="7449011" y="2116798"/>
              <a:ext cx="41647" cy="41079"/>
            </a:xfrm>
            <a:custGeom>
              <a:avLst/>
              <a:gdLst/>
              <a:ahLst/>
              <a:cxnLst/>
              <a:rect l="0" t="0" r="0" b="0"/>
              <a:pathLst>
                <a:path w="41647" h="41079">
                  <a:moveTo>
                    <a:pt x="28114" y="26327"/>
                  </a:moveTo>
                  <a:lnTo>
                    <a:pt x="28114" y="26327"/>
                  </a:lnTo>
                  <a:lnTo>
                    <a:pt x="4792" y="26327"/>
                  </a:lnTo>
                  <a:lnTo>
                    <a:pt x="3041" y="27385"/>
                  </a:lnTo>
                  <a:lnTo>
                    <a:pt x="1874" y="29149"/>
                  </a:lnTo>
                  <a:lnTo>
                    <a:pt x="0" y="34528"/>
                  </a:lnTo>
                  <a:lnTo>
                    <a:pt x="4732" y="40516"/>
                  </a:lnTo>
                  <a:lnTo>
                    <a:pt x="8293" y="41078"/>
                  </a:lnTo>
                  <a:lnTo>
                    <a:pt x="17893" y="38880"/>
                  </a:lnTo>
                  <a:lnTo>
                    <a:pt x="30143" y="31693"/>
                  </a:lnTo>
                  <a:lnTo>
                    <a:pt x="40474" y="17804"/>
                  </a:lnTo>
                  <a:lnTo>
                    <a:pt x="41646" y="13237"/>
                  </a:lnTo>
                  <a:lnTo>
                    <a:pt x="41369" y="9134"/>
                  </a:lnTo>
                  <a:lnTo>
                    <a:pt x="40126" y="5340"/>
                  </a:lnTo>
                  <a:lnTo>
                    <a:pt x="38238" y="2810"/>
                  </a:lnTo>
                  <a:lnTo>
                    <a:pt x="33319" y="0"/>
                  </a:lnTo>
                  <a:lnTo>
                    <a:pt x="30525" y="309"/>
                  </a:lnTo>
                  <a:lnTo>
                    <a:pt x="24600" y="3475"/>
                  </a:lnTo>
                  <a:lnTo>
                    <a:pt x="15314" y="16263"/>
                  </a:lnTo>
                  <a:lnTo>
                    <a:pt x="9064" y="35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279"/>
            <p:cNvSpPr/>
            <p:nvPr>
              <p:custDataLst>
                <p:tags r:id="rId61"/>
              </p:custDataLst>
            </p:nvPr>
          </p:nvSpPr>
          <p:spPr>
            <a:xfrm>
              <a:off x="7496236" y="1676411"/>
              <a:ext cx="580965" cy="38090"/>
            </a:xfrm>
            <a:custGeom>
              <a:avLst/>
              <a:gdLst/>
              <a:ahLst/>
              <a:cxnLst/>
              <a:rect l="0" t="0" r="0" b="0"/>
              <a:pathLst>
                <a:path w="580965" h="38090">
                  <a:moveTo>
                    <a:pt x="57089" y="38089"/>
                  </a:moveTo>
                  <a:lnTo>
                    <a:pt x="57089" y="38089"/>
                  </a:lnTo>
                  <a:lnTo>
                    <a:pt x="10465" y="37031"/>
                  </a:lnTo>
                  <a:lnTo>
                    <a:pt x="31" y="33033"/>
                  </a:lnTo>
                  <a:lnTo>
                    <a:pt x="0" y="30485"/>
                  </a:lnTo>
                  <a:lnTo>
                    <a:pt x="8433" y="24831"/>
                  </a:lnTo>
                  <a:lnTo>
                    <a:pt x="51504" y="16980"/>
                  </a:lnTo>
                  <a:lnTo>
                    <a:pt x="86831" y="11726"/>
                  </a:lnTo>
                  <a:lnTo>
                    <a:pt x="129754" y="7347"/>
                  </a:lnTo>
                  <a:lnTo>
                    <a:pt x="164527" y="3259"/>
                  </a:lnTo>
                  <a:lnTo>
                    <a:pt x="201148" y="1443"/>
                  </a:lnTo>
                  <a:lnTo>
                    <a:pt x="241412" y="635"/>
                  </a:lnTo>
                  <a:lnTo>
                    <a:pt x="284002" y="276"/>
                  </a:lnTo>
                  <a:lnTo>
                    <a:pt x="327625" y="117"/>
                  </a:lnTo>
                  <a:lnTo>
                    <a:pt x="368886" y="46"/>
                  </a:lnTo>
                  <a:lnTo>
                    <a:pt x="409449" y="14"/>
                  </a:lnTo>
                  <a:lnTo>
                    <a:pt x="452171" y="0"/>
                  </a:lnTo>
                  <a:lnTo>
                    <a:pt x="490209" y="2816"/>
                  </a:lnTo>
                  <a:lnTo>
                    <a:pt x="523695" y="6537"/>
                  </a:lnTo>
                  <a:lnTo>
                    <a:pt x="580964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80"/>
            <p:cNvSpPr/>
            <p:nvPr>
              <p:custDataLst>
                <p:tags r:id="rId62"/>
              </p:custDataLst>
            </p:nvPr>
          </p:nvSpPr>
          <p:spPr>
            <a:xfrm>
              <a:off x="7800975" y="1704975"/>
              <a:ext cx="55434" cy="314326"/>
            </a:xfrm>
            <a:custGeom>
              <a:avLst/>
              <a:gdLst/>
              <a:ahLst/>
              <a:cxnLst/>
              <a:rect l="0" t="0" r="0" b="0"/>
              <a:pathLst>
                <a:path w="55434" h="314326">
                  <a:moveTo>
                    <a:pt x="38100" y="0"/>
                  </a:moveTo>
                  <a:lnTo>
                    <a:pt x="38100" y="0"/>
                  </a:lnTo>
                  <a:lnTo>
                    <a:pt x="51357" y="0"/>
                  </a:lnTo>
                  <a:lnTo>
                    <a:pt x="53288" y="4233"/>
                  </a:lnTo>
                  <a:lnTo>
                    <a:pt x="55433" y="20226"/>
                  </a:lnTo>
                  <a:lnTo>
                    <a:pt x="49207" y="63928"/>
                  </a:lnTo>
                  <a:lnTo>
                    <a:pt x="40803" y="97611"/>
                  </a:lnTo>
                  <a:lnTo>
                    <a:pt x="34715" y="129108"/>
                  </a:lnTo>
                  <a:lnTo>
                    <a:pt x="28482" y="164273"/>
                  </a:lnTo>
                  <a:lnTo>
                    <a:pt x="19023" y="208482"/>
                  </a:lnTo>
                  <a:lnTo>
                    <a:pt x="9517" y="243453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81"/>
            <p:cNvSpPr/>
            <p:nvPr>
              <p:custDataLst>
                <p:tags r:id="rId63"/>
              </p:custDataLst>
            </p:nvPr>
          </p:nvSpPr>
          <p:spPr>
            <a:xfrm>
              <a:off x="7600950" y="1714500"/>
              <a:ext cx="129313" cy="276226"/>
            </a:xfrm>
            <a:custGeom>
              <a:avLst/>
              <a:gdLst/>
              <a:ahLst/>
              <a:cxnLst/>
              <a:rect l="0" t="0" r="0" b="0"/>
              <a:pathLst>
                <a:path w="129313" h="276226">
                  <a:moveTo>
                    <a:pt x="123825" y="0"/>
                  </a:moveTo>
                  <a:lnTo>
                    <a:pt x="123825" y="0"/>
                  </a:lnTo>
                  <a:lnTo>
                    <a:pt x="128881" y="0"/>
                  </a:lnTo>
                  <a:lnTo>
                    <a:pt x="129312" y="1058"/>
                  </a:lnTo>
                  <a:lnTo>
                    <a:pt x="109238" y="39059"/>
                  </a:lnTo>
                  <a:lnTo>
                    <a:pt x="85352" y="83720"/>
                  </a:lnTo>
                  <a:lnTo>
                    <a:pt x="65308" y="123429"/>
                  </a:lnTo>
                  <a:lnTo>
                    <a:pt x="44611" y="161847"/>
                  </a:lnTo>
                  <a:lnTo>
                    <a:pt x="29234" y="200010"/>
                  </a:lnTo>
                  <a:lnTo>
                    <a:pt x="12787" y="246590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4282"/>
          <p:cNvSpPr/>
          <p:nvPr>
            <p:custDataLst>
              <p:tags r:id="rId1"/>
            </p:custDataLst>
          </p:nvPr>
        </p:nvSpPr>
        <p:spPr>
          <a:xfrm>
            <a:off x="7477125" y="2286000"/>
            <a:ext cx="1" cy="95251"/>
          </a:xfrm>
          <a:custGeom>
            <a:avLst/>
            <a:gdLst/>
            <a:ahLst/>
            <a:cxnLst/>
            <a:rect l="0" t="0" r="0" b="0"/>
            <a:pathLst>
              <a:path w="1" h="95251">
                <a:moveTo>
                  <a:pt x="0" y="0"/>
                </a:moveTo>
                <a:lnTo>
                  <a:pt x="0" y="0"/>
                </a:lnTo>
                <a:lnTo>
                  <a:pt x="0" y="42194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762"/>
          <p:cNvGrpSpPr/>
          <p:nvPr/>
        </p:nvGrpSpPr>
        <p:grpSpPr>
          <a:xfrm>
            <a:off x="8477250" y="1677801"/>
            <a:ext cx="257176" cy="377931"/>
            <a:chOff x="8477250" y="1677801"/>
            <a:chExt cx="257176" cy="377931"/>
          </a:xfrm>
        </p:grpSpPr>
        <p:sp>
          <p:nvSpPr>
            <p:cNvPr id="81" name="SMARTInkShape-4283"/>
            <p:cNvSpPr/>
            <p:nvPr>
              <p:custDataLst>
                <p:tags r:id="rId54"/>
              </p:custDataLst>
            </p:nvPr>
          </p:nvSpPr>
          <p:spPr>
            <a:xfrm>
              <a:off x="8477250" y="1677801"/>
              <a:ext cx="102639" cy="377931"/>
            </a:xfrm>
            <a:custGeom>
              <a:avLst/>
              <a:gdLst/>
              <a:ahLst/>
              <a:cxnLst/>
              <a:rect l="0" t="0" r="0" b="0"/>
              <a:pathLst>
                <a:path w="102639" h="377931">
                  <a:moveTo>
                    <a:pt x="0" y="160524"/>
                  </a:moveTo>
                  <a:lnTo>
                    <a:pt x="0" y="160524"/>
                  </a:lnTo>
                  <a:lnTo>
                    <a:pt x="0" y="152323"/>
                  </a:lnTo>
                  <a:lnTo>
                    <a:pt x="0" y="156448"/>
                  </a:lnTo>
                  <a:lnTo>
                    <a:pt x="8200" y="199938"/>
                  </a:lnTo>
                  <a:lnTo>
                    <a:pt x="9132" y="237702"/>
                  </a:lnTo>
                  <a:lnTo>
                    <a:pt x="14935" y="277173"/>
                  </a:lnTo>
                  <a:lnTo>
                    <a:pt x="10907" y="323540"/>
                  </a:lnTo>
                  <a:lnTo>
                    <a:pt x="4742" y="368408"/>
                  </a:lnTo>
                  <a:lnTo>
                    <a:pt x="2108" y="377095"/>
                  </a:lnTo>
                  <a:lnTo>
                    <a:pt x="1405" y="377930"/>
                  </a:lnTo>
                  <a:lnTo>
                    <a:pt x="625" y="373213"/>
                  </a:lnTo>
                  <a:lnTo>
                    <a:pt x="55" y="325860"/>
                  </a:lnTo>
                  <a:lnTo>
                    <a:pt x="16" y="293121"/>
                  </a:lnTo>
                  <a:lnTo>
                    <a:pt x="8" y="259673"/>
                  </a:lnTo>
                  <a:lnTo>
                    <a:pt x="3" y="220112"/>
                  </a:lnTo>
                  <a:lnTo>
                    <a:pt x="5057" y="176416"/>
                  </a:lnTo>
                  <a:lnTo>
                    <a:pt x="13258" y="138304"/>
                  </a:lnTo>
                  <a:lnTo>
                    <a:pt x="24452" y="95105"/>
                  </a:lnTo>
                  <a:lnTo>
                    <a:pt x="33405" y="53175"/>
                  </a:lnTo>
                  <a:lnTo>
                    <a:pt x="49056" y="22531"/>
                  </a:lnTo>
                  <a:lnTo>
                    <a:pt x="59903" y="9235"/>
                  </a:lnTo>
                  <a:lnTo>
                    <a:pt x="68252" y="3326"/>
                  </a:lnTo>
                  <a:lnTo>
                    <a:pt x="83958" y="0"/>
                  </a:lnTo>
                  <a:lnTo>
                    <a:pt x="87722" y="1650"/>
                  </a:lnTo>
                  <a:lnTo>
                    <a:pt x="90232" y="4866"/>
                  </a:lnTo>
                  <a:lnTo>
                    <a:pt x="102348" y="44788"/>
                  </a:lnTo>
                  <a:lnTo>
                    <a:pt x="102638" y="60403"/>
                  </a:lnTo>
                  <a:lnTo>
                    <a:pt x="94201" y="102098"/>
                  </a:lnTo>
                  <a:lnTo>
                    <a:pt x="82343" y="136165"/>
                  </a:lnTo>
                  <a:lnTo>
                    <a:pt x="67907" y="156717"/>
                  </a:lnTo>
                  <a:lnTo>
                    <a:pt x="56286" y="164124"/>
                  </a:lnTo>
                  <a:lnTo>
                    <a:pt x="36636" y="168879"/>
                  </a:lnTo>
                  <a:lnTo>
                    <a:pt x="9525" y="17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284"/>
            <p:cNvSpPr/>
            <p:nvPr>
              <p:custDataLst>
                <p:tags r:id="rId55"/>
              </p:custDataLst>
            </p:nvPr>
          </p:nvSpPr>
          <p:spPr>
            <a:xfrm>
              <a:off x="8582025" y="1828800"/>
              <a:ext cx="152401" cy="181897"/>
            </a:xfrm>
            <a:custGeom>
              <a:avLst/>
              <a:gdLst/>
              <a:ahLst/>
              <a:cxnLst/>
              <a:rect l="0" t="0" r="0" b="0"/>
              <a:pathLst>
                <a:path w="152401" h="181897">
                  <a:moveTo>
                    <a:pt x="0" y="38100"/>
                  </a:moveTo>
                  <a:lnTo>
                    <a:pt x="0" y="38100"/>
                  </a:lnTo>
                  <a:lnTo>
                    <a:pt x="9132" y="38100"/>
                  </a:lnTo>
                  <a:lnTo>
                    <a:pt x="19521" y="43156"/>
                  </a:lnTo>
                  <a:lnTo>
                    <a:pt x="27374" y="51283"/>
                  </a:lnTo>
                  <a:lnTo>
                    <a:pt x="58931" y="97346"/>
                  </a:lnTo>
                  <a:lnTo>
                    <a:pt x="64381" y="114333"/>
                  </a:lnTo>
                  <a:lnTo>
                    <a:pt x="65995" y="136182"/>
                  </a:lnTo>
                  <a:lnTo>
                    <a:pt x="61417" y="157708"/>
                  </a:lnTo>
                  <a:lnTo>
                    <a:pt x="53358" y="177491"/>
                  </a:lnTo>
                  <a:lnTo>
                    <a:pt x="50388" y="180769"/>
                  </a:lnTo>
                  <a:lnTo>
                    <a:pt x="47351" y="181896"/>
                  </a:lnTo>
                  <a:lnTo>
                    <a:pt x="44266" y="181589"/>
                  </a:lnTo>
                  <a:lnTo>
                    <a:pt x="42211" y="177151"/>
                  </a:lnTo>
                  <a:lnTo>
                    <a:pt x="38912" y="139611"/>
                  </a:lnTo>
                  <a:lnTo>
                    <a:pt x="41163" y="109452"/>
                  </a:lnTo>
                  <a:lnTo>
                    <a:pt x="51355" y="84289"/>
                  </a:lnTo>
                  <a:lnTo>
                    <a:pt x="80925" y="44457"/>
                  </a:lnTo>
                  <a:lnTo>
                    <a:pt x="106174" y="2022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763"/>
          <p:cNvGrpSpPr/>
          <p:nvPr/>
        </p:nvGrpSpPr>
        <p:grpSpPr>
          <a:xfrm>
            <a:off x="8958556" y="1671174"/>
            <a:ext cx="564975" cy="433852"/>
            <a:chOff x="8958556" y="1671174"/>
            <a:chExt cx="564975" cy="433852"/>
          </a:xfrm>
        </p:grpSpPr>
        <p:sp>
          <p:nvSpPr>
            <p:cNvPr id="84" name="SMARTInkShape-4285"/>
            <p:cNvSpPr/>
            <p:nvPr>
              <p:custDataLst>
                <p:tags r:id="rId48"/>
              </p:custDataLst>
            </p:nvPr>
          </p:nvSpPr>
          <p:spPr>
            <a:xfrm>
              <a:off x="9410700" y="1678116"/>
              <a:ext cx="112831" cy="426910"/>
            </a:xfrm>
            <a:custGeom>
              <a:avLst/>
              <a:gdLst/>
              <a:ahLst/>
              <a:cxnLst/>
              <a:rect l="0" t="0" r="0" b="0"/>
              <a:pathLst>
                <a:path w="112831" h="426910">
                  <a:moveTo>
                    <a:pt x="57150" y="17334"/>
                  </a:moveTo>
                  <a:lnTo>
                    <a:pt x="57150" y="17334"/>
                  </a:lnTo>
                  <a:lnTo>
                    <a:pt x="57150" y="4076"/>
                  </a:lnTo>
                  <a:lnTo>
                    <a:pt x="58208" y="2146"/>
                  </a:lnTo>
                  <a:lnTo>
                    <a:pt x="59972" y="858"/>
                  </a:lnTo>
                  <a:lnTo>
                    <a:pt x="62207" y="0"/>
                  </a:lnTo>
                  <a:lnTo>
                    <a:pt x="70334" y="7513"/>
                  </a:lnTo>
                  <a:lnTo>
                    <a:pt x="75464" y="13962"/>
                  </a:lnTo>
                  <a:lnTo>
                    <a:pt x="87741" y="48320"/>
                  </a:lnTo>
                  <a:lnTo>
                    <a:pt x="97557" y="79789"/>
                  </a:lnTo>
                  <a:lnTo>
                    <a:pt x="109339" y="124739"/>
                  </a:lnTo>
                  <a:lnTo>
                    <a:pt x="112830" y="160988"/>
                  </a:lnTo>
                  <a:lnTo>
                    <a:pt x="111042" y="195718"/>
                  </a:lnTo>
                  <a:lnTo>
                    <a:pt x="106013" y="240954"/>
                  </a:lnTo>
                  <a:lnTo>
                    <a:pt x="90870" y="284108"/>
                  </a:lnTo>
                  <a:lnTo>
                    <a:pt x="73767" y="329479"/>
                  </a:lnTo>
                  <a:lnTo>
                    <a:pt x="50319" y="369328"/>
                  </a:lnTo>
                  <a:lnTo>
                    <a:pt x="0" y="426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286"/>
            <p:cNvSpPr/>
            <p:nvPr>
              <p:custDataLst>
                <p:tags r:id="rId49"/>
              </p:custDataLst>
            </p:nvPr>
          </p:nvSpPr>
          <p:spPr>
            <a:xfrm>
              <a:off x="9349207" y="1800225"/>
              <a:ext cx="40490" cy="62354"/>
            </a:xfrm>
            <a:custGeom>
              <a:avLst/>
              <a:gdLst/>
              <a:ahLst/>
              <a:cxnLst/>
              <a:rect l="0" t="0" r="0" b="0"/>
              <a:pathLst>
                <a:path w="40490" h="62354">
                  <a:moveTo>
                    <a:pt x="23393" y="38100"/>
                  </a:moveTo>
                  <a:lnTo>
                    <a:pt x="23393" y="38100"/>
                  </a:lnTo>
                  <a:lnTo>
                    <a:pt x="18336" y="38100"/>
                  </a:lnTo>
                  <a:lnTo>
                    <a:pt x="13032" y="40922"/>
                  </a:lnTo>
                  <a:lnTo>
                    <a:pt x="7147" y="44646"/>
                  </a:lnTo>
                  <a:lnTo>
                    <a:pt x="1003" y="46301"/>
                  </a:lnTo>
                  <a:lnTo>
                    <a:pt x="0" y="47801"/>
                  </a:lnTo>
                  <a:lnTo>
                    <a:pt x="389" y="49859"/>
                  </a:lnTo>
                  <a:lnTo>
                    <a:pt x="3562" y="55710"/>
                  </a:lnTo>
                  <a:lnTo>
                    <a:pt x="14225" y="61780"/>
                  </a:lnTo>
                  <a:lnTo>
                    <a:pt x="18338" y="62353"/>
                  </a:lnTo>
                  <a:lnTo>
                    <a:pt x="25733" y="60168"/>
                  </a:lnTo>
                  <a:lnTo>
                    <a:pt x="32547" y="52847"/>
                  </a:lnTo>
                  <a:lnTo>
                    <a:pt x="38044" y="43596"/>
                  </a:lnTo>
                  <a:lnTo>
                    <a:pt x="40489" y="35957"/>
                  </a:lnTo>
                  <a:lnTo>
                    <a:pt x="38753" y="26211"/>
                  </a:lnTo>
                  <a:lnTo>
                    <a:pt x="36807" y="20649"/>
                  </a:lnTo>
                  <a:lnTo>
                    <a:pt x="34452" y="16941"/>
                  </a:lnTo>
                  <a:lnTo>
                    <a:pt x="31824" y="14469"/>
                  </a:lnTo>
                  <a:lnTo>
                    <a:pt x="13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287"/>
            <p:cNvSpPr/>
            <p:nvPr>
              <p:custDataLst>
                <p:tags r:id="rId50"/>
              </p:custDataLst>
            </p:nvPr>
          </p:nvSpPr>
          <p:spPr>
            <a:xfrm>
              <a:off x="9354874" y="1943100"/>
              <a:ext cx="8202" cy="85726"/>
            </a:xfrm>
            <a:custGeom>
              <a:avLst/>
              <a:gdLst/>
              <a:ahLst/>
              <a:cxnLst/>
              <a:rect l="0" t="0" r="0" b="0"/>
              <a:pathLst>
                <a:path w="8202" h="85726">
                  <a:moveTo>
                    <a:pt x="8201" y="0"/>
                  </a:moveTo>
                  <a:lnTo>
                    <a:pt x="8201" y="0"/>
                  </a:lnTo>
                  <a:lnTo>
                    <a:pt x="8201" y="13258"/>
                  </a:lnTo>
                  <a:lnTo>
                    <a:pt x="0" y="45056"/>
                  </a:lnTo>
                  <a:lnTo>
                    <a:pt x="2087" y="54597"/>
                  </a:lnTo>
                  <a:lnTo>
                    <a:pt x="5484" y="63424"/>
                  </a:lnTo>
                  <a:lnTo>
                    <a:pt x="8201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288"/>
            <p:cNvSpPr/>
            <p:nvPr>
              <p:custDataLst>
                <p:tags r:id="rId51"/>
              </p:custDataLst>
            </p:nvPr>
          </p:nvSpPr>
          <p:spPr>
            <a:xfrm>
              <a:off x="9108362" y="1715824"/>
              <a:ext cx="197564" cy="332052"/>
            </a:xfrm>
            <a:custGeom>
              <a:avLst/>
              <a:gdLst/>
              <a:ahLst/>
              <a:cxnLst/>
              <a:rect l="0" t="0" r="0" b="0"/>
              <a:pathLst>
                <a:path w="197564" h="332052">
                  <a:moveTo>
                    <a:pt x="197563" y="8201"/>
                  </a:moveTo>
                  <a:lnTo>
                    <a:pt x="197563" y="8201"/>
                  </a:lnTo>
                  <a:lnTo>
                    <a:pt x="197563" y="3145"/>
                  </a:lnTo>
                  <a:lnTo>
                    <a:pt x="195446" y="1655"/>
                  </a:lnTo>
                  <a:lnTo>
                    <a:pt x="187450" y="0"/>
                  </a:lnTo>
                  <a:lnTo>
                    <a:pt x="183413" y="1675"/>
                  </a:lnTo>
                  <a:lnTo>
                    <a:pt x="155928" y="35420"/>
                  </a:lnTo>
                  <a:lnTo>
                    <a:pt x="134814" y="80096"/>
                  </a:lnTo>
                  <a:lnTo>
                    <a:pt x="110225" y="123397"/>
                  </a:lnTo>
                  <a:lnTo>
                    <a:pt x="85454" y="162705"/>
                  </a:lnTo>
                  <a:lnTo>
                    <a:pt x="60883" y="209230"/>
                  </a:lnTo>
                  <a:lnTo>
                    <a:pt x="39708" y="248858"/>
                  </a:lnTo>
                  <a:lnTo>
                    <a:pt x="10002" y="292194"/>
                  </a:lnTo>
                  <a:lnTo>
                    <a:pt x="3078" y="305870"/>
                  </a:lnTo>
                  <a:lnTo>
                    <a:pt x="0" y="319004"/>
                  </a:lnTo>
                  <a:lnTo>
                    <a:pt x="238" y="323353"/>
                  </a:lnTo>
                  <a:lnTo>
                    <a:pt x="7063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289"/>
            <p:cNvSpPr/>
            <p:nvPr>
              <p:custDataLst>
                <p:tags r:id="rId52"/>
              </p:custDataLst>
            </p:nvPr>
          </p:nvSpPr>
          <p:spPr>
            <a:xfrm>
              <a:off x="9109937" y="1709012"/>
              <a:ext cx="148364" cy="310289"/>
            </a:xfrm>
            <a:custGeom>
              <a:avLst/>
              <a:gdLst/>
              <a:ahLst/>
              <a:cxnLst/>
              <a:rect l="0" t="0" r="0" b="0"/>
              <a:pathLst>
                <a:path w="148364" h="310289">
                  <a:moveTo>
                    <a:pt x="5488" y="5488"/>
                  </a:moveTo>
                  <a:lnTo>
                    <a:pt x="5488" y="5488"/>
                  </a:lnTo>
                  <a:lnTo>
                    <a:pt x="5488" y="432"/>
                  </a:lnTo>
                  <a:lnTo>
                    <a:pt x="4430" y="0"/>
                  </a:lnTo>
                  <a:lnTo>
                    <a:pt x="431" y="2343"/>
                  </a:lnTo>
                  <a:lnTo>
                    <a:pt x="0" y="5508"/>
                  </a:lnTo>
                  <a:lnTo>
                    <a:pt x="2343" y="14669"/>
                  </a:lnTo>
                  <a:lnTo>
                    <a:pt x="26670" y="58387"/>
                  </a:lnTo>
                  <a:lnTo>
                    <a:pt x="46273" y="98610"/>
                  </a:lnTo>
                  <a:lnTo>
                    <a:pt x="63434" y="127624"/>
                  </a:lnTo>
                  <a:lnTo>
                    <a:pt x="88195" y="169667"/>
                  </a:lnTo>
                  <a:lnTo>
                    <a:pt x="112411" y="212504"/>
                  </a:lnTo>
                  <a:lnTo>
                    <a:pt x="135293" y="258874"/>
                  </a:lnTo>
                  <a:lnTo>
                    <a:pt x="148363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290"/>
            <p:cNvSpPr/>
            <p:nvPr>
              <p:custDataLst>
                <p:tags r:id="rId53"/>
              </p:custDataLst>
            </p:nvPr>
          </p:nvSpPr>
          <p:spPr>
            <a:xfrm>
              <a:off x="8958556" y="1671174"/>
              <a:ext cx="118770" cy="338602"/>
            </a:xfrm>
            <a:custGeom>
              <a:avLst/>
              <a:gdLst/>
              <a:ahLst/>
              <a:cxnLst/>
              <a:rect l="0" t="0" r="0" b="0"/>
              <a:pathLst>
                <a:path w="118770" h="338602">
                  <a:moveTo>
                    <a:pt x="118769" y="14751"/>
                  </a:moveTo>
                  <a:lnTo>
                    <a:pt x="118769" y="14751"/>
                  </a:lnTo>
                  <a:lnTo>
                    <a:pt x="104578" y="562"/>
                  </a:lnTo>
                  <a:lnTo>
                    <a:pt x="100842" y="0"/>
                  </a:lnTo>
                  <a:lnTo>
                    <a:pt x="91047" y="2198"/>
                  </a:lnTo>
                  <a:lnTo>
                    <a:pt x="82459" y="9525"/>
                  </a:lnTo>
                  <a:lnTo>
                    <a:pt x="58484" y="39659"/>
                  </a:lnTo>
                  <a:lnTo>
                    <a:pt x="34761" y="85203"/>
                  </a:lnTo>
                  <a:lnTo>
                    <a:pt x="21793" y="111120"/>
                  </a:lnTo>
                  <a:lnTo>
                    <a:pt x="14477" y="150439"/>
                  </a:lnTo>
                  <a:lnTo>
                    <a:pt x="6847" y="189834"/>
                  </a:lnTo>
                  <a:lnTo>
                    <a:pt x="0" y="224672"/>
                  </a:lnTo>
                  <a:lnTo>
                    <a:pt x="3732" y="265451"/>
                  </a:lnTo>
                  <a:lnTo>
                    <a:pt x="8728" y="288098"/>
                  </a:lnTo>
                  <a:lnTo>
                    <a:pt x="27603" y="318698"/>
                  </a:lnTo>
                  <a:lnTo>
                    <a:pt x="61619" y="338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766"/>
          <p:cNvGrpSpPr/>
          <p:nvPr/>
        </p:nvGrpSpPr>
        <p:grpSpPr>
          <a:xfrm>
            <a:off x="1400175" y="3841214"/>
            <a:ext cx="857251" cy="814616"/>
            <a:chOff x="1400175" y="3841214"/>
            <a:chExt cx="857251" cy="814616"/>
          </a:xfrm>
        </p:grpSpPr>
        <p:sp>
          <p:nvSpPr>
            <p:cNvPr id="91" name="SMARTInkShape-4291"/>
            <p:cNvSpPr/>
            <p:nvPr>
              <p:custDataLst>
                <p:tags r:id="rId41"/>
              </p:custDataLst>
            </p:nvPr>
          </p:nvSpPr>
          <p:spPr>
            <a:xfrm>
              <a:off x="1724025" y="4412776"/>
              <a:ext cx="152401" cy="238996"/>
            </a:xfrm>
            <a:custGeom>
              <a:avLst/>
              <a:gdLst/>
              <a:ahLst/>
              <a:cxnLst/>
              <a:rect l="0" t="0" r="0" b="0"/>
              <a:pathLst>
                <a:path w="152401" h="238996">
                  <a:moveTo>
                    <a:pt x="9525" y="83024"/>
                  </a:moveTo>
                  <a:lnTo>
                    <a:pt x="9525" y="83024"/>
                  </a:lnTo>
                  <a:lnTo>
                    <a:pt x="1324" y="83024"/>
                  </a:lnTo>
                  <a:lnTo>
                    <a:pt x="883" y="84082"/>
                  </a:lnTo>
                  <a:lnTo>
                    <a:pt x="15" y="124856"/>
                  </a:lnTo>
                  <a:lnTo>
                    <a:pt x="2" y="168182"/>
                  </a:lnTo>
                  <a:lnTo>
                    <a:pt x="0" y="215183"/>
                  </a:lnTo>
                  <a:lnTo>
                    <a:pt x="0" y="238995"/>
                  </a:lnTo>
                  <a:lnTo>
                    <a:pt x="0" y="198998"/>
                  </a:lnTo>
                  <a:lnTo>
                    <a:pt x="0" y="159720"/>
                  </a:lnTo>
                  <a:lnTo>
                    <a:pt x="0" y="121271"/>
                  </a:lnTo>
                  <a:lnTo>
                    <a:pt x="0" y="80466"/>
                  </a:lnTo>
                  <a:lnTo>
                    <a:pt x="6546" y="38932"/>
                  </a:lnTo>
                  <a:lnTo>
                    <a:pt x="9701" y="16219"/>
                  </a:lnTo>
                  <a:lnTo>
                    <a:pt x="17610" y="0"/>
                  </a:lnTo>
                  <a:lnTo>
                    <a:pt x="19148" y="1216"/>
                  </a:lnTo>
                  <a:lnTo>
                    <a:pt x="26370" y="14100"/>
                  </a:lnTo>
                  <a:lnTo>
                    <a:pt x="41403" y="55407"/>
                  </a:lnTo>
                  <a:lnTo>
                    <a:pt x="60336" y="98426"/>
                  </a:lnTo>
                  <a:lnTo>
                    <a:pt x="66626" y="120906"/>
                  </a:lnTo>
                  <a:lnTo>
                    <a:pt x="66675" y="111609"/>
                  </a:lnTo>
                  <a:lnTo>
                    <a:pt x="66675" y="116659"/>
                  </a:lnTo>
                  <a:lnTo>
                    <a:pt x="69497" y="121962"/>
                  </a:lnTo>
                  <a:lnTo>
                    <a:pt x="71731" y="124857"/>
                  </a:lnTo>
                  <a:lnTo>
                    <a:pt x="74214" y="133719"/>
                  </a:lnTo>
                  <a:lnTo>
                    <a:pt x="76084" y="178423"/>
                  </a:lnTo>
                  <a:lnTo>
                    <a:pt x="76190" y="200234"/>
                  </a:lnTo>
                  <a:lnTo>
                    <a:pt x="77251" y="201380"/>
                  </a:lnTo>
                  <a:lnTo>
                    <a:pt x="79018" y="201087"/>
                  </a:lnTo>
                  <a:lnTo>
                    <a:pt x="81253" y="199832"/>
                  </a:lnTo>
                  <a:lnTo>
                    <a:pt x="82744" y="196879"/>
                  </a:lnTo>
                  <a:lnTo>
                    <a:pt x="86522" y="151885"/>
                  </a:lnTo>
                  <a:lnTo>
                    <a:pt x="98948" y="110423"/>
                  </a:lnTo>
                  <a:lnTo>
                    <a:pt x="109320" y="67603"/>
                  </a:lnTo>
                  <a:lnTo>
                    <a:pt x="124005" y="38281"/>
                  </a:lnTo>
                  <a:lnTo>
                    <a:pt x="132803" y="26600"/>
                  </a:lnTo>
                  <a:lnTo>
                    <a:pt x="138244" y="31146"/>
                  </a:lnTo>
                  <a:lnTo>
                    <a:pt x="140817" y="36331"/>
                  </a:lnTo>
                  <a:lnTo>
                    <a:pt x="150956" y="79137"/>
                  </a:lnTo>
                  <a:lnTo>
                    <a:pt x="152115" y="120317"/>
                  </a:lnTo>
                  <a:lnTo>
                    <a:pt x="149521" y="163573"/>
                  </a:lnTo>
                  <a:lnTo>
                    <a:pt x="143458" y="211111"/>
                  </a:lnTo>
                  <a:lnTo>
                    <a:pt x="142990" y="228034"/>
                  </a:lnTo>
                  <a:lnTo>
                    <a:pt x="144010" y="230498"/>
                  </a:lnTo>
                  <a:lnTo>
                    <a:pt x="152400" y="23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292"/>
            <p:cNvSpPr/>
            <p:nvPr>
              <p:custDataLst>
                <p:tags r:id="rId42"/>
              </p:custDataLst>
            </p:nvPr>
          </p:nvSpPr>
          <p:spPr>
            <a:xfrm>
              <a:off x="1943622" y="4449499"/>
              <a:ext cx="104254" cy="187917"/>
            </a:xfrm>
            <a:custGeom>
              <a:avLst/>
              <a:gdLst/>
              <a:ahLst/>
              <a:cxnLst/>
              <a:rect l="0" t="0" r="0" b="0"/>
              <a:pathLst>
                <a:path w="104254" h="187917">
                  <a:moveTo>
                    <a:pt x="47103" y="8201"/>
                  </a:moveTo>
                  <a:lnTo>
                    <a:pt x="47103" y="8201"/>
                  </a:lnTo>
                  <a:lnTo>
                    <a:pt x="47103" y="3144"/>
                  </a:lnTo>
                  <a:lnTo>
                    <a:pt x="46045" y="1655"/>
                  </a:lnTo>
                  <a:lnTo>
                    <a:pt x="44281" y="662"/>
                  </a:lnTo>
                  <a:lnTo>
                    <a:pt x="42047" y="0"/>
                  </a:lnTo>
                  <a:lnTo>
                    <a:pt x="40557" y="1675"/>
                  </a:lnTo>
                  <a:lnTo>
                    <a:pt x="38902" y="9181"/>
                  </a:lnTo>
                  <a:lnTo>
                    <a:pt x="32638" y="56748"/>
                  </a:lnTo>
                  <a:lnTo>
                    <a:pt x="20254" y="102944"/>
                  </a:lnTo>
                  <a:lnTo>
                    <a:pt x="8394" y="142739"/>
                  </a:lnTo>
                  <a:lnTo>
                    <a:pt x="0" y="184925"/>
                  </a:lnTo>
                  <a:lnTo>
                    <a:pt x="884" y="186342"/>
                  </a:lnTo>
                  <a:lnTo>
                    <a:pt x="2532" y="187287"/>
                  </a:lnTo>
                  <a:lnTo>
                    <a:pt x="4689" y="187916"/>
                  </a:lnTo>
                  <a:lnTo>
                    <a:pt x="17838" y="183746"/>
                  </a:lnTo>
                  <a:lnTo>
                    <a:pt x="61007" y="164702"/>
                  </a:lnTo>
                  <a:lnTo>
                    <a:pt x="104253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293"/>
            <p:cNvSpPr/>
            <p:nvPr>
              <p:custDataLst>
                <p:tags r:id="rId43"/>
              </p:custDataLst>
            </p:nvPr>
          </p:nvSpPr>
          <p:spPr>
            <a:xfrm>
              <a:off x="2096578" y="4429668"/>
              <a:ext cx="151323" cy="226162"/>
            </a:xfrm>
            <a:custGeom>
              <a:avLst/>
              <a:gdLst/>
              <a:ahLst/>
              <a:cxnLst/>
              <a:rect l="0" t="0" r="0" b="0"/>
              <a:pathLst>
                <a:path w="151323" h="226162">
                  <a:moveTo>
                    <a:pt x="151322" y="28032"/>
                  </a:moveTo>
                  <a:lnTo>
                    <a:pt x="151322" y="28032"/>
                  </a:lnTo>
                  <a:lnTo>
                    <a:pt x="151322" y="14775"/>
                  </a:lnTo>
                  <a:lnTo>
                    <a:pt x="148500" y="8734"/>
                  </a:lnTo>
                  <a:lnTo>
                    <a:pt x="146266" y="5642"/>
                  </a:lnTo>
                  <a:lnTo>
                    <a:pt x="140961" y="2206"/>
                  </a:lnTo>
                  <a:lnTo>
                    <a:pt x="128932" y="0"/>
                  </a:lnTo>
                  <a:lnTo>
                    <a:pt x="83032" y="24378"/>
                  </a:lnTo>
                  <a:lnTo>
                    <a:pt x="40144" y="63120"/>
                  </a:lnTo>
                  <a:lnTo>
                    <a:pt x="11197" y="97028"/>
                  </a:lnTo>
                  <a:lnTo>
                    <a:pt x="2559" y="113857"/>
                  </a:lnTo>
                  <a:lnTo>
                    <a:pt x="0" y="135658"/>
                  </a:lnTo>
                  <a:lnTo>
                    <a:pt x="4298" y="157170"/>
                  </a:lnTo>
                  <a:lnTo>
                    <a:pt x="12274" y="176950"/>
                  </a:lnTo>
                  <a:lnTo>
                    <a:pt x="21084" y="186998"/>
                  </a:lnTo>
                  <a:lnTo>
                    <a:pt x="54403" y="212008"/>
                  </a:lnTo>
                  <a:lnTo>
                    <a:pt x="89562" y="225212"/>
                  </a:lnTo>
                  <a:lnTo>
                    <a:pt x="94274" y="226161"/>
                  </a:lnTo>
                  <a:lnTo>
                    <a:pt x="105154" y="224392"/>
                  </a:lnTo>
                  <a:lnTo>
                    <a:pt x="114928" y="220078"/>
                  </a:lnTo>
                  <a:lnTo>
                    <a:pt x="122747" y="20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294"/>
            <p:cNvSpPr/>
            <p:nvPr>
              <p:custDataLst>
                <p:tags r:id="rId44"/>
              </p:custDataLst>
            </p:nvPr>
          </p:nvSpPr>
          <p:spPr>
            <a:xfrm>
              <a:off x="2107134" y="4552950"/>
              <a:ext cx="150292" cy="28576"/>
            </a:xfrm>
            <a:custGeom>
              <a:avLst/>
              <a:gdLst/>
              <a:ahLst/>
              <a:cxnLst/>
              <a:rect l="0" t="0" r="0" b="0"/>
              <a:pathLst>
                <a:path w="150292" h="28576">
                  <a:moveTo>
                    <a:pt x="26466" y="28575"/>
                  </a:moveTo>
                  <a:lnTo>
                    <a:pt x="26466" y="28575"/>
                  </a:lnTo>
                  <a:lnTo>
                    <a:pt x="0" y="28575"/>
                  </a:lnTo>
                  <a:lnTo>
                    <a:pt x="8629" y="23519"/>
                  </a:lnTo>
                  <a:lnTo>
                    <a:pt x="54469" y="16816"/>
                  </a:lnTo>
                  <a:lnTo>
                    <a:pt x="98085" y="10966"/>
                  </a:lnTo>
                  <a:lnTo>
                    <a:pt x="114035" y="7343"/>
                  </a:lnTo>
                  <a:lnTo>
                    <a:pt x="125711" y="3263"/>
                  </a:lnTo>
                  <a:lnTo>
                    <a:pt x="1502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295"/>
            <p:cNvSpPr/>
            <p:nvPr>
              <p:custDataLst>
                <p:tags r:id="rId45"/>
              </p:custDataLst>
            </p:nvPr>
          </p:nvSpPr>
          <p:spPr>
            <a:xfrm>
              <a:off x="1419273" y="3841214"/>
              <a:ext cx="142828" cy="178337"/>
            </a:xfrm>
            <a:custGeom>
              <a:avLst/>
              <a:gdLst/>
              <a:ahLst/>
              <a:cxnLst/>
              <a:rect l="0" t="0" r="0" b="0"/>
              <a:pathLst>
                <a:path w="142828" h="178337">
                  <a:moveTo>
                    <a:pt x="28527" y="73561"/>
                  </a:moveTo>
                  <a:lnTo>
                    <a:pt x="28527" y="73561"/>
                  </a:lnTo>
                  <a:lnTo>
                    <a:pt x="28527" y="68073"/>
                  </a:lnTo>
                  <a:lnTo>
                    <a:pt x="28527" y="70417"/>
                  </a:lnTo>
                  <a:lnTo>
                    <a:pt x="28527" y="67573"/>
                  </a:lnTo>
                  <a:lnTo>
                    <a:pt x="27469" y="67452"/>
                  </a:lnTo>
                  <a:lnTo>
                    <a:pt x="20923" y="72339"/>
                  </a:lnTo>
                  <a:lnTo>
                    <a:pt x="12280" y="81548"/>
                  </a:lnTo>
                  <a:lnTo>
                    <a:pt x="4075" y="97212"/>
                  </a:lnTo>
                  <a:lnTo>
                    <a:pt x="0" y="139138"/>
                  </a:lnTo>
                  <a:lnTo>
                    <a:pt x="1020" y="129239"/>
                  </a:lnTo>
                  <a:lnTo>
                    <a:pt x="10315" y="89812"/>
                  </a:lnTo>
                  <a:lnTo>
                    <a:pt x="17286" y="46314"/>
                  </a:lnTo>
                  <a:lnTo>
                    <a:pt x="23550" y="21861"/>
                  </a:lnTo>
                  <a:lnTo>
                    <a:pt x="32109" y="6267"/>
                  </a:lnTo>
                  <a:lnTo>
                    <a:pt x="38233" y="1319"/>
                  </a:lnTo>
                  <a:lnTo>
                    <a:pt x="41348" y="0"/>
                  </a:lnTo>
                  <a:lnTo>
                    <a:pt x="44482" y="2295"/>
                  </a:lnTo>
                  <a:lnTo>
                    <a:pt x="69454" y="47818"/>
                  </a:lnTo>
                  <a:lnTo>
                    <a:pt x="80870" y="68755"/>
                  </a:lnTo>
                  <a:lnTo>
                    <a:pt x="101798" y="111907"/>
                  </a:lnTo>
                  <a:lnTo>
                    <a:pt x="126290" y="158624"/>
                  </a:lnTo>
                  <a:lnTo>
                    <a:pt x="132283" y="172024"/>
                  </a:lnTo>
                  <a:lnTo>
                    <a:pt x="142827" y="178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96"/>
            <p:cNvSpPr/>
            <p:nvPr>
              <p:custDataLst>
                <p:tags r:id="rId46"/>
              </p:custDataLst>
            </p:nvPr>
          </p:nvSpPr>
          <p:spPr>
            <a:xfrm>
              <a:off x="1438275" y="4299812"/>
              <a:ext cx="152401" cy="186464"/>
            </a:xfrm>
            <a:custGeom>
              <a:avLst/>
              <a:gdLst/>
              <a:ahLst/>
              <a:cxnLst/>
              <a:rect l="0" t="0" r="0" b="0"/>
              <a:pathLst>
                <a:path w="152401" h="186464">
                  <a:moveTo>
                    <a:pt x="152400" y="5488"/>
                  </a:moveTo>
                  <a:lnTo>
                    <a:pt x="152400" y="5488"/>
                  </a:lnTo>
                  <a:lnTo>
                    <a:pt x="152400" y="0"/>
                  </a:lnTo>
                  <a:lnTo>
                    <a:pt x="152400" y="2344"/>
                  </a:lnTo>
                  <a:lnTo>
                    <a:pt x="119907" y="44343"/>
                  </a:lnTo>
                  <a:lnTo>
                    <a:pt x="82485" y="91196"/>
                  </a:lnTo>
                  <a:lnTo>
                    <a:pt x="42813" y="133934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97"/>
            <p:cNvSpPr/>
            <p:nvPr>
              <p:custDataLst>
                <p:tags r:id="rId47"/>
              </p:custDataLst>
            </p:nvPr>
          </p:nvSpPr>
          <p:spPr>
            <a:xfrm>
              <a:off x="1400175" y="4144966"/>
              <a:ext cx="253052" cy="338898"/>
            </a:xfrm>
            <a:custGeom>
              <a:avLst/>
              <a:gdLst/>
              <a:ahLst/>
              <a:cxnLst/>
              <a:rect l="0" t="0" r="0" b="0"/>
              <a:pathLst>
                <a:path w="253052" h="338898">
                  <a:moveTo>
                    <a:pt x="0" y="74609"/>
                  </a:moveTo>
                  <a:lnTo>
                    <a:pt x="0" y="74609"/>
                  </a:lnTo>
                  <a:lnTo>
                    <a:pt x="0" y="56295"/>
                  </a:lnTo>
                  <a:lnTo>
                    <a:pt x="2822" y="47772"/>
                  </a:lnTo>
                  <a:lnTo>
                    <a:pt x="22120" y="12059"/>
                  </a:lnTo>
                  <a:lnTo>
                    <a:pt x="33115" y="4476"/>
                  </a:lnTo>
                  <a:lnTo>
                    <a:pt x="51204" y="207"/>
                  </a:lnTo>
                  <a:lnTo>
                    <a:pt x="71028" y="0"/>
                  </a:lnTo>
                  <a:lnTo>
                    <a:pt x="87660" y="3702"/>
                  </a:lnTo>
                  <a:lnTo>
                    <a:pt x="114873" y="21849"/>
                  </a:lnTo>
                  <a:lnTo>
                    <a:pt x="158243" y="61737"/>
                  </a:lnTo>
                  <a:lnTo>
                    <a:pt x="182992" y="101426"/>
                  </a:lnTo>
                  <a:lnTo>
                    <a:pt x="202629" y="145521"/>
                  </a:lnTo>
                  <a:lnTo>
                    <a:pt x="215787" y="182338"/>
                  </a:lnTo>
                  <a:lnTo>
                    <a:pt x="225392" y="221299"/>
                  </a:lnTo>
                  <a:lnTo>
                    <a:pt x="235296" y="266803"/>
                  </a:lnTo>
                  <a:lnTo>
                    <a:pt x="240109" y="295244"/>
                  </a:lnTo>
                  <a:lnTo>
                    <a:pt x="244298" y="307077"/>
                  </a:lnTo>
                  <a:lnTo>
                    <a:pt x="247209" y="333169"/>
                  </a:lnTo>
                  <a:lnTo>
                    <a:pt x="248414" y="335883"/>
                  </a:lnTo>
                  <a:lnTo>
                    <a:pt x="250276" y="337691"/>
                  </a:lnTo>
                  <a:lnTo>
                    <a:pt x="252576" y="338897"/>
                  </a:lnTo>
                  <a:lnTo>
                    <a:pt x="253051" y="337585"/>
                  </a:lnTo>
                  <a:lnTo>
                    <a:pt x="247650" y="312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767"/>
          <p:cNvGrpSpPr/>
          <p:nvPr/>
        </p:nvGrpSpPr>
        <p:grpSpPr>
          <a:xfrm>
            <a:off x="2814736" y="4173172"/>
            <a:ext cx="170333" cy="230927"/>
            <a:chOff x="2814736" y="4173172"/>
            <a:chExt cx="170333" cy="230927"/>
          </a:xfrm>
        </p:grpSpPr>
        <p:sp>
          <p:nvSpPr>
            <p:cNvPr id="99" name="SMARTInkShape-4298"/>
            <p:cNvSpPr/>
            <p:nvPr>
              <p:custDataLst>
                <p:tags r:id="rId38"/>
              </p:custDataLst>
            </p:nvPr>
          </p:nvSpPr>
          <p:spPr>
            <a:xfrm>
              <a:off x="2838450" y="426720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9525" y="42842"/>
                  </a:lnTo>
                  <a:lnTo>
                    <a:pt x="4469" y="8478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99"/>
            <p:cNvSpPr/>
            <p:nvPr>
              <p:custDataLst>
                <p:tags r:id="rId39"/>
              </p:custDataLst>
            </p:nvPr>
          </p:nvSpPr>
          <p:spPr>
            <a:xfrm>
              <a:off x="2814736" y="4173172"/>
              <a:ext cx="14190" cy="27354"/>
            </a:xfrm>
            <a:custGeom>
              <a:avLst/>
              <a:gdLst/>
              <a:ahLst/>
              <a:cxnLst/>
              <a:rect l="0" t="0" r="0" b="0"/>
              <a:pathLst>
                <a:path w="14190" h="27354">
                  <a:moveTo>
                    <a:pt x="14189" y="27353"/>
                  </a:moveTo>
                  <a:lnTo>
                    <a:pt x="14189" y="27353"/>
                  </a:lnTo>
                  <a:lnTo>
                    <a:pt x="14189" y="22297"/>
                  </a:lnTo>
                  <a:lnTo>
                    <a:pt x="11367" y="16992"/>
                  </a:lnTo>
                  <a:lnTo>
                    <a:pt x="7643" y="11106"/>
                  </a:lnTo>
                  <a:lnTo>
                    <a:pt x="5988" y="4963"/>
                  </a:lnTo>
                  <a:lnTo>
                    <a:pt x="4488" y="2901"/>
                  </a:lnTo>
                  <a:lnTo>
                    <a:pt x="2431" y="1527"/>
                  </a:lnTo>
                  <a:lnTo>
                    <a:pt x="0" y="610"/>
                  </a:lnTo>
                  <a:lnTo>
                    <a:pt x="496" y="0"/>
                  </a:lnTo>
                  <a:lnTo>
                    <a:pt x="14189" y="8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300"/>
            <p:cNvSpPr/>
            <p:nvPr>
              <p:custDataLst>
                <p:tags r:id="rId40"/>
              </p:custDataLst>
            </p:nvPr>
          </p:nvSpPr>
          <p:spPr>
            <a:xfrm>
              <a:off x="2905125" y="4202242"/>
              <a:ext cx="79944" cy="201857"/>
            </a:xfrm>
            <a:custGeom>
              <a:avLst/>
              <a:gdLst/>
              <a:ahLst/>
              <a:cxnLst/>
              <a:rect l="0" t="0" r="0" b="0"/>
              <a:pathLst>
                <a:path w="79944" h="201857">
                  <a:moveTo>
                    <a:pt x="66675" y="17333"/>
                  </a:moveTo>
                  <a:lnTo>
                    <a:pt x="66675" y="17333"/>
                  </a:lnTo>
                  <a:lnTo>
                    <a:pt x="58012" y="9729"/>
                  </a:lnTo>
                  <a:lnTo>
                    <a:pt x="41140" y="0"/>
                  </a:lnTo>
                  <a:lnTo>
                    <a:pt x="33807" y="1868"/>
                  </a:lnTo>
                  <a:lnTo>
                    <a:pt x="20600" y="8870"/>
                  </a:lnTo>
                  <a:lnTo>
                    <a:pt x="14447" y="14630"/>
                  </a:lnTo>
                  <a:lnTo>
                    <a:pt x="11713" y="20718"/>
                  </a:lnTo>
                  <a:lnTo>
                    <a:pt x="15229" y="40208"/>
                  </a:lnTo>
                  <a:lnTo>
                    <a:pt x="22975" y="61035"/>
                  </a:lnTo>
                  <a:lnTo>
                    <a:pt x="51874" y="105015"/>
                  </a:lnTo>
                  <a:lnTo>
                    <a:pt x="72330" y="129578"/>
                  </a:lnTo>
                  <a:lnTo>
                    <a:pt x="79066" y="144478"/>
                  </a:lnTo>
                  <a:lnTo>
                    <a:pt x="79943" y="161683"/>
                  </a:lnTo>
                  <a:lnTo>
                    <a:pt x="78695" y="170717"/>
                  </a:lnTo>
                  <a:lnTo>
                    <a:pt x="74689" y="177797"/>
                  </a:lnTo>
                  <a:lnTo>
                    <a:pt x="46760" y="200455"/>
                  </a:lnTo>
                  <a:lnTo>
                    <a:pt x="40698" y="201856"/>
                  </a:lnTo>
                  <a:lnTo>
                    <a:pt x="0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768"/>
          <p:cNvGrpSpPr/>
          <p:nvPr/>
        </p:nvGrpSpPr>
        <p:grpSpPr>
          <a:xfrm>
            <a:off x="3553770" y="4111347"/>
            <a:ext cx="530160" cy="296682"/>
            <a:chOff x="3553770" y="4111347"/>
            <a:chExt cx="530160" cy="296682"/>
          </a:xfrm>
        </p:grpSpPr>
        <p:sp>
          <p:nvSpPr>
            <p:cNvPr id="103" name="SMARTInkShape-4301"/>
            <p:cNvSpPr/>
            <p:nvPr>
              <p:custDataLst>
                <p:tags r:id="rId36"/>
              </p:custDataLst>
            </p:nvPr>
          </p:nvSpPr>
          <p:spPr>
            <a:xfrm>
              <a:off x="3553770" y="4211490"/>
              <a:ext cx="63047" cy="196539"/>
            </a:xfrm>
            <a:custGeom>
              <a:avLst/>
              <a:gdLst/>
              <a:ahLst/>
              <a:cxnLst/>
              <a:rect l="0" t="0" r="0" b="0"/>
              <a:pathLst>
                <a:path w="63047" h="196539">
                  <a:moveTo>
                    <a:pt x="46680" y="17610"/>
                  </a:moveTo>
                  <a:lnTo>
                    <a:pt x="46680" y="17610"/>
                  </a:lnTo>
                  <a:lnTo>
                    <a:pt x="46680" y="3421"/>
                  </a:lnTo>
                  <a:lnTo>
                    <a:pt x="45622" y="1801"/>
                  </a:lnTo>
                  <a:lnTo>
                    <a:pt x="43858" y="721"/>
                  </a:lnTo>
                  <a:lnTo>
                    <a:pt x="41623" y="0"/>
                  </a:lnTo>
                  <a:lnTo>
                    <a:pt x="39075" y="578"/>
                  </a:lnTo>
                  <a:lnTo>
                    <a:pt x="30433" y="6449"/>
                  </a:lnTo>
                  <a:lnTo>
                    <a:pt x="9824" y="26044"/>
                  </a:lnTo>
                  <a:lnTo>
                    <a:pt x="3841" y="40408"/>
                  </a:lnTo>
                  <a:lnTo>
                    <a:pt x="0" y="70444"/>
                  </a:lnTo>
                  <a:lnTo>
                    <a:pt x="5119" y="83778"/>
                  </a:lnTo>
                  <a:lnTo>
                    <a:pt x="26116" y="115969"/>
                  </a:lnTo>
                  <a:lnTo>
                    <a:pt x="56672" y="147777"/>
                  </a:lnTo>
                  <a:lnTo>
                    <a:pt x="61704" y="160482"/>
                  </a:lnTo>
                  <a:lnTo>
                    <a:pt x="63046" y="166832"/>
                  </a:lnTo>
                  <a:lnTo>
                    <a:pt x="61715" y="176712"/>
                  </a:lnTo>
                  <a:lnTo>
                    <a:pt x="59878" y="180828"/>
                  </a:lnTo>
                  <a:lnTo>
                    <a:pt x="49371" y="188223"/>
                  </a:lnTo>
                  <a:lnTo>
                    <a:pt x="26868" y="196538"/>
                  </a:lnTo>
                  <a:lnTo>
                    <a:pt x="21830" y="194046"/>
                  </a:lnTo>
                  <a:lnTo>
                    <a:pt x="10589" y="182809"/>
                  </a:lnTo>
                  <a:lnTo>
                    <a:pt x="8580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302"/>
            <p:cNvSpPr/>
            <p:nvPr>
              <p:custDataLst>
                <p:tags r:id="rId37"/>
              </p:custDataLst>
            </p:nvPr>
          </p:nvSpPr>
          <p:spPr>
            <a:xfrm>
              <a:off x="3668608" y="4111347"/>
              <a:ext cx="415322" cy="270154"/>
            </a:xfrm>
            <a:custGeom>
              <a:avLst/>
              <a:gdLst/>
              <a:ahLst/>
              <a:cxnLst/>
              <a:rect l="0" t="0" r="0" b="0"/>
              <a:pathLst>
                <a:path w="415322" h="270154">
                  <a:moveTo>
                    <a:pt x="36617" y="127278"/>
                  </a:moveTo>
                  <a:lnTo>
                    <a:pt x="36617" y="127278"/>
                  </a:lnTo>
                  <a:lnTo>
                    <a:pt x="31560" y="122222"/>
                  </a:lnTo>
                  <a:lnTo>
                    <a:pt x="27954" y="121790"/>
                  </a:lnTo>
                  <a:lnTo>
                    <a:pt x="18303" y="124134"/>
                  </a:lnTo>
                  <a:lnTo>
                    <a:pt x="9780" y="131525"/>
                  </a:lnTo>
                  <a:lnTo>
                    <a:pt x="3523" y="141865"/>
                  </a:lnTo>
                  <a:lnTo>
                    <a:pt x="0" y="161704"/>
                  </a:lnTo>
                  <a:lnTo>
                    <a:pt x="1632" y="202439"/>
                  </a:lnTo>
                  <a:lnTo>
                    <a:pt x="11832" y="241373"/>
                  </a:lnTo>
                  <a:lnTo>
                    <a:pt x="15861" y="247791"/>
                  </a:lnTo>
                  <a:lnTo>
                    <a:pt x="20663" y="252070"/>
                  </a:lnTo>
                  <a:lnTo>
                    <a:pt x="34712" y="258092"/>
                  </a:lnTo>
                  <a:lnTo>
                    <a:pt x="38522" y="258937"/>
                  </a:lnTo>
                  <a:lnTo>
                    <a:pt x="48400" y="254232"/>
                  </a:lnTo>
                  <a:lnTo>
                    <a:pt x="66931" y="239021"/>
                  </a:lnTo>
                  <a:lnTo>
                    <a:pt x="89449" y="197871"/>
                  </a:lnTo>
                  <a:lnTo>
                    <a:pt x="93598" y="159521"/>
                  </a:lnTo>
                  <a:lnTo>
                    <a:pt x="93760" y="206351"/>
                  </a:lnTo>
                  <a:lnTo>
                    <a:pt x="93763" y="214918"/>
                  </a:lnTo>
                  <a:lnTo>
                    <a:pt x="95881" y="221688"/>
                  </a:lnTo>
                  <a:lnTo>
                    <a:pt x="103878" y="232033"/>
                  </a:lnTo>
                  <a:lnTo>
                    <a:pt x="111667" y="237335"/>
                  </a:lnTo>
                  <a:lnTo>
                    <a:pt x="115225" y="238750"/>
                  </a:lnTo>
                  <a:lnTo>
                    <a:pt x="118656" y="238634"/>
                  </a:lnTo>
                  <a:lnTo>
                    <a:pt x="125289" y="235683"/>
                  </a:lnTo>
                  <a:lnTo>
                    <a:pt x="157805" y="189455"/>
                  </a:lnTo>
                  <a:lnTo>
                    <a:pt x="190358" y="146521"/>
                  </a:lnTo>
                  <a:lnTo>
                    <a:pt x="200549" y="141122"/>
                  </a:lnTo>
                  <a:lnTo>
                    <a:pt x="206230" y="139682"/>
                  </a:lnTo>
                  <a:lnTo>
                    <a:pt x="210018" y="139781"/>
                  </a:lnTo>
                  <a:lnTo>
                    <a:pt x="212542" y="140905"/>
                  </a:lnTo>
                  <a:lnTo>
                    <a:pt x="214225" y="142713"/>
                  </a:lnTo>
                  <a:lnTo>
                    <a:pt x="218918" y="144722"/>
                  </a:lnTo>
                  <a:lnTo>
                    <a:pt x="227075" y="146320"/>
                  </a:lnTo>
                  <a:lnTo>
                    <a:pt x="227105" y="141269"/>
                  </a:lnTo>
                  <a:lnTo>
                    <a:pt x="226050" y="139780"/>
                  </a:lnTo>
                  <a:lnTo>
                    <a:pt x="224289" y="138788"/>
                  </a:lnTo>
                  <a:lnTo>
                    <a:pt x="213932" y="137391"/>
                  </a:lnTo>
                  <a:lnTo>
                    <a:pt x="208802" y="137195"/>
                  </a:lnTo>
                  <a:lnTo>
                    <a:pt x="200280" y="139800"/>
                  </a:lnTo>
                  <a:lnTo>
                    <a:pt x="196525" y="141976"/>
                  </a:lnTo>
                  <a:lnTo>
                    <a:pt x="189532" y="152861"/>
                  </a:lnTo>
                  <a:lnTo>
                    <a:pt x="182467" y="174016"/>
                  </a:lnTo>
                  <a:lnTo>
                    <a:pt x="180080" y="205184"/>
                  </a:lnTo>
                  <a:lnTo>
                    <a:pt x="184723" y="227503"/>
                  </a:lnTo>
                  <a:lnTo>
                    <a:pt x="192753" y="238144"/>
                  </a:lnTo>
                  <a:lnTo>
                    <a:pt x="197858" y="242464"/>
                  </a:lnTo>
                  <a:lnTo>
                    <a:pt x="203377" y="244285"/>
                  </a:lnTo>
                  <a:lnTo>
                    <a:pt x="215155" y="243487"/>
                  </a:lnTo>
                  <a:lnTo>
                    <a:pt x="238742" y="232031"/>
                  </a:lnTo>
                  <a:lnTo>
                    <a:pt x="275662" y="201904"/>
                  </a:lnTo>
                  <a:lnTo>
                    <a:pt x="301034" y="156377"/>
                  </a:lnTo>
                  <a:lnTo>
                    <a:pt x="320623" y="112800"/>
                  </a:lnTo>
                  <a:lnTo>
                    <a:pt x="337270" y="69973"/>
                  </a:lnTo>
                  <a:lnTo>
                    <a:pt x="350750" y="24667"/>
                  </a:lnTo>
                  <a:lnTo>
                    <a:pt x="358547" y="0"/>
                  </a:lnTo>
                  <a:lnTo>
                    <a:pt x="347031" y="36172"/>
                  </a:lnTo>
                  <a:lnTo>
                    <a:pt x="333555" y="74179"/>
                  </a:lnTo>
                  <a:lnTo>
                    <a:pt x="322860" y="113309"/>
                  </a:lnTo>
                  <a:lnTo>
                    <a:pt x="309764" y="154975"/>
                  </a:lnTo>
                  <a:lnTo>
                    <a:pt x="301344" y="198646"/>
                  </a:lnTo>
                  <a:lnTo>
                    <a:pt x="290227" y="240623"/>
                  </a:lnTo>
                  <a:lnTo>
                    <a:pt x="284790" y="263929"/>
                  </a:lnTo>
                  <a:lnTo>
                    <a:pt x="286733" y="262828"/>
                  </a:lnTo>
                  <a:lnTo>
                    <a:pt x="322279" y="215561"/>
                  </a:lnTo>
                  <a:lnTo>
                    <a:pt x="338451" y="193535"/>
                  </a:lnTo>
                  <a:lnTo>
                    <a:pt x="360294" y="180894"/>
                  </a:lnTo>
                  <a:lnTo>
                    <a:pt x="378228" y="176086"/>
                  </a:lnTo>
                  <a:lnTo>
                    <a:pt x="381833" y="175692"/>
                  </a:lnTo>
                  <a:lnTo>
                    <a:pt x="391483" y="183721"/>
                  </a:lnTo>
                  <a:lnTo>
                    <a:pt x="409867" y="209688"/>
                  </a:lnTo>
                  <a:lnTo>
                    <a:pt x="415321" y="233893"/>
                  </a:lnTo>
                  <a:lnTo>
                    <a:pt x="408092" y="270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769"/>
          <p:cNvGrpSpPr/>
          <p:nvPr/>
        </p:nvGrpSpPr>
        <p:grpSpPr>
          <a:xfrm>
            <a:off x="4594528" y="4097819"/>
            <a:ext cx="615648" cy="346593"/>
            <a:chOff x="4594528" y="4097819"/>
            <a:chExt cx="615648" cy="346593"/>
          </a:xfrm>
        </p:grpSpPr>
        <p:sp>
          <p:nvSpPr>
            <p:cNvPr id="106" name="SMARTInkShape-4303"/>
            <p:cNvSpPr/>
            <p:nvPr>
              <p:custDataLst>
                <p:tags r:id="rId34"/>
              </p:custDataLst>
            </p:nvPr>
          </p:nvSpPr>
          <p:spPr>
            <a:xfrm>
              <a:off x="4594528" y="4097819"/>
              <a:ext cx="566166" cy="346593"/>
            </a:xfrm>
            <a:custGeom>
              <a:avLst/>
              <a:gdLst/>
              <a:ahLst/>
              <a:cxnLst/>
              <a:rect l="0" t="0" r="0" b="0"/>
              <a:pathLst>
                <a:path w="566166" h="346593">
                  <a:moveTo>
                    <a:pt x="110822" y="26506"/>
                  </a:moveTo>
                  <a:lnTo>
                    <a:pt x="110822" y="26506"/>
                  </a:lnTo>
                  <a:lnTo>
                    <a:pt x="110822" y="18305"/>
                  </a:lnTo>
                  <a:lnTo>
                    <a:pt x="115879" y="32543"/>
                  </a:lnTo>
                  <a:lnTo>
                    <a:pt x="115538" y="48239"/>
                  </a:lnTo>
                  <a:lnTo>
                    <a:pt x="108414" y="95403"/>
                  </a:lnTo>
                  <a:lnTo>
                    <a:pt x="101176" y="137728"/>
                  </a:lnTo>
                  <a:lnTo>
                    <a:pt x="93970" y="180463"/>
                  </a:lnTo>
                  <a:lnTo>
                    <a:pt x="86191" y="217820"/>
                  </a:lnTo>
                  <a:lnTo>
                    <a:pt x="84000" y="250176"/>
                  </a:lnTo>
                  <a:lnTo>
                    <a:pt x="77710" y="293980"/>
                  </a:lnTo>
                  <a:lnTo>
                    <a:pt x="77761" y="312247"/>
                  </a:lnTo>
                  <a:lnTo>
                    <a:pt x="81361" y="337654"/>
                  </a:lnTo>
                  <a:lnTo>
                    <a:pt x="84831" y="341888"/>
                  </a:lnTo>
                  <a:lnTo>
                    <a:pt x="97154" y="346592"/>
                  </a:lnTo>
                  <a:lnTo>
                    <a:pt x="102768" y="344672"/>
                  </a:lnTo>
                  <a:lnTo>
                    <a:pt x="111829" y="334071"/>
                  </a:lnTo>
                  <a:lnTo>
                    <a:pt x="116561" y="318777"/>
                  </a:lnTo>
                  <a:lnTo>
                    <a:pt x="117606" y="301396"/>
                  </a:lnTo>
                  <a:lnTo>
                    <a:pt x="114543" y="283088"/>
                  </a:lnTo>
                  <a:lnTo>
                    <a:pt x="85873" y="238800"/>
                  </a:lnTo>
                  <a:lnTo>
                    <a:pt x="65207" y="211198"/>
                  </a:lnTo>
                  <a:lnTo>
                    <a:pt x="25025" y="185861"/>
                  </a:lnTo>
                  <a:lnTo>
                    <a:pt x="14129" y="181997"/>
                  </a:lnTo>
                  <a:lnTo>
                    <a:pt x="8260" y="180967"/>
                  </a:lnTo>
                  <a:lnTo>
                    <a:pt x="4347" y="179222"/>
                  </a:lnTo>
                  <a:lnTo>
                    <a:pt x="1739" y="177000"/>
                  </a:lnTo>
                  <a:lnTo>
                    <a:pt x="0" y="174460"/>
                  </a:lnTo>
                  <a:lnTo>
                    <a:pt x="957" y="171709"/>
                  </a:lnTo>
                  <a:lnTo>
                    <a:pt x="45615" y="137098"/>
                  </a:lnTo>
                  <a:lnTo>
                    <a:pt x="89170" y="98409"/>
                  </a:lnTo>
                  <a:lnTo>
                    <a:pt x="132509" y="56632"/>
                  </a:lnTo>
                  <a:lnTo>
                    <a:pt x="179660" y="23639"/>
                  </a:lnTo>
                  <a:lnTo>
                    <a:pt x="183172" y="23537"/>
                  </a:lnTo>
                  <a:lnTo>
                    <a:pt x="186572" y="25585"/>
                  </a:lnTo>
                  <a:lnTo>
                    <a:pt x="189897" y="29067"/>
                  </a:lnTo>
                  <a:lnTo>
                    <a:pt x="190769" y="44224"/>
                  </a:lnTo>
                  <a:lnTo>
                    <a:pt x="187515" y="89635"/>
                  </a:lnTo>
                  <a:lnTo>
                    <a:pt x="186110" y="132700"/>
                  </a:lnTo>
                  <a:lnTo>
                    <a:pt x="180520" y="170154"/>
                  </a:lnTo>
                  <a:lnTo>
                    <a:pt x="178840" y="202533"/>
                  </a:lnTo>
                  <a:lnTo>
                    <a:pt x="175272" y="235268"/>
                  </a:lnTo>
                  <a:lnTo>
                    <a:pt x="170135" y="280625"/>
                  </a:lnTo>
                  <a:lnTo>
                    <a:pt x="169992" y="303490"/>
                  </a:lnTo>
                  <a:lnTo>
                    <a:pt x="171435" y="309587"/>
                  </a:lnTo>
                  <a:lnTo>
                    <a:pt x="174803" y="315303"/>
                  </a:lnTo>
                  <a:lnTo>
                    <a:pt x="175701" y="315346"/>
                  </a:lnTo>
                  <a:lnTo>
                    <a:pt x="199856" y="272586"/>
                  </a:lnTo>
                  <a:lnTo>
                    <a:pt x="206131" y="268166"/>
                  </a:lnTo>
                  <a:lnTo>
                    <a:pt x="209287" y="266988"/>
                  </a:lnTo>
                  <a:lnTo>
                    <a:pt x="212449" y="268319"/>
                  </a:lnTo>
                  <a:lnTo>
                    <a:pt x="255548" y="314058"/>
                  </a:lnTo>
                  <a:lnTo>
                    <a:pt x="266005" y="324549"/>
                  </a:lnTo>
                  <a:lnTo>
                    <a:pt x="281040" y="328303"/>
                  </a:lnTo>
                  <a:lnTo>
                    <a:pt x="299716" y="328913"/>
                  </a:lnTo>
                  <a:lnTo>
                    <a:pt x="315072" y="325656"/>
                  </a:lnTo>
                  <a:lnTo>
                    <a:pt x="335617" y="312816"/>
                  </a:lnTo>
                  <a:lnTo>
                    <a:pt x="359406" y="290573"/>
                  </a:lnTo>
                  <a:lnTo>
                    <a:pt x="369122" y="269246"/>
                  </a:lnTo>
                  <a:lnTo>
                    <a:pt x="372730" y="255041"/>
                  </a:lnTo>
                  <a:lnTo>
                    <a:pt x="370806" y="245199"/>
                  </a:lnTo>
                  <a:lnTo>
                    <a:pt x="367753" y="243210"/>
                  </a:lnTo>
                  <a:lnTo>
                    <a:pt x="363601" y="242942"/>
                  </a:lnTo>
                  <a:lnTo>
                    <a:pt x="341728" y="250116"/>
                  </a:lnTo>
                  <a:lnTo>
                    <a:pt x="332334" y="258533"/>
                  </a:lnTo>
                  <a:lnTo>
                    <a:pt x="317679" y="281183"/>
                  </a:lnTo>
                  <a:lnTo>
                    <a:pt x="317518" y="286249"/>
                  </a:lnTo>
                  <a:lnTo>
                    <a:pt x="319527" y="290685"/>
                  </a:lnTo>
                  <a:lnTo>
                    <a:pt x="326347" y="297377"/>
                  </a:lnTo>
                  <a:lnTo>
                    <a:pt x="332906" y="300351"/>
                  </a:lnTo>
                  <a:lnTo>
                    <a:pt x="336135" y="300086"/>
                  </a:lnTo>
                  <a:lnTo>
                    <a:pt x="342548" y="296970"/>
                  </a:lnTo>
                  <a:lnTo>
                    <a:pt x="356586" y="285335"/>
                  </a:lnTo>
                  <a:lnTo>
                    <a:pt x="357215" y="285842"/>
                  </a:lnTo>
                  <a:lnTo>
                    <a:pt x="359158" y="291612"/>
                  </a:lnTo>
                  <a:lnTo>
                    <a:pt x="371680" y="306114"/>
                  </a:lnTo>
                  <a:lnTo>
                    <a:pt x="375744" y="307103"/>
                  </a:lnTo>
                  <a:lnTo>
                    <a:pt x="385904" y="305380"/>
                  </a:lnTo>
                  <a:lnTo>
                    <a:pt x="422766" y="288045"/>
                  </a:lnTo>
                  <a:lnTo>
                    <a:pt x="464396" y="252963"/>
                  </a:lnTo>
                  <a:lnTo>
                    <a:pt x="488482" y="214466"/>
                  </a:lnTo>
                  <a:lnTo>
                    <a:pt x="512705" y="173097"/>
                  </a:lnTo>
                  <a:lnTo>
                    <a:pt x="536815" y="129442"/>
                  </a:lnTo>
                  <a:lnTo>
                    <a:pt x="549393" y="85174"/>
                  </a:lnTo>
                  <a:lnTo>
                    <a:pt x="563844" y="42777"/>
                  </a:lnTo>
                  <a:lnTo>
                    <a:pt x="566165" y="25271"/>
                  </a:lnTo>
                  <a:lnTo>
                    <a:pt x="561552" y="9729"/>
                  </a:lnTo>
                  <a:lnTo>
                    <a:pt x="557359" y="2621"/>
                  </a:lnTo>
                  <a:lnTo>
                    <a:pt x="552446" y="0"/>
                  </a:lnTo>
                  <a:lnTo>
                    <a:pt x="547055" y="368"/>
                  </a:lnTo>
                  <a:lnTo>
                    <a:pt x="541344" y="2731"/>
                  </a:lnTo>
                  <a:lnTo>
                    <a:pt x="532176" y="11000"/>
                  </a:lnTo>
                  <a:lnTo>
                    <a:pt x="512611" y="43669"/>
                  </a:lnTo>
                  <a:lnTo>
                    <a:pt x="499628" y="88741"/>
                  </a:lnTo>
                  <a:lnTo>
                    <a:pt x="494135" y="127143"/>
                  </a:lnTo>
                  <a:lnTo>
                    <a:pt x="492507" y="173799"/>
                  </a:lnTo>
                  <a:lnTo>
                    <a:pt x="492127" y="206622"/>
                  </a:lnTo>
                  <a:lnTo>
                    <a:pt x="494735" y="243563"/>
                  </a:lnTo>
                  <a:lnTo>
                    <a:pt x="509139" y="283611"/>
                  </a:lnTo>
                  <a:lnTo>
                    <a:pt x="519273" y="298114"/>
                  </a:lnTo>
                  <a:lnTo>
                    <a:pt x="524940" y="301770"/>
                  </a:lnTo>
                  <a:lnTo>
                    <a:pt x="530834" y="303148"/>
                  </a:lnTo>
                  <a:lnTo>
                    <a:pt x="548972" y="302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304"/>
            <p:cNvSpPr/>
            <p:nvPr>
              <p:custDataLst>
                <p:tags r:id="rId35"/>
              </p:custDataLst>
            </p:nvPr>
          </p:nvSpPr>
          <p:spPr>
            <a:xfrm>
              <a:off x="5048250" y="42100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1685" y="9525"/>
                  </a:lnTo>
                  <a:lnTo>
                    <a:pt x="84553" y="952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71"/>
          <p:cNvGrpSpPr/>
          <p:nvPr/>
        </p:nvGrpSpPr>
        <p:grpSpPr>
          <a:xfrm>
            <a:off x="8102314" y="4267200"/>
            <a:ext cx="200524" cy="228601"/>
            <a:chOff x="8102314" y="4267200"/>
            <a:chExt cx="200524" cy="228601"/>
          </a:xfrm>
        </p:grpSpPr>
        <p:sp>
          <p:nvSpPr>
            <p:cNvPr id="109" name="SMARTInkShape-4305"/>
            <p:cNvSpPr/>
            <p:nvPr>
              <p:custDataLst>
                <p:tags r:id="rId31"/>
              </p:custDataLst>
            </p:nvPr>
          </p:nvSpPr>
          <p:spPr>
            <a:xfrm>
              <a:off x="8162925" y="44100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642" y="42815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306"/>
            <p:cNvSpPr/>
            <p:nvPr>
              <p:custDataLst>
                <p:tags r:id="rId32"/>
              </p:custDataLst>
            </p:nvPr>
          </p:nvSpPr>
          <p:spPr>
            <a:xfrm>
              <a:off x="8230410" y="4324743"/>
              <a:ext cx="72428" cy="167214"/>
            </a:xfrm>
            <a:custGeom>
              <a:avLst/>
              <a:gdLst/>
              <a:ahLst/>
              <a:cxnLst/>
              <a:rect l="0" t="0" r="0" b="0"/>
              <a:pathLst>
                <a:path w="72428" h="167214">
                  <a:moveTo>
                    <a:pt x="56340" y="9132"/>
                  </a:moveTo>
                  <a:lnTo>
                    <a:pt x="56340" y="9132"/>
                  </a:lnTo>
                  <a:lnTo>
                    <a:pt x="46227" y="4076"/>
                  </a:lnTo>
                  <a:lnTo>
                    <a:pt x="8415" y="0"/>
                  </a:lnTo>
                  <a:lnTo>
                    <a:pt x="5339" y="927"/>
                  </a:lnTo>
                  <a:lnTo>
                    <a:pt x="3290" y="2604"/>
                  </a:lnTo>
                  <a:lnTo>
                    <a:pt x="1924" y="4780"/>
                  </a:lnTo>
                  <a:lnTo>
                    <a:pt x="0" y="17956"/>
                  </a:lnTo>
                  <a:lnTo>
                    <a:pt x="4487" y="35265"/>
                  </a:lnTo>
                  <a:lnTo>
                    <a:pt x="12519" y="48742"/>
                  </a:lnTo>
                  <a:lnTo>
                    <a:pt x="50967" y="92217"/>
                  </a:lnTo>
                  <a:lnTo>
                    <a:pt x="72427" y="138386"/>
                  </a:lnTo>
                  <a:lnTo>
                    <a:pt x="71298" y="145043"/>
                  </a:lnTo>
                  <a:lnTo>
                    <a:pt x="64399" y="158084"/>
                  </a:lnTo>
                  <a:lnTo>
                    <a:pt x="59596" y="162408"/>
                  </a:lnTo>
                  <a:lnTo>
                    <a:pt x="48615" y="167213"/>
                  </a:lnTo>
                  <a:lnTo>
                    <a:pt x="33857" y="166527"/>
                  </a:lnTo>
                  <a:lnTo>
                    <a:pt x="19890" y="162693"/>
                  </a:lnTo>
                  <a:lnTo>
                    <a:pt x="8715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307"/>
            <p:cNvSpPr/>
            <p:nvPr>
              <p:custDataLst>
                <p:tags r:id="rId33"/>
              </p:custDataLst>
            </p:nvPr>
          </p:nvSpPr>
          <p:spPr>
            <a:xfrm>
              <a:off x="8102314" y="4267200"/>
              <a:ext cx="32037" cy="19051"/>
            </a:xfrm>
            <a:custGeom>
              <a:avLst/>
              <a:gdLst/>
              <a:ahLst/>
              <a:cxnLst/>
              <a:rect l="0" t="0" r="0" b="0"/>
              <a:pathLst>
                <a:path w="32037" h="19051">
                  <a:moveTo>
                    <a:pt x="32036" y="19050"/>
                  </a:moveTo>
                  <a:lnTo>
                    <a:pt x="32036" y="19050"/>
                  </a:lnTo>
                  <a:lnTo>
                    <a:pt x="26980" y="13994"/>
                  </a:lnTo>
                  <a:lnTo>
                    <a:pt x="18853" y="11511"/>
                  </a:lnTo>
                  <a:lnTo>
                    <a:pt x="9243" y="9349"/>
                  </a:lnTo>
                  <a:lnTo>
                    <a:pt x="1445" y="4861"/>
                  </a:lnTo>
                  <a:lnTo>
                    <a:pt x="0" y="3241"/>
                  </a:lnTo>
                  <a:lnTo>
                    <a:pt x="129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72"/>
          <p:cNvGrpSpPr/>
          <p:nvPr/>
        </p:nvGrpSpPr>
        <p:grpSpPr>
          <a:xfrm>
            <a:off x="8801100" y="4206562"/>
            <a:ext cx="1476376" cy="525269"/>
            <a:chOff x="8801100" y="4206562"/>
            <a:chExt cx="1476376" cy="525269"/>
          </a:xfrm>
        </p:grpSpPr>
        <p:sp>
          <p:nvSpPr>
            <p:cNvPr id="113" name="SMARTInkShape-4308"/>
            <p:cNvSpPr/>
            <p:nvPr>
              <p:custDataLst>
                <p:tags r:id="rId19"/>
              </p:custDataLst>
            </p:nvPr>
          </p:nvSpPr>
          <p:spPr>
            <a:xfrm>
              <a:off x="8801100" y="4382328"/>
              <a:ext cx="180976" cy="139048"/>
            </a:xfrm>
            <a:custGeom>
              <a:avLst/>
              <a:gdLst/>
              <a:ahLst/>
              <a:cxnLst/>
              <a:rect l="0" t="0" r="0" b="0"/>
              <a:pathLst>
                <a:path w="180976" h="139048">
                  <a:moveTo>
                    <a:pt x="0" y="27747"/>
                  </a:moveTo>
                  <a:lnTo>
                    <a:pt x="0" y="27747"/>
                  </a:lnTo>
                  <a:lnTo>
                    <a:pt x="0" y="22259"/>
                  </a:lnTo>
                  <a:lnTo>
                    <a:pt x="0" y="24603"/>
                  </a:lnTo>
                  <a:lnTo>
                    <a:pt x="2822" y="29172"/>
                  </a:lnTo>
                  <a:lnTo>
                    <a:pt x="5057" y="31872"/>
                  </a:lnTo>
                  <a:lnTo>
                    <a:pt x="8937" y="75183"/>
                  </a:lnTo>
                  <a:lnTo>
                    <a:pt x="8389" y="120856"/>
                  </a:lnTo>
                  <a:lnTo>
                    <a:pt x="1314" y="139047"/>
                  </a:lnTo>
                  <a:lnTo>
                    <a:pt x="17382" y="92073"/>
                  </a:lnTo>
                  <a:lnTo>
                    <a:pt x="40010" y="48538"/>
                  </a:lnTo>
                  <a:lnTo>
                    <a:pt x="64761" y="1966"/>
                  </a:lnTo>
                  <a:lnTo>
                    <a:pt x="71469" y="414"/>
                  </a:lnTo>
                  <a:lnTo>
                    <a:pt x="76221" y="0"/>
                  </a:lnTo>
                  <a:lnTo>
                    <a:pt x="79388" y="1840"/>
                  </a:lnTo>
                  <a:lnTo>
                    <a:pt x="81501" y="5184"/>
                  </a:lnTo>
                  <a:lnTo>
                    <a:pt x="84473" y="20004"/>
                  </a:lnTo>
                  <a:lnTo>
                    <a:pt x="85651" y="65921"/>
                  </a:lnTo>
                  <a:lnTo>
                    <a:pt x="85703" y="72572"/>
                  </a:lnTo>
                  <a:lnTo>
                    <a:pt x="86779" y="59610"/>
                  </a:lnTo>
                  <a:lnTo>
                    <a:pt x="98908" y="33845"/>
                  </a:lnTo>
                  <a:lnTo>
                    <a:pt x="109575" y="18816"/>
                  </a:lnTo>
                  <a:lnTo>
                    <a:pt x="126423" y="5463"/>
                  </a:lnTo>
                  <a:lnTo>
                    <a:pt x="134858" y="1968"/>
                  </a:lnTo>
                  <a:lnTo>
                    <a:pt x="144956" y="3237"/>
                  </a:lnTo>
                  <a:lnTo>
                    <a:pt x="150613" y="5057"/>
                  </a:lnTo>
                  <a:lnTo>
                    <a:pt x="159720" y="12723"/>
                  </a:lnTo>
                  <a:lnTo>
                    <a:pt x="163630" y="17731"/>
                  </a:lnTo>
                  <a:lnTo>
                    <a:pt x="167974" y="31762"/>
                  </a:lnTo>
                  <a:lnTo>
                    <a:pt x="170762" y="71697"/>
                  </a:lnTo>
                  <a:lnTo>
                    <a:pt x="172373" y="110629"/>
                  </a:lnTo>
                  <a:lnTo>
                    <a:pt x="180975" y="13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309"/>
            <p:cNvSpPr/>
            <p:nvPr>
              <p:custDataLst>
                <p:tags r:id="rId20"/>
              </p:custDataLst>
            </p:nvPr>
          </p:nvSpPr>
          <p:spPr>
            <a:xfrm>
              <a:off x="9021800" y="4392974"/>
              <a:ext cx="93626" cy="121877"/>
            </a:xfrm>
            <a:custGeom>
              <a:avLst/>
              <a:gdLst/>
              <a:ahLst/>
              <a:cxnLst/>
              <a:rect l="0" t="0" r="0" b="0"/>
              <a:pathLst>
                <a:path w="93626" h="121877">
                  <a:moveTo>
                    <a:pt x="84100" y="36151"/>
                  </a:moveTo>
                  <a:lnTo>
                    <a:pt x="84100" y="36151"/>
                  </a:lnTo>
                  <a:lnTo>
                    <a:pt x="89157" y="26038"/>
                  </a:lnTo>
                  <a:lnTo>
                    <a:pt x="89588" y="22000"/>
                  </a:lnTo>
                  <a:lnTo>
                    <a:pt x="87245" y="14692"/>
                  </a:lnTo>
                  <a:lnTo>
                    <a:pt x="79975" y="4628"/>
                  </a:lnTo>
                  <a:lnTo>
                    <a:pt x="74153" y="974"/>
                  </a:lnTo>
                  <a:lnTo>
                    <a:pt x="71119" y="0"/>
                  </a:lnTo>
                  <a:lnTo>
                    <a:pt x="51678" y="3685"/>
                  </a:lnTo>
                  <a:lnTo>
                    <a:pt x="40410" y="11491"/>
                  </a:lnTo>
                  <a:lnTo>
                    <a:pt x="13054" y="43197"/>
                  </a:lnTo>
                  <a:lnTo>
                    <a:pt x="814" y="79587"/>
                  </a:lnTo>
                  <a:lnTo>
                    <a:pt x="0" y="84158"/>
                  </a:lnTo>
                  <a:lnTo>
                    <a:pt x="1920" y="94882"/>
                  </a:lnTo>
                  <a:lnTo>
                    <a:pt x="6301" y="104587"/>
                  </a:lnTo>
                  <a:lnTo>
                    <a:pt x="8950" y="107175"/>
                  </a:lnTo>
                  <a:lnTo>
                    <a:pt x="14716" y="110050"/>
                  </a:lnTo>
                  <a:lnTo>
                    <a:pt x="20808" y="111328"/>
                  </a:lnTo>
                  <a:lnTo>
                    <a:pt x="29865" y="106252"/>
                  </a:lnTo>
                  <a:lnTo>
                    <a:pt x="38829" y="97999"/>
                  </a:lnTo>
                  <a:lnTo>
                    <a:pt x="60659" y="63979"/>
                  </a:lnTo>
                  <a:lnTo>
                    <a:pt x="64157" y="52753"/>
                  </a:lnTo>
                  <a:lnTo>
                    <a:pt x="69239" y="44235"/>
                  </a:lnTo>
                  <a:lnTo>
                    <a:pt x="71018" y="43656"/>
                  </a:lnTo>
                  <a:lnTo>
                    <a:pt x="72203" y="45388"/>
                  </a:lnTo>
                  <a:lnTo>
                    <a:pt x="79493" y="86198"/>
                  </a:lnTo>
                  <a:lnTo>
                    <a:pt x="93625" y="12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310"/>
            <p:cNvSpPr/>
            <p:nvPr>
              <p:custDataLst>
                <p:tags r:id="rId21"/>
              </p:custDataLst>
            </p:nvPr>
          </p:nvSpPr>
          <p:spPr>
            <a:xfrm>
              <a:off x="9172575" y="4401874"/>
              <a:ext cx="76201" cy="151077"/>
            </a:xfrm>
            <a:custGeom>
              <a:avLst/>
              <a:gdLst/>
              <a:ahLst/>
              <a:cxnLst/>
              <a:rect l="0" t="0" r="0" b="0"/>
              <a:pathLst>
                <a:path w="76201" h="1510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33114" y="48060"/>
                  </a:lnTo>
                  <a:lnTo>
                    <a:pt x="58623" y="89101"/>
                  </a:lnTo>
                  <a:lnTo>
                    <a:pt x="7620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311"/>
            <p:cNvSpPr/>
            <p:nvPr>
              <p:custDataLst>
                <p:tags r:id="rId22"/>
              </p:custDataLst>
            </p:nvPr>
          </p:nvSpPr>
          <p:spPr>
            <a:xfrm>
              <a:off x="9182100" y="4410467"/>
              <a:ext cx="104776" cy="142484"/>
            </a:xfrm>
            <a:custGeom>
              <a:avLst/>
              <a:gdLst/>
              <a:ahLst/>
              <a:cxnLst/>
              <a:rect l="0" t="0" r="0" b="0"/>
              <a:pathLst>
                <a:path w="104776" h="142484">
                  <a:moveTo>
                    <a:pt x="104775" y="9133"/>
                  </a:moveTo>
                  <a:lnTo>
                    <a:pt x="104775" y="9133"/>
                  </a:lnTo>
                  <a:lnTo>
                    <a:pt x="104775" y="4076"/>
                  </a:lnTo>
                  <a:lnTo>
                    <a:pt x="103717" y="2587"/>
                  </a:lnTo>
                  <a:lnTo>
                    <a:pt x="101953" y="1594"/>
                  </a:lnTo>
                  <a:lnTo>
                    <a:pt x="91591" y="197"/>
                  </a:lnTo>
                  <a:lnTo>
                    <a:pt x="86461" y="0"/>
                  </a:lnTo>
                  <a:lnTo>
                    <a:pt x="75116" y="5427"/>
                  </a:lnTo>
                  <a:lnTo>
                    <a:pt x="69128" y="9837"/>
                  </a:lnTo>
                  <a:lnTo>
                    <a:pt x="59651" y="23205"/>
                  </a:lnTo>
                  <a:lnTo>
                    <a:pt x="35071" y="69197"/>
                  </a:lnTo>
                  <a:lnTo>
                    <a:pt x="22254" y="89750"/>
                  </a:lnTo>
                  <a:lnTo>
                    <a:pt x="12709" y="102752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312"/>
            <p:cNvSpPr/>
            <p:nvPr>
              <p:custDataLst>
                <p:tags r:id="rId23"/>
              </p:custDataLst>
            </p:nvPr>
          </p:nvSpPr>
          <p:spPr>
            <a:xfrm>
              <a:off x="9315450" y="44196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3562" y="24910"/>
                  </a:lnTo>
                  <a:lnTo>
                    <a:pt x="15905" y="40704"/>
                  </a:lnTo>
                  <a:lnTo>
                    <a:pt x="12008" y="5830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313"/>
            <p:cNvSpPr/>
            <p:nvPr>
              <p:custDataLst>
                <p:tags r:id="rId24"/>
              </p:custDataLst>
            </p:nvPr>
          </p:nvSpPr>
          <p:spPr>
            <a:xfrm>
              <a:off x="9372600" y="43053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314"/>
            <p:cNvSpPr/>
            <p:nvPr>
              <p:custDataLst>
                <p:tags r:id="rId25"/>
              </p:custDataLst>
            </p:nvPr>
          </p:nvSpPr>
          <p:spPr>
            <a:xfrm>
              <a:off x="9439275" y="4395062"/>
              <a:ext cx="121839" cy="119789"/>
            </a:xfrm>
            <a:custGeom>
              <a:avLst/>
              <a:gdLst/>
              <a:ahLst/>
              <a:cxnLst/>
              <a:rect l="0" t="0" r="0" b="0"/>
              <a:pathLst>
                <a:path w="121839" h="119789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7605" y="0"/>
                  </a:lnTo>
                  <a:lnTo>
                    <a:pt x="10361" y="772"/>
                  </a:lnTo>
                  <a:lnTo>
                    <a:pt x="13257" y="2344"/>
                  </a:lnTo>
                  <a:lnTo>
                    <a:pt x="15187" y="4450"/>
                  </a:lnTo>
                  <a:lnTo>
                    <a:pt x="17335" y="9613"/>
                  </a:lnTo>
                  <a:lnTo>
                    <a:pt x="18542" y="23526"/>
                  </a:lnTo>
                  <a:lnTo>
                    <a:pt x="8623" y="63759"/>
                  </a:lnTo>
                  <a:lnTo>
                    <a:pt x="1136" y="101748"/>
                  </a:lnTo>
                  <a:lnTo>
                    <a:pt x="150" y="117203"/>
                  </a:lnTo>
                  <a:lnTo>
                    <a:pt x="1067" y="79539"/>
                  </a:lnTo>
                  <a:lnTo>
                    <a:pt x="7607" y="54593"/>
                  </a:lnTo>
                  <a:lnTo>
                    <a:pt x="28649" y="9918"/>
                  </a:lnTo>
                  <a:lnTo>
                    <a:pt x="31799" y="5266"/>
                  </a:lnTo>
                  <a:lnTo>
                    <a:pt x="36016" y="3223"/>
                  </a:lnTo>
                  <a:lnTo>
                    <a:pt x="46345" y="3776"/>
                  </a:lnTo>
                  <a:lnTo>
                    <a:pt x="49947" y="6464"/>
                  </a:lnTo>
                  <a:lnTo>
                    <a:pt x="53949" y="15094"/>
                  </a:lnTo>
                  <a:lnTo>
                    <a:pt x="62451" y="61967"/>
                  </a:lnTo>
                  <a:lnTo>
                    <a:pt x="60250" y="75374"/>
                  </a:lnTo>
                  <a:lnTo>
                    <a:pt x="61333" y="77479"/>
                  </a:lnTo>
                  <a:lnTo>
                    <a:pt x="63113" y="78882"/>
                  </a:lnTo>
                  <a:lnTo>
                    <a:pt x="65360" y="77701"/>
                  </a:lnTo>
                  <a:lnTo>
                    <a:pt x="70676" y="70743"/>
                  </a:lnTo>
                  <a:lnTo>
                    <a:pt x="84540" y="33773"/>
                  </a:lnTo>
                  <a:lnTo>
                    <a:pt x="94372" y="24056"/>
                  </a:lnTo>
                  <a:lnTo>
                    <a:pt x="98897" y="22101"/>
                  </a:lnTo>
                  <a:lnTo>
                    <a:pt x="102974" y="21855"/>
                  </a:lnTo>
                  <a:lnTo>
                    <a:pt x="106749" y="22749"/>
                  </a:lnTo>
                  <a:lnTo>
                    <a:pt x="113766" y="29387"/>
                  </a:lnTo>
                  <a:lnTo>
                    <a:pt x="121838" y="40783"/>
                  </a:lnTo>
                  <a:lnTo>
                    <a:pt x="116025" y="81841"/>
                  </a:lnTo>
                  <a:lnTo>
                    <a:pt x="11430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315"/>
            <p:cNvSpPr/>
            <p:nvPr>
              <p:custDataLst>
                <p:tags r:id="rId26"/>
              </p:custDataLst>
            </p:nvPr>
          </p:nvSpPr>
          <p:spPr>
            <a:xfrm>
              <a:off x="9620250" y="4414995"/>
              <a:ext cx="18543" cy="80806"/>
            </a:xfrm>
            <a:custGeom>
              <a:avLst/>
              <a:gdLst/>
              <a:ahLst/>
              <a:cxnLst/>
              <a:rect l="0" t="0" r="0" b="0"/>
              <a:pathLst>
                <a:path w="18543" h="80806">
                  <a:moveTo>
                    <a:pt x="0" y="14130"/>
                  </a:moveTo>
                  <a:lnTo>
                    <a:pt x="0" y="14130"/>
                  </a:lnTo>
                  <a:lnTo>
                    <a:pt x="13257" y="873"/>
                  </a:lnTo>
                  <a:lnTo>
                    <a:pt x="15187" y="0"/>
                  </a:lnTo>
                  <a:lnTo>
                    <a:pt x="16476" y="477"/>
                  </a:lnTo>
                  <a:lnTo>
                    <a:pt x="17335" y="1853"/>
                  </a:lnTo>
                  <a:lnTo>
                    <a:pt x="18542" y="8846"/>
                  </a:lnTo>
                  <a:lnTo>
                    <a:pt x="17890" y="41387"/>
                  </a:lnTo>
                  <a:lnTo>
                    <a:pt x="9525" y="8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316"/>
            <p:cNvSpPr/>
            <p:nvPr>
              <p:custDataLst>
                <p:tags r:id="rId27"/>
              </p:custDataLst>
            </p:nvPr>
          </p:nvSpPr>
          <p:spPr>
            <a:xfrm>
              <a:off x="9648825" y="4343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11585"/>
                  </a:lnTo>
                  <a:lnTo>
                    <a:pt x="8467" y="7724"/>
                  </a:lnTo>
                  <a:lnTo>
                    <a:pt x="6703" y="51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317"/>
            <p:cNvSpPr/>
            <p:nvPr>
              <p:custDataLst>
                <p:tags r:id="rId28"/>
              </p:custDataLst>
            </p:nvPr>
          </p:nvSpPr>
          <p:spPr>
            <a:xfrm>
              <a:off x="9671401" y="4411792"/>
              <a:ext cx="125975" cy="320039"/>
            </a:xfrm>
            <a:custGeom>
              <a:avLst/>
              <a:gdLst/>
              <a:ahLst/>
              <a:cxnLst/>
              <a:rect l="0" t="0" r="0" b="0"/>
              <a:pathLst>
                <a:path w="125975" h="320039">
                  <a:moveTo>
                    <a:pt x="44099" y="17333"/>
                  </a:moveTo>
                  <a:lnTo>
                    <a:pt x="44099" y="17333"/>
                  </a:lnTo>
                  <a:lnTo>
                    <a:pt x="44099" y="4076"/>
                  </a:lnTo>
                  <a:lnTo>
                    <a:pt x="46216" y="2145"/>
                  </a:lnTo>
                  <a:lnTo>
                    <a:pt x="54212" y="0"/>
                  </a:lnTo>
                  <a:lnTo>
                    <a:pt x="75670" y="3847"/>
                  </a:lnTo>
                  <a:lnTo>
                    <a:pt x="116829" y="20718"/>
                  </a:lnTo>
                  <a:lnTo>
                    <a:pt x="124048" y="26951"/>
                  </a:lnTo>
                  <a:lnTo>
                    <a:pt x="125974" y="30095"/>
                  </a:lnTo>
                  <a:lnTo>
                    <a:pt x="125140" y="34308"/>
                  </a:lnTo>
                  <a:lnTo>
                    <a:pt x="93145" y="81000"/>
                  </a:lnTo>
                  <a:lnTo>
                    <a:pt x="69902" y="110746"/>
                  </a:lnTo>
                  <a:lnTo>
                    <a:pt x="57937" y="141618"/>
                  </a:lnTo>
                  <a:lnTo>
                    <a:pt x="55541" y="155826"/>
                  </a:lnTo>
                  <a:lnTo>
                    <a:pt x="60121" y="172019"/>
                  </a:lnTo>
                  <a:lnTo>
                    <a:pt x="78625" y="217659"/>
                  </a:lnTo>
                  <a:lnTo>
                    <a:pt x="88823" y="255517"/>
                  </a:lnTo>
                  <a:lnTo>
                    <a:pt x="89376" y="273476"/>
                  </a:lnTo>
                  <a:lnTo>
                    <a:pt x="86094" y="288513"/>
                  </a:lnTo>
                  <a:lnTo>
                    <a:pt x="78285" y="299429"/>
                  </a:lnTo>
                  <a:lnTo>
                    <a:pt x="66700" y="307809"/>
                  </a:lnTo>
                  <a:lnTo>
                    <a:pt x="39039" y="318990"/>
                  </a:lnTo>
                  <a:lnTo>
                    <a:pt x="34376" y="320038"/>
                  </a:lnTo>
                  <a:lnTo>
                    <a:pt x="29150" y="318619"/>
                  </a:lnTo>
                  <a:lnTo>
                    <a:pt x="4409" y="300491"/>
                  </a:lnTo>
                  <a:lnTo>
                    <a:pt x="0" y="282528"/>
                  </a:lnTo>
                  <a:lnTo>
                    <a:pt x="158" y="257964"/>
                  </a:lnTo>
                  <a:lnTo>
                    <a:pt x="15524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318"/>
            <p:cNvSpPr/>
            <p:nvPr>
              <p:custDataLst>
                <p:tags r:id="rId29"/>
              </p:custDataLst>
            </p:nvPr>
          </p:nvSpPr>
          <p:spPr>
            <a:xfrm>
              <a:off x="9843422" y="4206562"/>
              <a:ext cx="316922" cy="326541"/>
            </a:xfrm>
            <a:custGeom>
              <a:avLst/>
              <a:gdLst/>
              <a:ahLst/>
              <a:cxnLst/>
              <a:rect l="0" t="0" r="0" b="0"/>
              <a:pathLst>
                <a:path w="316922" h="326541">
                  <a:moveTo>
                    <a:pt x="24478" y="232088"/>
                  </a:moveTo>
                  <a:lnTo>
                    <a:pt x="24478" y="232088"/>
                  </a:lnTo>
                  <a:lnTo>
                    <a:pt x="24478" y="227031"/>
                  </a:lnTo>
                  <a:lnTo>
                    <a:pt x="23420" y="225542"/>
                  </a:lnTo>
                  <a:lnTo>
                    <a:pt x="21654" y="224549"/>
                  </a:lnTo>
                  <a:lnTo>
                    <a:pt x="16276" y="222955"/>
                  </a:lnTo>
                  <a:lnTo>
                    <a:pt x="20402" y="227736"/>
                  </a:lnTo>
                  <a:lnTo>
                    <a:pt x="28310" y="230154"/>
                  </a:lnTo>
                  <a:lnTo>
                    <a:pt x="44664" y="234337"/>
                  </a:lnTo>
                  <a:lnTo>
                    <a:pt x="50635" y="236763"/>
                  </a:lnTo>
                  <a:lnTo>
                    <a:pt x="55675" y="237321"/>
                  </a:lnTo>
                  <a:lnTo>
                    <a:pt x="64095" y="235119"/>
                  </a:lnTo>
                  <a:lnTo>
                    <a:pt x="74788" y="227930"/>
                  </a:lnTo>
                  <a:lnTo>
                    <a:pt x="76010" y="224025"/>
                  </a:lnTo>
                  <a:lnTo>
                    <a:pt x="74544" y="214041"/>
                  </a:lnTo>
                  <a:lnTo>
                    <a:pt x="72673" y="210531"/>
                  </a:lnTo>
                  <a:lnTo>
                    <a:pt x="70366" y="208192"/>
                  </a:lnTo>
                  <a:lnTo>
                    <a:pt x="67769" y="206632"/>
                  </a:lnTo>
                  <a:lnTo>
                    <a:pt x="54004" y="204437"/>
                  </a:lnTo>
                  <a:lnTo>
                    <a:pt x="9732" y="225053"/>
                  </a:lnTo>
                  <a:lnTo>
                    <a:pt x="5122" y="230573"/>
                  </a:lnTo>
                  <a:lnTo>
                    <a:pt x="0" y="245174"/>
                  </a:lnTo>
                  <a:lnTo>
                    <a:pt x="2173" y="276299"/>
                  </a:lnTo>
                  <a:lnTo>
                    <a:pt x="9626" y="294424"/>
                  </a:lnTo>
                  <a:lnTo>
                    <a:pt x="14577" y="302220"/>
                  </a:lnTo>
                  <a:lnTo>
                    <a:pt x="31365" y="313705"/>
                  </a:lnTo>
                  <a:lnTo>
                    <a:pt x="58973" y="323299"/>
                  </a:lnTo>
                  <a:lnTo>
                    <a:pt x="97379" y="326540"/>
                  </a:lnTo>
                  <a:lnTo>
                    <a:pt x="123219" y="322045"/>
                  </a:lnTo>
                  <a:lnTo>
                    <a:pt x="158517" y="302382"/>
                  </a:lnTo>
                  <a:lnTo>
                    <a:pt x="200487" y="264942"/>
                  </a:lnTo>
                  <a:lnTo>
                    <a:pt x="215741" y="245115"/>
                  </a:lnTo>
                  <a:lnTo>
                    <a:pt x="217603" y="238655"/>
                  </a:lnTo>
                  <a:lnTo>
                    <a:pt x="216851" y="225835"/>
                  </a:lnTo>
                  <a:lnTo>
                    <a:pt x="212988" y="215903"/>
                  </a:lnTo>
                  <a:lnTo>
                    <a:pt x="210477" y="211773"/>
                  </a:lnTo>
                  <a:lnTo>
                    <a:pt x="205627" y="210078"/>
                  </a:lnTo>
                  <a:lnTo>
                    <a:pt x="191772" y="211017"/>
                  </a:lnTo>
                  <a:lnTo>
                    <a:pt x="177852" y="217784"/>
                  </a:lnTo>
                  <a:lnTo>
                    <a:pt x="171177" y="222552"/>
                  </a:lnTo>
                  <a:lnTo>
                    <a:pt x="160939" y="236317"/>
                  </a:lnTo>
                  <a:lnTo>
                    <a:pt x="145743" y="260911"/>
                  </a:lnTo>
                  <a:lnTo>
                    <a:pt x="144480" y="266120"/>
                  </a:lnTo>
                  <a:lnTo>
                    <a:pt x="145899" y="277552"/>
                  </a:lnTo>
                  <a:lnTo>
                    <a:pt x="152647" y="295888"/>
                  </a:lnTo>
                  <a:lnTo>
                    <a:pt x="156491" y="300022"/>
                  </a:lnTo>
                  <a:lnTo>
                    <a:pt x="166405" y="304614"/>
                  </a:lnTo>
                  <a:lnTo>
                    <a:pt x="180689" y="303833"/>
                  </a:lnTo>
                  <a:lnTo>
                    <a:pt x="188943" y="302143"/>
                  </a:lnTo>
                  <a:lnTo>
                    <a:pt x="203760" y="291798"/>
                  </a:lnTo>
                  <a:lnTo>
                    <a:pt x="238039" y="254651"/>
                  </a:lnTo>
                  <a:lnTo>
                    <a:pt x="261675" y="217842"/>
                  </a:lnTo>
                  <a:lnTo>
                    <a:pt x="280217" y="175887"/>
                  </a:lnTo>
                  <a:lnTo>
                    <a:pt x="294070" y="137026"/>
                  </a:lnTo>
                  <a:lnTo>
                    <a:pt x="306997" y="98775"/>
                  </a:lnTo>
                  <a:lnTo>
                    <a:pt x="316921" y="57823"/>
                  </a:lnTo>
                  <a:lnTo>
                    <a:pt x="316091" y="24526"/>
                  </a:lnTo>
                  <a:lnTo>
                    <a:pt x="311385" y="0"/>
                  </a:lnTo>
                  <a:lnTo>
                    <a:pt x="307825" y="104"/>
                  </a:lnTo>
                  <a:lnTo>
                    <a:pt x="295402" y="5865"/>
                  </a:lnTo>
                  <a:lnTo>
                    <a:pt x="270557" y="31121"/>
                  </a:lnTo>
                  <a:lnTo>
                    <a:pt x="253200" y="65415"/>
                  </a:lnTo>
                  <a:lnTo>
                    <a:pt x="244399" y="107325"/>
                  </a:lnTo>
                  <a:lnTo>
                    <a:pt x="236391" y="146177"/>
                  </a:lnTo>
                  <a:lnTo>
                    <a:pt x="235603" y="155764"/>
                  </a:lnTo>
                  <a:lnTo>
                    <a:pt x="247432" y="201568"/>
                  </a:lnTo>
                  <a:lnTo>
                    <a:pt x="262603" y="260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319"/>
            <p:cNvSpPr/>
            <p:nvPr>
              <p:custDataLst>
                <p:tags r:id="rId30"/>
              </p:custDataLst>
            </p:nvPr>
          </p:nvSpPr>
          <p:spPr>
            <a:xfrm>
              <a:off x="10267950" y="4514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773"/>
          <p:cNvGrpSpPr/>
          <p:nvPr/>
        </p:nvGrpSpPr>
        <p:grpSpPr>
          <a:xfrm>
            <a:off x="5535969" y="3822405"/>
            <a:ext cx="1664761" cy="959146"/>
            <a:chOff x="5535969" y="3822405"/>
            <a:chExt cx="1664761" cy="959146"/>
          </a:xfrm>
        </p:grpSpPr>
        <p:sp>
          <p:nvSpPr>
            <p:cNvPr id="126" name="SMARTInkShape-4320"/>
            <p:cNvSpPr/>
            <p:nvPr>
              <p:custDataLst>
                <p:tags r:id="rId2"/>
              </p:custDataLst>
            </p:nvPr>
          </p:nvSpPr>
          <p:spPr>
            <a:xfrm>
              <a:off x="5829300" y="4172458"/>
              <a:ext cx="19051" cy="294768"/>
            </a:xfrm>
            <a:custGeom>
              <a:avLst/>
              <a:gdLst/>
              <a:ahLst/>
              <a:cxnLst/>
              <a:rect l="0" t="0" r="0" b="0"/>
              <a:pathLst>
                <a:path w="19051" h="294768">
                  <a:moveTo>
                    <a:pt x="19050" y="18542"/>
                  </a:moveTo>
                  <a:lnTo>
                    <a:pt x="19050" y="18542"/>
                  </a:lnTo>
                  <a:lnTo>
                    <a:pt x="19050" y="0"/>
                  </a:lnTo>
                  <a:lnTo>
                    <a:pt x="19050" y="46574"/>
                  </a:lnTo>
                  <a:lnTo>
                    <a:pt x="19050" y="85056"/>
                  </a:lnTo>
                  <a:lnTo>
                    <a:pt x="19050" y="130929"/>
                  </a:lnTo>
                  <a:lnTo>
                    <a:pt x="13994" y="170963"/>
                  </a:lnTo>
                  <a:lnTo>
                    <a:pt x="10849" y="211282"/>
                  </a:lnTo>
                  <a:lnTo>
                    <a:pt x="9700" y="257694"/>
                  </a:lnTo>
                  <a:lnTo>
                    <a:pt x="9535" y="291831"/>
                  </a:lnTo>
                  <a:lnTo>
                    <a:pt x="8474" y="292809"/>
                  </a:lnTo>
                  <a:lnTo>
                    <a:pt x="0" y="29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321"/>
            <p:cNvSpPr/>
            <p:nvPr>
              <p:custDataLst>
                <p:tags r:id="rId3"/>
              </p:custDataLst>
            </p:nvPr>
          </p:nvSpPr>
          <p:spPr>
            <a:xfrm>
              <a:off x="5599321" y="4114955"/>
              <a:ext cx="401430" cy="95096"/>
            </a:xfrm>
            <a:custGeom>
              <a:avLst/>
              <a:gdLst/>
              <a:ahLst/>
              <a:cxnLst/>
              <a:rect l="0" t="0" r="0" b="0"/>
              <a:pathLst>
                <a:path w="401430" h="95096">
                  <a:moveTo>
                    <a:pt x="39479" y="95095"/>
                  </a:moveTo>
                  <a:lnTo>
                    <a:pt x="39479" y="95095"/>
                  </a:lnTo>
                  <a:lnTo>
                    <a:pt x="34423" y="95095"/>
                  </a:lnTo>
                  <a:lnTo>
                    <a:pt x="3831" y="73636"/>
                  </a:lnTo>
                  <a:lnTo>
                    <a:pt x="897" y="70206"/>
                  </a:lnTo>
                  <a:lnTo>
                    <a:pt x="0" y="66861"/>
                  </a:lnTo>
                  <a:lnTo>
                    <a:pt x="459" y="63572"/>
                  </a:lnTo>
                  <a:lnTo>
                    <a:pt x="2883" y="61380"/>
                  </a:lnTo>
                  <a:lnTo>
                    <a:pt x="47968" y="44288"/>
                  </a:lnTo>
                  <a:lnTo>
                    <a:pt x="86899" y="36376"/>
                  </a:lnTo>
                  <a:lnTo>
                    <a:pt x="130220" y="24935"/>
                  </a:lnTo>
                  <a:lnTo>
                    <a:pt x="167024" y="20685"/>
                  </a:lnTo>
                  <a:lnTo>
                    <a:pt x="204740" y="14369"/>
                  </a:lnTo>
                  <a:lnTo>
                    <a:pt x="242727" y="5795"/>
                  </a:lnTo>
                  <a:lnTo>
                    <a:pt x="280793" y="1608"/>
                  </a:lnTo>
                  <a:lnTo>
                    <a:pt x="323939" y="367"/>
                  </a:lnTo>
                  <a:lnTo>
                    <a:pt x="365181" y="0"/>
                  </a:lnTo>
                  <a:lnTo>
                    <a:pt x="401429" y="1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322"/>
            <p:cNvSpPr/>
            <p:nvPr>
              <p:custDataLst>
                <p:tags r:id="rId4"/>
              </p:custDataLst>
            </p:nvPr>
          </p:nvSpPr>
          <p:spPr>
            <a:xfrm>
              <a:off x="6191250" y="4052852"/>
              <a:ext cx="142090" cy="425152"/>
            </a:xfrm>
            <a:custGeom>
              <a:avLst/>
              <a:gdLst/>
              <a:ahLst/>
              <a:cxnLst/>
              <a:rect l="0" t="0" r="0" b="0"/>
              <a:pathLst>
                <a:path w="142090" h="425152">
                  <a:moveTo>
                    <a:pt x="0" y="147673"/>
                  </a:moveTo>
                  <a:lnTo>
                    <a:pt x="0" y="147673"/>
                  </a:lnTo>
                  <a:lnTo>
                    <a:pt x="5056" y="147673"/>
                  </a:lnTo>
                  <a:lnTo>
                    <a:pt x="6545" y="150848"/>
                  </a:lnTo>
                  <a:lnTo>
                    <a:pt x="9263" y="197472"/>
                  </a:lnTo>
                  <a:lnTo>
                    <a:pt x="9473" y="238335"/>
                  </a:lnTo>
                  <a:lnTo>
                    <a:pt x="9515" y="282586"/>
                  </a:lnTo>
                  <a:lnTo>
                    <a:pt x="9522" y="321820"/>
                  </a:lnTo>
                  <a:lnTo>
                    <a:pt x="9525" y="359912"/>
                  </a:lnTo>
                  <a:lnTo>
                    <a:pt x="9525" y="403151"/>
                  </a:lnTo>
                  <a:lnTo>
                    <a:pt x="9525" y="425151"/>
                  </a:lnTo>
                  <a:lnTo>
                    <a:pt x="9525" y="424734"/>
                  </a:lnTo>
                  <a:lnTo>
                    <a:pt x="4469" y="414032"/>
                  </a:lnTo>
                  <a:lnTo>
                    <a:pt x="1941" y="367582"/>
                  </a:lnTo>
                  <a:lnTo>
                    <a:pt x="5449" y="334311"/>
                  </a:lnTo>
                  <a:lnTo>
                    <a:pt x="8317" y="289991"/>
                  </a:lnTo>
                  <a:lnTo>
                    <a:pt x="9167" y="250049"/>
                  </a:lnTo>
                  <a:lnTo>
                    <a:pt x="9418" y="211403"/>
                  </a:lnTo>
                  <a:lnTo>
                    <a:pt x="14550" y="173141"/>
                  </a:lnTo>
                  <a:lnTo>
                    <a:pt x="22774" y="134993"/>
                  </a:lnTo>
                  <a:lnTo>
                    <a:pt x="35034" y="91781"/>
                  </a:lnTo>
                  <a:lnTo>
                    <a:pt x="47646" y="49850"/>
                  </a:lnTo>
                  <a:lnTo>
                    <a:pt x="55043" y="27996"/>
                  </a:lnTo>
                  <a:lnTo>
                    <a:pt x="65385" y="11227"/>
                  </a:lnTo>
                  <a:lnTo>
                    <a:pt x="73223" y="5910"/>
                  </a:lnTo>
                  <a:lnTo>
                    <a:pt x="93222" y="0"/>
                  </a:lnTo>
                  <a:lnTo>
                    <a:pt x="102364" y="541"/>
                  </a:lnTo>
                  <a:lnTo>
                    <a:pt x="118168" y="6787"/>
                  </a:lnTo>
                  <a:lnTo>
                    <a:pt x="129424" y="22262"/>
                  </a:lnTo>
                  <a:lnTo>
                    <a:pt x="138890" y="49131"/>
                  </a:lnTo>
                  <a:lnTo>
                    <a:pt x="142089" y="92342"/>
                  </a:lnTo>
                  <a:lnTo>
                    <a:pt x="137585" y="131396"/>
                  </a:lnTo>
                  <a:lnTo>
                    <a:pt x="126766" y="154197"/>
                  </a:lnTo>
                  <a:lnTo>
                    <a:pt x="97949" y="196823"/>
                  </a:lnTo>
                  <a:lnTo>
                    <a:pt x="75236" y="214918"/>
                  </a:lnTo>
                  <a:lnTo>
                    <a:pt x="41565" y="227750"/>
                  </a:lnTo>
                  <a:lnTo>
                    <a:pt x="36178" y="227517"/>
                  </a:lnTo>
                  <a:lnTo>
                    <a:pt x="31526" y="225243"/>
                  </a:lnTo>
                  <a:lnTo>
                    <a:pt x="19050" y="21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323"/>
            <p:cNvSpPr/>
            <p:nvPr>
              <p:custDataLst>
                <p:tags r:id="rId5"/>
              </p:custDataLst>
            </p:nvPr>
          </p:nvSpPr>
          <p:spPr>
            <a:xfrm>
              <a:off x="5819775" y="465772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19050" y="0"/>
                  </a:moveTo>
                  <a:lnTo>
                    <a:pt x="19050" y="0"/>
                  </a:lnTo>
                  <a:lnTo>
                    <a:pt x="12505" y="15209"/>
                  </a:lnTo>
                  <a:lnTo>
                    <a:pt x="9918" y="5489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324"/>
            <p:cNvSpPr/>
            <p:nvPr>
              <p:custDataLst>
                <p:tags r:id="rId6"/>
              </p:custDataLst>
            </p:nvPr>
          </p:nvSpPr>
          <p:spPr>
            <a:xfrm>
              <a:off x="5648325" y="3822405"/>
              <a:ext cx="161926" cy="155498"/>
            </a:xfrm>
            <a:custGeom>
              <a:avLst/>
              <a:gdLst/>
              <a:ahLst/>
              <a:cxnLst/>
              <a:rect l="0" t="0" r="0" b="0"/>
              <a:pathLst>
                <a:path w="161926" h="155498">
                  <a:moveTo>
                    <a:pt x="0" y="82845"/>
                  </a:moveTo>
                  <a:lnTo>
                    <a:pt x="0" y="82845"/>
                  </a:lnTo>
                  <a:lnTo>
                    <a:pt x="1058" y="98053"/>
                  </a:lnTo>
                  <a:lnTo>
                    <a:pt x="8201" y="127626"/>
                  </a:lnTo>
                  <a:lnTo>
                    <a:pt x="9409" y="155311"/>
                  </a:lnTo>
                  <a:lnTo>
                    <a:pt x="10506" y="155497"/>
                  </a:lnTo>
                  <a:lnTo>
                    <a:pt x="14548" y="152882"/>
                  </a:lnTo>
                  <a:lnTo>
                    <a:pt x="21279" y="111341"/>
                  </a:lnTo>
                  <a:lnTo>
                    <a:pt x="32057" y="82821"/>
                  </a:lnTo>
                  <a:lnTo>
                    <a:pt x="54238" y="41763"/>
                  </a:lnTo>
                  <a:lnTo>
                    <a:pt x="65028" y="24370"/>
                  </a:lnTo>
                  <a:lnTo>
                    <a:pt x="79702" y="11700"/>
                  </a:lnTo>
                  <a:lnTo>
                    <a:pt x="100169" y="1440"/>
                  </a:lnTo>
                  <a:lnTo>
                    <a:pt x="104878" y="0"/>
                  </a:lnTo>
                  <a:lnTo>
                    <a:pt x="115757" y="1222"/>
                  </a:lnTo>
                  <a:lnTo>
                    <a:pt x="121622" y="3030"/>
                  </a:lnTo>
                  <a:lnTo>
                    <a:pt x="133782" y="13505"/>
                  </a:lnTo>
                  <a:lnTo>
                    <a:pt x="153779" y="35987"/>
                  </a:lnTo>
                  <a:lnTo>
                    <a:pt x="158305" y="52141"/>
                  </a:lnTo>
                  <a:lnTo>
                    <a:pt x="161210" y="97006"/>
                  </a:lnTo>
                  <a:lnTo>
                    <a:pt x="161925" y="149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325"/>
            <p:cNvSpPr/>
            <p:nvPr>
              <p:custDataLst>
                <p:tags r:id="rId7"/>
              </p:custDataLst>
            </p:nvPr>
          </p:nvSpPr>
          <p:spPr>
            <a:xfrm>
              <a:off x="5632316" y="4743450"/>
              <a:ext cx="92210" cy="36384"/>
            </a:xfrm>
            <a:custGeom>
              <a:avLst/>
              <a:gdLst/>
              <a:ahLst/>
              <a:cxnLst/>
              <a:rect l="0" t="0" r="0" b="0"/>
              <a:pathLst>
                <a:path w="92210" h="36384">
                  <a:moveTo>
                    <a:pt x="25534" y="19050"/>
                  </a:moveTo>
                  <a:lnTo>
                    <a:pt x="25534" y="19050"/>
                  </a:lnTo>
                  <a:lnTo>
                    <a:pt x="16872" y="26654"/>
                  </a:lnTo>
                  <a:lnTo>
                    <a:pt x="0" y="36383"/>
                  </a:lnTo>
                  <a:lnTo>
                    <a:pt x="12768" y="31215"/>
                  </a:lnTo>
                  <a:lnTo>
                    <a:pt x="46875" y="23866"/>
                  </a:lnTo>
                  <a:lnTo>
                    <a:pt x="92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326"/>
            <p:cNvSpPr/>
            <p:nvPr>
              <p:custDataLst>
                <p:tags r:id="rId8"/>
              </p:custDataLst>
            </p:nvPr>
          </p:nvSpPr>
          <p:spPr>
            <a:xfrm>
              <a:off x="5629275" y="46958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3183" y="7539"/>
                  </a:lnTo>
                  <a:lnTo>
                    <a:pt x="59409" y="9447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327"/>
            <p:cNvSpPr/>
            <p:nvPr>
              <p:custDataLst>
                <p:tags r:id="rId9"/>
              </p:custDataLst>
            </p:nvPr>
          </p:nvSpPr>
          <p:spPr>
            <a:xfrm>
              <a:off x="5634414" y="4172343"/>
              <a:ext cx="137345" cy="300801"/>
            </a:xfrm>
            <a:custGeom>
              <a:avLst/>
              <a:gdLst/>
              <a:ahLst/>
              <a:cxnLst/>
              <a:rect l="0" t="0" r="0" b="0"/>
              <a:pathLst>
                <a:path w="137345" h="300801">
                  <a:moveTo>
                    <a:pt x="128211" y="9132"/>
                  </a:moveTo>
                  <a:lnTo>
                    <a:pt x="128211" y="9132"/>
                  </a:lnTo>
                  <a:lnTo>
                    <a:pt x="128211" y="4076"/>
                  </a:lnTo>
                  <a:lnTo>
                    <a:pt x="129269" y="2586"/>
                  </a:lnTo>
                  <a:lnTo>
                    <a:pt x="131033" y="1593"/>
                  </a:lnTo>
                  <a:lnTo>
                    <a:pt x="136412" y="0"/>
                  </a:lnTo>
                  <a:lnTo>
                    <a:pt x="136853" y="927"/>
                  </a:lnTo>
                  <a:lnTo>
                    <a:pt x="137344" y="4780"/>
                  </a:lnTo>
                  <a:lnTo>
                    <a:pt x="120407" y="50033"/>
                  </a:lnTo>
                  <a:lnTo>
                    <a:pt x="101544" y="90393"/>
                  </a:lnTo>
                  <a:lnTo>
                    <a:pt x="82256" y="129488"/>
                  </a:lnTo>
                  <a:lnTo>
                    <a:pt x="58063" y="171430"/>
                  </a:lnTo>
                  <a:lnTo>
                    <a:pt x="32902" y="216561"/>
                  </a:lnTo>
                  <a:lnTo>
                    <a:pt x="19538" y="243806"/>
                  </a:lnTo>
                  <a:lnTo>
                    <a:pt x="4043" y="285054"/>
                  </a:lnTo>
                  <a:lnTo>
                    <a:pt x="0" y="295806"/>
                  </a:lnTo>
                  <a:lnTo>
                    <a:pt x="404" y="298673"/>
                  </a:lnTo>
                  <a:lnTo>
                    <a:pt x="1731" y="300584"/>
                  </a:lnTo>
                  <a:lnTo>
                    <a:pt x="3674" y="300800"/>
                  </a:lnTo>
                  <a:lnTo>
                    <a:pt x="13911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328"/>
            <p:cNvSpPr/>
            <p:nvPr>
              <p:custDataLst>
                <p:tags r:id="rId10"/>
              </p:custDataLst>
            </p:nvPr>
          </p:nvSpPr>
          <p:spPr>
            <a:xfrm>
              <a:off x="5535969" y="4534453"/>
              <a:ext cx="35605" cy="37548"/>
            </a:xfrm>
            <a:custGeom>
              <a:avLst/>
              <a:gdLst/>
              <a:ahLst/>
              <a:cxnLst/>
              <a:rect l="0" t="0" r="0" b="0"/>
              <a:pathLst>
                <a:path w="35605" h="37548">
                  <a:moveTo>
                    <a:pt x="26631" y="28022"/>
                  </a:moveTo>
                  <a:lnTo>
                    <a:pt x="26631" y="28022"/>
                  </a:lnTo>
                  <a:lnTo>
                    <a:pt x="5172" y="28022"/>
                  </a:lnTo>
                  <a:lnTo>
                    <a:pt x="2800" y="29080"/>
                  </a:lnTo>
                  <a:lnTo>
                    <a:pt x="1219" y="30844"/>
                  </a:lnTo>
                  <a:lnTo>
                    <a:pt x="164" y="33078"/>
                  </a:lnTo>
                  <a:lnTo>
                    <a:pt x="520" y="34567"/>
                  </a:lnTo>
                  <a:lnTo>
                    <a:pt x="1815" y="35561"/>
                  </a:lnTo>
                  <a:lnTo>
                    <a:pt x="8695" y="36959"/>
                  </a:lnTo>
                  <a:lnTo>
                    <a:pt x="11499" y="37155"/>
                  </a:lnTo>
                  <a:lnTo>
                    <a:pt x="17436" y="34550"/>
                  </a:lnTo>
                  <a:lnTo>
                    <a:pt x="29871" y="24255"/>
                  </a:lnTo>
                  <a:lnTo>
                    <a:pt x="33364" y="18233"/>
                  </a:lnTo>
                  <a:lnTo>
                    <a:pt x="35604" y="5745"/>
                  </a:lnTo>
                  <a:lnTo>
                    <a:pt x="33672" y="3646"/>
                  </a:lnTo>
                  <a:lnTo>
                    <a:pt x="25879" y="1312"/>
                  </a:lnTo>
                  <a:lnTo>
                    <a:pt x="14649" y="0"/>
                  </a:lnTo>
                  <a:lnTo>
                    <a:pt x="7899" y="2515"/>
                  </a:lnTo>
                  <a:lnTo>
                    <a:pt x="4618" y="4667"/>
                  </a:lnTo>
                  <a:lnTo>
                    <a:pt x="2431" y="7160"/>
                  </a:lnTo>
                  <a:lnTo>
                    <a:pt x="0" y="12753"/>
                  </a:lnTo>
                  <a:lnTo>
                    <a:pt x="7581" y="37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329"/>
            <p:cNvSpPr/>
            <p:nvPr>
              <p:custDataLst>
                <p:tags r:id="rId11"/>
              </p:custDataLst>
            </p:nvPr>
          </p:nvSpPr>
          <p:spPr>
            <a:xfrm>
              <a:off x="5562600" y="46767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8467" y="4571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330"/>
            <p:cNvSpPr/>
            <p:nvPr>
              <p:custDataLst>
                <p:tags r:id="rId12"/>
              </p:custDataLst>
            </p:nvPr>
          </p:nvSpPr>
          <p:spPr>
            <a:xfrm>
              <a:off x="7048500" y="4058974"/>
              <a:ext cx="152230" cy="484452"/>
            </a:xfrm>
            <a:custGeom>
              <a:avLst/>
              <a:gdLst/>
              <a:ahLst/>
              <a:cxnLst/>
              <a:rect l="0" t="0" r="0" b="0"/>
              <a:pathLst>
                <a:path w="152230" h="484452">
                  <a:moveTo>
                    <a:pt x="114300" y="8201"/>
                  </a:moveTo>
                  <a:lnTo>
                    <a:pt x="114300" y="8201"/>
                  </a:lnTo>
                  <a:lnTo>
                    <a:pt x="114300" y="0"/>
                  </a:lnTo>
                  <a:lnTo>
                    <a:pt x="124413" y="9182"/>
                  </a:lnTo>
                  <a:lnTo>
                    <a:pt x="135758" y="35420"/>
                  </a:lnTo>
                  <a:lnTo>
                    <a:pt x="145823" y="80119"/>
                  </a:lnTo>
                  <a:lnTo>
                    <a:pt x="150451" y="118410"/>
                  </a:lnTo>
                  <a:lnTo>
                    <a:pt x="151823" y="154920"/>
                  </a:lnTo>
                  <a:lnTo>
                    <a:pt x="152229" y="192549"/>
                  </a:lnTo>
                  <a:lnTo>
                    <a:pt x="147293" y="230510"/>
                  </a:lnTo>
                  <a:lnTo>
                    <a:pt x="139127" y="268568"/>
                  </a:lnTo>
                  <a:lnTo>
                    <a:pt x="124949" y="306656"/>
                  </a:lnTo>
                  <a:lnTo>
                    <a:pt x="107342" y="344753"/>
                  </a:lnTo>
                  <a:lnTo>
                    <a:pt x="81371" y="389005"/>
                  </a:lnTo>
                  <a:lnTo>
                    <a:pt x="49587" y="431770"/>
                  </a:lnTo>
                  <a:lnTo>
                    <a:pt x="0" y="48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331"/>
            <p:cNvSpPr/>
            <p:nvPr>
              <p:custDataLst>
                <p:tags r:id="rId13"/>
              </p:custDataLst>
            </p:nvPr>
          </p:nvSpPr>
          <p:spPr>
            <a:xfrm>
              <a:off x="6305550" y="4238625"/>
              <a:ext cx="133351" cy="205450"/>
            </a:xfrm>
            <a:custGeom>
              <a:avLst/>
              <a:gdLst/>
              <a:ahLst/>
              <a:cxnLst/>
              <a:rect l="0" t="0" r="0" b="0"/>
              <a:pathLst>
                <a:path w="133351" h="205450">
                  <a:moveTo>
                    <a:pt x="0" y="57150"/>
                  </a:moveTo>
                  <a:lnTo>
                    <a:pt x="0" y="57150"/>
                  </a:lnTo>
                  <a:lnTo>
                    <a:pt x="22390" y="57150"/>
                  </a:lnTo>
                  <a:lnTo>
                    <a:pt x="25510" y="59267"/>
                  </a:lnTo>
                  <a:lnTo>
                    <a:pt x="36016" y="74476"/>
                  </a:lnTo>
                  <a:lnTo>
                    <a:pt x="49947" y="105910"/>
                  </a:lnTo>
                  <a:lnTo>
                    <a:pt x="53958" y="146151"/>
                  </a:lnTo>
                  <a:lnTo>
                    <a:pt x="46367" y="186443"/>
                  </a:lnTo>
                  <a:lnTo>
                    <a:pt x="40716" y="199280"/>
                  </a:lnTo>
                  <a:lnTo>
                    <a:pt x="34677" y="204986"/>
                  </a:lnTo>
                  <a:lnTo>
                    <a:pt x="32643" y="205449"/>
                  </a:lnTo>
                  <a:lnTo>
                    <a:pt x="31287" y="204699"/>
                  </a:lnTo>
                  <a:lnTo>
                    <a:pt x="30383" y="203141"/>
                  </a:lnTo>
                  <a:lnTo>
                    <a:pt x="38381" y="155896"/>
                  </a:lnTo>
                  <a:lnTo>
                    <a:pt x="46532" y="120157"/>
                  </a:lnTo>
                  <a:lnTo>
                    <a:pt x="67714" y="81865"/>
                  </a:lnTo>
                  <a:lnTo>
                    <a:pt x="92281" y="392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332"/>
            <p:cNvSpPr/>
            <p:nvPr>
              <p:custDataLst>
                <p:tags r:id="rId14"/>
              </p:custDataLst>
            </p:nvPr>
          </p:nvSpPr>
          <p:spPr>
            <a:xfrm>
              <a:off x="7020710" y="4238625"/>
              <a:ext cx="46841" cy="47093"/>
            </a:xfrm>
            <a:custGeom>
              <a:avLst/>
              <a:gdLst/>
              <a:ahLst/>
              <a:cxnLst/>
              <a:rect l="0" t="0" r="0" b="0"/>
              <a:pathLst>
                <a:path w="46841" h="47093">
                  <a:moveTo>
                    <a:pt x="18265" y="28575"/>
                  </a:moveTo>
                  <a:lnTo>
                    <a:pt x="18265" y="28575"/>
                  </a:lnTo>
                  <a:lnTo>
                    <a:pt x="8152" y="23519"/>
                  </a:lnTo>
                  <a:lnTo>
                    <a:pt x="5173" y="23087"/>
                  </a:lnTo>
                  <a:lnTo>
                    <a:pt x="3187" y="23859"/>
                  </a:lnTo>
                  <a:lnTo>
                    <a:pt x="1863" y="25431"/>
                  </a:lnTo>
                  <a:lnTo>
                    <a:pt x="392" y="30000"/>
                  </a:lnTo>
                  <a:lnTo>
                    <a:pt x="0" y="32700"/>
                  </a:lnTo>
                  <a:lnTo>
                    <a:pt x="2386" y="38522"/>
                  </a:lnTo>
                  <a:lnTo>
                    <a:pt x="4504" y="41556"/>
                  </a:lnTo>
                  <a:lnTo>
                    <a:pt x="8032" y="43579"/>
                  </a:lnTo>
                  <a:lnTo>
                    <a:pt x="29826" y="47092"/>
                  </a:lnTo>
                  <a:lnTo>
                    <a:pt x="36809" y="44566"/>
                  </a:lnTo>
                  <a:lnTo>
                    <a:pt x="40153" y="42411"/>
                  </a:lnTo>
                  <a:lnTo>
                    <a:pt x="42381" y="39915"/>
                  </a:lnTo>
                  <a:lnTo>
                    <a:pt x="44858" y="34321"/>
                  </a:lnTo>
                  <a:lnTo>
                    <a:pt x="46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333"/>
            <p:cNvSpPr/>
            <p:nvPr>
              <p:custDataLst>
                <p:tags r:id="rId15"/>
              </p:custDataLst>
            </p:nvPr>
          </p:nvSpPr>
          <p:spPr>
            <a:xfrm>
              <a:off x="6774169" y="4155548"/>
              <a:ext cx="198132" cy="349778"/>
            </a:xfrm>
            <a:custGeom>
              <a:avLst/>
              <a:gdLst/>
              <a:ahLst/>
              <a:cxnLst/>
              <a:rect l="0" t="0" r="0" b="0"/>
              <a:pathLst>
                <a:path w="198132" h="349778">
                  <a:moveTo>
                    <a:pt x="198131" y="16402"/>
                  </a:moveTo>
                  <a:lnTo>
                    <a:pt x="198131" y="16402"/>
                  </a:lnTo>
                  <a:lnTo>
                    <a:pt x="198131" y="0"/>
                  </a:lnTo>
                  <a:lnTo>
                    <a:pt x="176377" y="20688"/>
                  </a:lnTo>
                  <a:lnTo>
                    <a:pt x="138906" y="67382"/>
                  </a:lnTo>
                  <a:lnTo>
                    <a:pt x="114262" y="112093"/>
                  </a:lnTo>
                  <a:lnTo>
                    <a:pt x="86480" y="151796"/>
                  </a:lnTo>
                  <a:lnTo>
                    <a:pt x="60701" y="196588"/>
                  </a:lnTo>
                  <a:lnTo>
                    <a:pt x="38849" y="227991"/>
                  </a:lnTo>
                  <a:lnTo>
                    <a:pt x="20679" y="272787"/>
                  </a:lnTo>
                  <a:lnTo>
                    <a:pt x="2370" y="319991"/>
                  </a:lnTo>
                  <a:lnTo>
                    <a:pt x="0" y="330541"/>
                  </a:lnTo>
                  <a:lnTo>
                    <a:pt x="428" y="334837"/>
                  </a:lnTo>
                  <a:lnTo>
                    <a:pt x="7631" y="349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334"/>
            <p:cNvSpPr/>
            <p:nvPr>
              <p:custDataLst>
                <p:tags r:id="rId16"/>
              </p:custDataLst>
            </p:nvPr>
          </p:nvSpPr>
          <p:spPr>
            <a:xfrm>
              <a:off x="6991350" y="43719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15209"/>
                  </a:lnTo>
                  <a:lnTo>
                    <a:pt x="1325" y="4478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335"/>
            <p:cNvSpPr/>
            <p:nvPr>
              <p:custDataLst>
                <p:tags r:id="rId17"/>
              </p:custDataLst>
            </p:nvPr>
          </p:nvSpPr>
          <p:spPr>
            <a:xfrm>
              <a:off x="6764075" y="4146023"/>
              <a:ext cx="151076" cy="302153"/>
            </a:xfrm>
            <a:custGeom>
              <a:avLst/>
              <a:gdLst/>
              <a:ahLst/>
              <a:cxnLst/>
              <a:rect l="0" t="0" r="0" b="0"/>
              <a:pathLst>
                <a:path w="151076" h="302153">
                  <a:moveTo>
                    <a:pt x="8200" y="16402"/>
                  </a:moveTo>
                  <a:lnTo>
                    <a:pt x="8200" y="16402"/>
                  </a:lnTo>
                  <a:lnTo>
                    <a:pt x="0" y="0"/>
                  </a:lnTo>
                  <a:lnTo>
                    <a:pt x="616" y="175"/>
                  </a:lnTo>
                  <a:lnTo>
                    <a:pt x="4124" y="3193"/>
                  </a:lnTo>
                  <a:lnTo>
                    <a:pt x="29300" y="41270"/>
                  </a:lnTo>
                  <a:lnTo>
                    <a:pt x="50507" y="86735"/>
                  </a:lnTo>
                  <a:lnTo>
                    <a:pt x="81361" y="131393"/>
                  </a:lnTo>
                  <a:lnTo>
                    <a:pt x="102632" y="170879"/>
                  </a:lnTo>
                  <a:lnTo>
                    <a:pt x="110495" y="187717"/>
                  </a:lnTo>
                  <a:lnTo>
                    <a:pt x="129967" y="221417"/>
                  </a:lnTo>
                  <a:lnTo>
                    <a:pt x="141083" y="266434"/>
                  </a:lnTo>
                  <a:lnTo>
                    <a:pt x="151075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336"/>
            <p:cNvSpPr/>
            <p:nvPr>
              <p:custDataLst>
                <p:tags r:id="rId18"/>
              </p:custDataLst>
            </p:nvPr>
          </p:nvSpPr>
          <p:spPr>
            <a:xfrm>
              <a:off x="6593352" y="4092727"/>
              <a:ext cx="121774" cy="422124"/>
            </a:xfrm>
            <a:custGeom>
              <a:avLst/>
              <a:gdLst/>
              <a:ahLst/>
              <a:cxnLst/>
              <a:rect l="0" t="0" r="0" b="0"/>
              <a:pathLst>
                <a:path w="121774" h="422124">
                  <a:moveTo>
                    <a:pt x="121773" y="31598"/>
                  </a:moveTo>
                  <a:lnTo>
                    <a:pt x="121773" y="31598"/>
                  </a:lnTo>
                  <a:lnTo>
                    <a:pt x="121773" y="21485"/>
                  </a:lnTo>
                  <a:lnTo>
                    <a:pt x="118951" y="13698"/>
                  </a:lnTo>
                  <a:lnTo>
                    <a:pt x="115228" y="6709"/>
                  </a:lnTo>
                  <a:lnTo>
                    <a:pt x="113573" y="75"/>
                  </a:lnTo>
                  <a:lnTo>
                    <a:pt x="111015" y="0"/>
                  </a:lnTo>
                  <a:lnTo>
                    <a:pt x="97301" y="10006"/>
                  </a:lnTo>
                  <a:lnTo>
                    <a:pt x="85849" y="20591"/>
                  </a:lnTo>
                  <a:lnTo>
                    <a:pt x="62308" y="64270"/>
                  </a:lnTo>
                  <a:lnTo>
                    <a:pt x="42931" y="108546"/>
                  </a:lnTo>
                  <a:lnTo>
                    <a:pt x="29803" y="153650"/>
                  </a:lnTo>
                  <a:lnTo>
                    <a:pt x="17019" y="200502"/>
                  </a:lnTo>
                  <a:lnTo>
                    <a:pt x="9358" y="245702"/>
                  </a:lnTo>
                  <a:lnTo>
                    <a:pt x="1300" y="287791"/>
                  </a:lnTo>
                  <a:lnTo>
                    <a:pt x="0" y="317057"/>
                  </a:lnTo>
                  <a:lnTo>
                    <a:pt x="6905" y="346895"/>
                  </a:lnTo>
                  <a:lnTo>
                    <a:pt x="24843" y="388723"/>
                  </a:lnTo>
                  <a:lnTo>
                    <a:pt x="28578" y="396681"/>
                  </a:lnTo>
                  <a:lnTo>
                    <a:pt x="41194" y="408346"/>
                  </a:lnTo>
                  <a:lnTo>
                    <a:pt x="64623" y="42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983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774"/>
          <p:cNvGrpSpPr/>
          <p:nvPr/>
        </p:nvGrpSpPr>
        <p:grpSpPr>
          <a:xfrm>
            <a:off x="639748" y="450757"/>
            <a:ext cx="808053" cy="670601"/>
            <a:chOff x="639748" y="450757"/>
            <a:chExt cx="808053" cy="670601"/>
          </a:xfrm>
        </p:grpSpPr>
        <p:sp>
          <p:nvSpPr>
            <p:cNvPr id="2" name="SMARTInkShape-4337"/>
            <p:cNvSpPr/>
            <p:nvPr>
              <p:custDataLst>
                <p:tags r:id="rId150"/>
              </p:custDataLst>
            </p:nvPr>
          </p:nvSpPr>
          <p:spPr>
            <a:xfrm>
              <a:off x="639748" y="668225"/>
              <a:ext cx="236553" cy="292744"/>
            </a:xfrm>
            <a:custGeom>
              <a:avLst/>
              <a:gdLst/>
              <a:ahLst/>
              <a:cxnLst/>
              <a:rect l="0" t="0" r="0" b="0"/>
              <a:pathLst>
                <a:path w="236553" h="292744">
                  <a:moveTo>
                    <a:pt x="141302" y="27100"/>
                  </a:moveTo>
                  <a:lnTo>
                    <a:pt x="141302" y="27100"/>
                  </a:lnTo>
                  <a:lnTo>
                    <a:pt x="141302" y="13843"/>
                  </a:lnTo>
                  <a:lnTo>
                    <a:pt x="140244" y="11912"/>
                  </a:lnTo>
                  <a:lnTo>
                    <a:pt x="138480" y="10624"/>
                  </a:lnTo>
                  <a:lnTo>
                    <a:pt x="133698" y="8136"/>
                  </a:lnTo>
                  <a:lnTo>
                    <a:pt x="125055" y="1843"/>
                  </a:lnTo>
                  <a:lnTo>
                    <a:pt x="118912" y="0"/>
                  </a:lnTo>
                  <a:lnTo>
                    <a:pt x="99390" y="4018"/>
                  </a:lnTo>
                  <a:lnTo>
                    <a:pt x="78554" y="16968"/>
                  </a:lnTo>
                  <a:lnTo>
                    <a:pt x="41434" y="61566"/>
                  </a:lnTo>
                  <a:lnTo>
                    <a:pt x="19740" y="105052"/>
                  </a:lnTo>
                  <a:lnTo>
                    <a:pt x="6388" y="149210"/>
                  </a:lnTo>
                  <a:lnTo>
                    <a:pt x="0" y="190842"/>
                  </a:lnTo>
                  <a:lnTo>
                    <a:pt x="1010" y="224371"/>
                  </a:lnTo>
                  <a:lnTo>
                    <a:pt x="16419" y="259036"/>
                  </a:lnTo>
                  <a:lnTo>
                    <a:pt x="35025" y="281759"/>
                  </a:lnTo>
                  <a:lnTo>
                    <a:pt x="52440" y="288449"/>
                  </a:lnTo>
                  <a:lnTo>
                    <a:pt x="93057" y="292743"/>
                  </a:lnTo>
                  <a:lnTo>
                    <a:pt x="112452" y="284864"/>
                  </a:lnTo>
                  <a:lnTo>
                    <a:pt x="135576" y="265399"/>
                  </a:lnTo>
                  <a:lnTo>
                    <a:pt x="157927" y="229746"/>
                  </a:lnTo>
                  <a:lnTo>
                    <a:pt x="176449" y="184157"/>
                  </a:lnTo>
                  <a:lnTo>
                    <a:pt x="193008" y="139106"/>
                  </a:lnTo>
                  <a:lnTo>
                    <a:pt x="196839" y="100739"/>
                  </a:lnTo>
                  <a:lnTo>
                    <a:pt x="197735" y="82406"/>
                  </a:lnTo>
                  <a:lnTo>
                    <a:pt x="188127" y="50072"/>
                  </a:lnTo>
                  <a:lnTo>
                    <a:pt x="177635" y="34488"/>
                  </a:lnTo>
                  <a:lnTo>
                    <a:pt x="171874" y="28850"/>
                  </a:lnTo>
                  <a:lnTo>
                    <a:pt x="143540" y="15859"/>
                  </a:lnTo>
                  <a:lnTo>
                    <a:pt x="126069" y="14343"/>
                  </a:lnTo>
                  <a:lnTo>
                    <a:pt x="110190" y="18255"/>
                  </a:lnTo>
                  <a:lnTo>
                    <a:pt x="64768" y="43901"/>
                  </a:lnTo>
                  <a:lnTo>
                    <a:pt x="46541" y="62299"/>
                  </a:lnTo>
                  <a:lnTo>
                    <a:pt x="40978" y="74847"/>
                  </a:lnTo>
                  <a:lnTo>
                    <a:pt x="39494" y="81156"/>
                  </a:lnTo>
                  <a:lnTo>
                    <a:pt x="40622" y="87479"/>
                  </a:lnTo>
                  <a:lnTo>
                    <a:pt x="47519" y="100149"/>
                  </a:lnTo>
                  <a:lnTo>
                    <a:pt x="54818" y="107191"/>
                  </a:lnTo>
                  <a:lnTo>
                    <a:pt x="58246" y="109069"/>
                  </a:lnTo>
                  <a:lnTo>
                    <a:pt x="93410" y="111712"/>
                  </a:lnTo>
                  <a:lnTo>
                    <a:pt x="138988" y="107439"/>
                  </a:lnTo>
                  <a:lnTo>
                    <a:pt x="180951" y="99470"/>
                  </a:lnTo>
                  <a:lnTo>
                    <a:pt x="236552" y="7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338"/>
            <p:cNvSpPr/>
            <p:nvPr>
              <p:custDataLst>
                <p:tags r:id="rId151"/>
              </p:custDataLst>
            </p:nvPr>
          </p:nvSpPr>
          <p:spPr>
            <a:xfrm>
              <a:off x="676275" y="450757"/>
              <a:ext cx="133351" cy="158844"/>
            </a:xfrm>
            <a:custGeom>
              <a:avLst/>
              <a:gdLst/>
              <a:ahLst/>
              <a:cxnLst/>
              <a:rect l="0" t="0" r="0" b="0"/>
              <a:pathLst>
                <a:path w="133351" h="158844">
                  <a:moveTo>
                    <a:pt x="0" y="73118"/>
                  </a:moveTo>
                  <a:lnTo>
                    <a:pt x="0" y="73118"/>
                  </a:lnTo>
                  <a:lnTo>
                    <a:pt x="5488" y="67630"/>
                  </a:lnTo>
                  <a:lnTo>
                    <a:pt x="3145" y="69973"/>
                  </a:lnTo>
                  <a:lnTo>
                    <a:pt x="1398" y="74543"/>
                  </a:lnTo>
                  <a:lnTo>
                    <a:pt x="55" y="120308"/>
                  </a:lnTo>
                  <a:lnTo>
                    <a:pt x="1074" y="135666"/>
                  </a:lnTo>
                  <a:lnTo>
                    <a:pt x="6551" y="149977"/>
                  </a:lnTo>
                  <a:lnTo>
                    <a:pt x="7542" y="150815"/>
                  </a:lnTo>
                  <a:lnTo>
                    <a:pt x="8203" y="150316"/>
                  </a:lnTo>
                  <a:lnTo>
                    <a:pt x="10506" y="103791"/>
                  </a:lnTo>
                  <a:lnTo>
                    <a:pt x="22772" y="57349"/>
                  </a:lnTo>
                  <a:lnTo>
                    <a:pt x="35350" y="12520"/>
                  </a:lnTo>
                  <a:lnTo>
                    <a:pt x="36267" y="7319"/>
                  </a:lnTo>
                  <a:lnTo>
                    <a:pt x="37936" y="3852"/>
                  </a:lnTo>
                  <a:lnTo>
                    <a:pt x="40107" y="1541"/>
                  </a:lnTo>
                  <a:lnTo>
                    <a:pt x="42613" y="0"/>
                  </a:lnTo>
                  <a:lnTo>
                    <a:pt x="45342" y="2148"/>
                  </a:lnTo>
                  <a:lnTo>
                    <a:pt x="74266" y="49287"/>
                  </a:lnTo>
                  <a:lnTo>
                    <a:pt x="81691" y="61468"/>
                  </a:lnTo>
                  <a:lnTo>
                    <a:pt x="93937" y="91068"/>
                  </a:lnTo>
                  <a:lnTo>
                    <a:pt x="127329" y="135071"/>
                  </a:lnTo>
                  <a:lnTo>
                    <a:pt x="133350" y="158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339"/>
            <p:cNvSpPr/>
            <p:nvPr>
              <p:custDataLst>
                <p:tags r:id="rId152"/>
              </p:custDataLst>
            </p:nvPr>
          </p:nvSpPr>
          <p:spPr>
            <a:xfrm>
              <a:off x="1143130" y="914400"/>
              <a:ext cx="104646" cy="198833"/>
            </a:xfrm>
            <a:custGeom>
              <a:avLst/>
              <a:gdLst/>
              <a:ahLst/>
              <a:cxnLst/>
              <a:rect l="0" t="0" r="0" b="0"/>
              <a:pathLst>
                <a:path w="104646" h="198833">
                  <a:moveTo>
                    <a:pt x="37970" y="0"/>
                  </a:moveTo>
                  <a:lnTo>
                    <a:pt x="37970" y="0"/>
                  </a:lnTo>
                  <a:lnTo>
                    <a:pt x="37970" y="5057"/>
                  </a:lnTo>
                  <a:lnTo>
                    <a:pt x="35148" y="10361"/>
                  </a:lnTo>
                  <a:lnTo>
                    <a:pt x="30366" y="18363"/>
                  </a:lnTo>
                  <a:lnTo>
                    <a:pt x="15580" y="63370"/>
                  </a:lnTo>
                  <a:lnTo>
                    <a:pt x="4881" y="107133"/>
                  </a:lnTo>
                  <a:lnTo>
                    <a:pt x="860" y="148828"/>
                  </a:lnTo>
                  <a:lnTo>
                    <a:pt x="0" y="186436"/>
                  </a:lnTo>
                  <a:lnTo>
                    <a:pt x="1015" y="190966"/>
                  </a:lnTo>
                  <a:lnTo>
                    <a:pt x="2750" y="193986"/>
                  </a:lnTo>
                  <a:lnTo>
                    <a:pt x="4965" y="195999"/>
                  </a:lnTo>
                  <a:lnTo>
                    <a:pt x="10248" y="198236"/>
                  </a:lnTo>
                  <a:lnTo>
                    <a:pt x="13139" y="198832"/>
                  </a:lnTo>
                  <a:lnTo>
                    <a:pt x="52065" y="189507"/>
                  </a:lnTo>
                  <a:lnTo>
                    <a:pt x="10464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340"/>
            <p:cNvSpPr/>
            <p:nvPr>
              <p:custDataLst>
                <p:tags r:id="rId153"/>
              </p:custDataLst>
            </p:nvPr>
          </p:nvSpPr>
          <p:spPr>
            <a:xfrm>
              <a:off x="923925" y="907274"/>
              <a:ext cx="180976" cy="190927"/>
            </a:xfrm>
            <a:custGeom>
              <a:avLst/>
              <a:gdLst/>
              <a:ahLst/>
              <a:cxnLst/>
              <a:rect l="0" t="0" r="0" b="0"/>
              <a:pathLst>
                <a:path w="180976" h="190927">
                  <a:moveTo>
                    <a:pt x="0" y="73801"/>
                  </a:moveTo>
                  <a:lnTo>
                    <a:pt x="0" y="73801"/>
                  </a:lnTo>
                  <a:lnTo>
                    <a:pt x="0" y="78858"/>
                  </a:lnTo>
                  <a:lnTo>
                    <a:pt x="2822" y="84162"/>
                  </a:lnTo>
                  <a:lnTo>
                    <a:pt x="5057" y="87058"/>
                  </a:lnTo>
                  <a:lnTo>
                    <a:pt x="7539" y="95921"/>
                  </a:lnTo>
                  <a:lnTo>
                    <a:pt x="9351" y="141582"/>
                  </a:lnTo>
                  <a:lnTo>
                    <a:pt x="9515" y="188902"/>
                  </a:lnTo>
                  <a:lnTo>
                    <a:pt x="9520" y="190926"/>
                  </a:lnTo>
                  <a:lnTo>
                    <a:pt x="9525" y="148494"/>
                  </a:lnTo>
                  <a:lnTo>
                    <a:pt x="10583" y="106116"/>
                  </a:lnTo>
                  <a:lnTo>
                    <a:pt x="17064" y="69522"/>
                  </a:lnTo>
                  <a:lnTo>
                    <a:pt x="18876" y="25487"/>
                  </a:lnTo>
                  <a:lnTo>
                    <a:pt x="19040" y="0"/>
                  </a:lnTo>
                  <a:lnTo>
                    <a:pt x="46496" y="42444"/>
                  </a:lnTo>
                  <a:lnTo>
                    <a:pt x="58060" y="49281"/>
                  </a:lnTo>
                  <a:lnTo>
                    <a:pt x="64106" y="51104"/>
                  </a:lnTo>
                  <a:lnTo>
                    <a:pt x="79292" y="47486"/>
                  </a:lnTo>
                  <a:lnTo>
                    <a:pt x="104798" y="32972"/>
                  </a:lnTo>
                  <a:lnTo>
                    <a:pt x="129868" y="10371"/>
                  </a:lnTo>
                  <a:lnTo>
                    <a:pt x="132087" y="10347"/>
                  </a:lnTo>
                  <a:lnTo>
                    <a:pt x="137375" y="13144"/>
                  </a:lnTo>
                  <a:lnTo>
                    <a:pt x="140430" y="23559"/>
                  </a:lnTo>
                  <a:lnTo>
                    <a:pt x="143611" y="65186"/>
                  </a:lnTo>
                  <a:lnTo>
                    <a:pt x="151034" y="106964"/>
                  </a:lnTo>
                  <a:lnTo>
                    <a:pt x="160481" y="149816"/>
                  </a:lnTo>
                  <a:lnTo>
                    <a:pt x="169244" y="171758"/>
                  </a:lnTo>
                  <a:lnTo>
                    <a:pt x="180975" y="18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41"/>
            <p:cNvSpPr/>
            <p:nvPr>
              <p:custDataLst>
                <p:tags r:id="rId154"/>
              </p:custDataLst>
            </p:nvPr>
          </p:nvSpPr>
          <p:spPr>
            <a:xfrm>
              <a:off x="1290915" y="895787"/>
              <a:ext cx="128311" cy="225571"/>
            </a:xfrm>
            <a:custGeom>
              <a:avLst/>
              <a:gdLst/>
              <a:ahLst/>
              <a:cxnLst/>
              <a:rect l="0" t="0" r="0" b="0"/>
              <a:pathLst>
                <a:path w="128311" h="225571">
                  <a:moveTo>
                    <a:pt x="128310" y="28138"/>
                  </a:moveTo>
                  <a:lnTo>
                    <a:pt x="128310" y="28138"/>
                  </a:lnTo>
                  <a:lnTo>
                    <a:pt x="128310" y="10804"/>
                  </a:lnTo>
                  <a:lnTo>
                    <a:pt x="123253" y="4540"/>
                  </a:lnTo>
                  <a:lnTo>
                    <a:pt x="115127" y="1775"/>
                  </a:lnTo>
                  <a:lnTo>
                    <a:pt x="97719" y="0"/>
                  </a:lnTo>
                  <a:lnTo>
                    <a:pt x="87903" y="5402"/>
                  </a:lnTo>
                  <a:lnTo>
                    <a:pt x="64354" y="26116"/>
                  </a:lnTo>
                  <a:lnTo>
                    <a:pt x="35822" y="71943"/>
                  </a:lnTo>
                  <a:lnTo>
                    <a:pt x="18607" y="113556"/>
                  </a:lnTo>
                  <a:lnTo>
                    <a:pt x="9559" y="153386"/>
                  </a:lnTo>
                  <a:lnTo>
                    <a:pt x="0" y="189286"/>
                  </a:lnTo>
                  <a:lnTo>
                    <a:pt x="1786" y="204181"/>
                  </a:lnTo>
                  <a:lnTo>
                    <a:pt x="8742" y="219411"/>
                  </a:lnTo>
                  <a:lnTo>
                    <a:pt x="12614" y="222328"/>
                  </a:lnTo>
                  <a:lnTo>
                    <a:pt x="22562" y="225570"/>
                  </a:lnTo>
                  <a:lnTo>
                    <a:pt x="45119" y="222338"/>
                  </a:lnTo>
                  <a:lnTo>
                    <a:pt x="66854" y="214678"/>
                  </a:lnTo>
                  <a:lnTo>
                    <a:pt x="86700" y="200649"/>
                  </a:lnTo>
                  <a:lnTo>
                    <a:pt x="99735" y="180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42"/>
            <p:cNvSpPr/>
            <p:nvPr>
              <p:custDataLst>
                <p:tags r:id="rId155"/>
              </p:custDataLst>
            </p:nvPr>
          </p:nvSpPr>
          <p:spPr>
            <a:xfrm>
              <a:off x="1308962" y="1009650"/>
              <a:ext cx="138839" cy="34064"/>
            </a:xfrm>
            <a:custGeom>
              <a:avLst/>
              <a:gdLst/>
              <a:ahLst/>
              <a:cxnLst/>
              <a:rect l="0" t="0" r="0" b="0"/>
              <a:pathLst>
                <a:path w="138839" h="34064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9633"/>
                  </a:lnTo>
                  <a:lnTo>
                    <a:pt x="2344" y="33632"/>
                  </a:lnTo>
                  <a:lnTo>
                    <a:pt x="5508" y="34063"/>
                  </a:lnTo>
                  <a:lnTo>
                    <a:pt x="46460" y="21592"/>
                  </a:lnTo>
                  <a:lnTo>
                    <a:pt x="89585" y="9400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775"/>
          <p:cNvGrpSpPr/>
          <p:nvPr/>
        </p:nvGrpSpPr>
        <p:grpSpPr>
          <a:xfrm>
            <a:off x="2154715" y="600467"/>
            <a:ext cx="572003" cy="361559"/>
            <a:chOff x="2154715" y="600467"/>
            <a:chExt cx="572003" cy="361559"/>
          </a:xfrm>
        </p:grpSpPr>
        <p:sp>
          <p:nvSpPr>
            <p:cNvPr id="9" name="SMARTInkShape-4343"/>
            <p:cNvSpPr/>
            <p:nvPr>
              <p:custDataLst>
                <p:tags r:id="rId145"/>
              </p:custDataLst>
            </p:nvPr>
          </p:nvSpPr>
          <p:spPr>
            <a:xfrm>
              <a:off x="2154715" y="773392"/>
              <a:ext cx="255111" cy="174856"/>
            </a:xfrm>
            <a:custGeom>
              <a:avLst/>
              <a:gdLst/>
              <a:ahLst/>
              <a:cxnLst/>
              <a:rect l="0" t="0" r="0" b="0"/>
              <a:pathLst>
                <a:path w="255111" h="174856">
                  <a:moveTo>
                    <a:pt x="45560" y="45758"/>
                  </a:moveTo>
                  <a:lnTo>
                    <a:pt x="45560" y="45758"/>
                  </a:lnTo>
                  <a:lnTo>
                    <a:pt x="12029" y="37116"/>
                  </a:lnTo>
                  <a:lnTo>
                    <a:pt x="0" y="36349"/>
                  </a:lnTo>
                  <a:lnTo>
                    <a:pt x="46796" y="19993"/>
                  </a:lnTo>
                  <a:lnTo>
                    <a:pt x="88291" y="4435"/>
                  </a:lnTo>
                  <a:lnTo>
                    <a:pt x="113607" y="0"/>
                  </a:lnTo>
                  <a:lnTo>
                    <a:pt x="141216" y="3743"/>
                  </a:lnTo>
                  <a:lnTo>
                    <a:pt x="169505" y="21667"/>
                  </a:lnTo>
                  <a:lnTo>
                    <a:pt x="182844" y="38226"/>
                  </a:lnTo>
                  <a:lnTo>
                    <a:pt x="191242" y="55110"/>
                  </a:lnTo>
                  <a:lnTo>
                    <a:pt x="195969" y="78633"/>
                  </a:lnTo>
                  <a:lnTo>
                    <a:pt x="197567" y="123435"/>
                  </a:lnTo>
                  <a:lnTo>
                    <a:pt x="196850" y="168327"/>
                  </a:lnTo>
                  <a:lnTo>
                    <a:pt x="195103" y="171921"/>
                  </a:lnTo>
                  <a:lnTo>
                    <a:pt x="192880" y="174316"/>
                  </a:lnTo>
                  <a:lnTo>
                    <a:pt x="191399" y="174855"/>
                  </a:lnTo>
                  <a:lnTo>
                    <a:pt x="190411" y="174156"/>
                  </a:lnTo>
                  <a:lnTo>
                    <a:pt x="189752" y="172632"/>
                  </a:lnTo>
                  <a:lnTo>
                    <a:pt x="189754" y="139768"/>
                  </a:lnTo>
                  <a:lnTo>
                    <a:pt x="198848" y="98155"/>
                  </a:lnTo>
                  <a:lnTo>
                    <a:pt x="205763" y="82804"/>
                  </a:lnTo>
                  <a:lnTo>
                    <a:pt x="255110" y="2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344"/>
            <p:cNvSpPr/>
            <p:nvPr>
              <p:custDataLst>
                <p:tags r:id="rId146"/>
              </p:custDataLst>
            </p:nvPr>
          </p:nvSpPr>
          <p:spPr>
            <a:xfrm>
              <a:off x="2486025" y="707583"/>
              <a:ext cx="5489" cy="54418"/>
            </a:xfrm>
            <a:custGeom>
              <a:avLst/>
              <a:gdLst/>
              <a:ahLst/>
              <a:cxnLst/>
              <a:rect l="0" t="0" r="0" b="0"/>
              <a:pathLst>
                <a:path w="5489" h="54418">
                  <a:moveTo>
                    <a:pt x="0" y="54417"/>
                  </a:moveTo>
                  <a:lnTo>
                    <a:pt x="0" y="54417"/>
                  </a:lnTo>
                  <a:lnTo>
                    <a:pt x="1058" y="16436"/>
                  </a:lnTo>
                  <a:lnTo>
                    <a:pt x="5488" y="3417"/>
                  </a:lnTo>
                  <a:lnTo>
                    <a:pt x="4717" y="1367"/>
                  </a:lnTo>
                  <a:lnTo>
                    <a:pt x="3145" y="0"/>
                  </a:lnTo>
                  <a:lnTo>
                    <a:pt x="2097" y="148"/>
                  </a:lnTo>
                  <a:lnTo>
                    <a:pt x="0" y="6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345"/>
            <p:cNvSpPr/>
            <p:nvPr>
              <p:custDataLst>
                <p:tags r:id="rId147"/>
              </p:custDataLst>
            </p:nvPr>
          </p:nvSpPr>
          <p:spPr>
            <a:xfrm>
              <a:off x="2447925" y="80962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39060"/>
                  </a:lnTo>
                  <a:lnTo>
                    <a:pt x="6703" y="8089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346"/>
            <p:cNvSpPr/>
            <p:nvPr>
              <p:custDataLst>
                <p:tags r:id="rId148"/>
              </p:custDataLst>
            </p:nvPr>
          </p:nvSpPr>
          <p:spPr>
            <a:xfrm>
              <a:off x="2515924" y="787409"/>
              <a:ext cx="210794" cy="174617"/>
            </a:xfrm>
            <a:custGeom>
              <a:avLst/>
              <a:gdLst/>
              <a:ahLst/>
              <a:cxnLst/>
              <a:rect l="0" t="0" r="0" b="0"/>
              <a:pathLst>
                <a:path w="210794" h="174617">
                  <a:moveTo>
                    <a:pt x="8201" y="41266"/>
                  </a:moveTo>
                  <a:lnTo>
                    <a:pt x="8201" y="41266"/>
                  </a:lnTo>
                  <a:lnTo>
                    <a:pt x="662" y="59166"/>
                  </a:lnTo>
                  <a:lnTo>
                    <a:pt x="0" y="62724"/>
                  </a:lnTo>
                  <a:lnTo>
                    <a:pt x="617" y="65097"/>
                  </a:lnTo>
                  <a:lnTo>
                    <a:pt x="2087" y="66678"/>
                  </a:lnTo>
                  <a:lnTo>
                    <a:pt x="4125" y="67732"/>
                  </a:lnTo>
                  <a:lnTo>
                    <a:pt x="6542" y="67377"/>
                  </a:lnTo>
                  <a:lnTo>
                    <a:pt x="31814" y="52413"/>
                  </a:lnTo>
                  <a:lnTo>
                    <a:pt x="47770" y="37748"/>
                  </a:lnTo>
                  <a:lnTo>
                    <a:pt x="69746" y="1985"/>
                  </a:lnTo>
                  <a:lnTo>
                    <a:pt x="69340" y="1321"/>
                  </a:lnTo>
                  <a:lnTo>
                    <a:pt x="68010" y="1936"/>
                  </a:lnTo>
                  <a:lnTo>
                    <a:pt x="44979" y="26549"/>
                  </a:lnTo>
                  <a:lnTo>
                    <a:pt x="13729" y="74102"/>
                  </a:lnTo>
                  <a:lnTo>
                    <a:pt x="9839" y="90153"/>
                  </a:lnTo>
                  <a:lnTo>
                    <a:pt x="9293" y="96083"/>
                  </a:lnTo>
                  <a:lnTo>
                    <a:pt x="14331" y="111137"/>
                  </a:lnTo>
                  <a:lnTo>
                    <a:pt x="18638" y="119597"/>
                  </a:lnTo>
                  <a:lnTo>
                    <a:pt x="23625" y="125236"/>
                  </a:lnTo>
                  <a:lnTo>
                    <a:pt x="34812" y="131503"/>
                  </a:lnTo>
                  <a:lnTo>
                    <a:pt x="49661" y="131466"/>
                  </a:lnTo>
                  <a:lnTo>
                    <a:pt x="94368" y="125464"/>
                  </a:lnTo>
                  <a:lnTo>
                    <a:pt x="136553" y="105610"/>
                  </a:lnTo>
                  <a:lnTo>
                    <a:pt x="156886" y="90435"/>
                  </a:lnTo>
                  <a:lnTo>
                    <a:pt x="187278" y="48766"/>
                  </a:lnTo>
                  <a:lnTo>
                    <a:pt x="195316" y="31729"/>
                  </a:lnTo>
                  <a:lnTo>
                    <a:pt x="194375" y="20800"/>
                  </a:lnTo>
                  <a:lnTo>
                    <a:pt x="190428" y="9945"/>
                  </a:lnTo>
                  <a:lnTo>
                    <a:pt x="185146" y="1593"/>
                  </a:lnTo>
                  <a:lnTo>
                    <a:pt x="180140" y="0"/>
                  </a:lnTo>
                  <a:lnTo>
                    <a:pt x="166110" y="1054"/>
                  </a:lnTo>
                  <a:lnTo>
                    <a:pt x="145417" y="7597"/>
                  </a:lnTo>
                  <a:lnTo>
                    <a:pt x="140954" y="11411"/>
                  </a:lnTo>
                  <a:lnTo>
                    <a:pt x="135994" y="21295"/>
                  </a:lnTo>
                  <a:lnTo>
                    <a:pt x="139434" y="35565"/>
                  </a:lnTo>
                  <a:lnTo>
                    <a:pt x="158889" y="70596"/>
                  </a:lnTo>
                  <a:lnTo>
                    <a:pt x="198799" y="113800"/>
                  </a:lnTo>
                  <a:lnTo>
                    <a:pt x="210489" y="133195"/>
                  </a:lnTo>
                  <a:lnTo>
                    <a:pt x="210793" y="139594"/>
                  </a:lnTo>
                  <a:lnTo>
                    <a:pt x="205486" y="152348"/>
                  </a:lnTo>
                  <a:lnTo>
                    <a:pt x="180486" y="171428"/>
                  </a:lnTo>
                  <a:lnTo>
                    <a:pt x="151076" y="174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347"/>
            <p:cNvSpPr/>
            <p:nvPr>
              <p:custDataLst>
                <p:tags r:id="rId149"/>
              </p:custDataLst>
            </p:nvPr>
          </p:nvSpPr>
          <p:spPr>
            <a:xfrm>
              <a:off x="2202145" y="600467"/>
              <a:ext cx="93381" cy="349209"/>
            </a:xfrm>
            <a:custGeom>
              <a:avLst/>
              <a:gdLst/>
              <a:ahLst/>
              <a:cxnLst/>
              <a:rect l="0" t="0" r="0" b="0"/>
              <a:pathLst>
                <a:path w="93381" h="349209">
                  <a:moveTo>
                    <a:pt x="45755" y="9133"/>
                  </a:moveTo>
                  <a:lnTo>
                    <a:pt x="45755" y="9133"/>
                  </a:lnTo>
                  <a:lnTo>
                    <a:pt x="45755" y="0"/>
                  </a:lnTo>
                  <a:lnTo>
                    <a:pt x="40699" y="45379"/>
                  </a:lnTo>
                  <a:lnTo>
                    <a:pt x="33996" y="87075"/>
                  </a:lnTo>
                  <a:lnTo>
                    <a:pt x="26043" y="122891"/>
                  </a:lnTo>
                  <a:lnTo>
                    <a:pt x="20061" y="156000"/>
                  </a:lnTo>
                  <a:lnTo>
                    <a:pt x="13874" y="191882"/>
                  </a:lnTo>
                  <a:lnTo>
                    <a:pt x="4441" y="232614"/>
                  </a:lnTo>
                  <a:lnTo>
                    <a:pt x="0" y="269848"/>
                  </a:lnTo>
                  <a:lnTo>
                    <a:pt x="3741" y="302635"/>
                  </a:lnTo>
                  <a:lnTo>
                    <a:pt x="11560" y="319847"/>
                  </a:lnTo>
                  <a:lnTo>
                    <a:pt x="28770" y="343088"/>
                  </a:lnTo>
                  <a:lnTo>
                    <a:pt x="41381" y="348058"/>
                  </a:lnTo>
                  <a:lnTo>
                    <a:pt x="56511" y="349208"/>
                  </a:lnTo>
                  <a:lnTo>
                    <a:pt x="70291" y="346191"/>
                  </a:lnTo>
                  <a:lnTo>
                    <a:pt x="75870" y="341788"/>
                  </a:lnTo>
                  <a:lnTo>
                    <a:pt x="84892" y="328430"/>
                  </a:lnTo>
                  <a:lnTo>
                    <a:pt x="93380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76"/>
          <p:cNvGrpSpPr/>
          <p:nvPr/>
        </p:nvGrpSpPr>
        <p:grpSpPr>
          <a:xfrm>
            <a:off x="3233444" y="603884"/>
            <a:ext cx="231088" cy="364143"/>
            <a:chOff x="3233444" y="603884"/>
            <a:chExt cx="231088" cy="364143"/>
          </a:xfrm>
        </p:grpSpPr>
        <p:sp>
          <p:nvSpPr>
            <p:cNvPr id="15" name="SMARTInkShape-4348"/>
            <p:cNvSpPr/>
            <p:nvPr>
              <p:custDataLst>
                <p:tags r:id="rId143"/>
              </p:custDataLst>
            </p:nvPr>
          </p:nvSpPr>
          <p:spPr>
            <a:xfrm>
              <a:off x="3315480" y="603884"/>
              <a:ext cx="149052" cy="364143"/>
            </a:xfrm>
            <a:custGeom>
              <a:avLst/>
              <a:gdLst/>
              <a:ahLst/>
              <a:cxnLst/>
              <a:rect l="0" t="0" r="0" b="0"/>
              <a:pathLst>
                <a:path w="149052" h="364143">
                  <a:moveTo>
                    <a:pt x="27795" y="81916"/>
                  </a:moveTo>
                  <a:lnTo>
                    <a:pt x="27795" y="81916"/>
                  </a:lnTo>
                  <a:lnTo>
                    <a:pt x="21249" y="66707"/>
                  </a:lnTo>
                  <a:lnTo>
                    <a:pt x="19594" y="55401"/>
                  </a:lnTo>
                  <a:lnTo>
                    <a:pt x="26136" y="24350"/>
                  </a:lnTo>
                  <a:lnTo>
                    <a:pt x="34594" y="5475"/>
                  </a:lnTo>
                  <a:lnTo>
                    <a:pt x="40695" y="317"/>
                  </a:lnTo>
                  <a:lnTo>
                    <a:pt x="42745" y="0"/>
                  </a:lnTo>
                  <a:lnTo>
                    <a:pt x="44111" y="847"/>
                  </a:lnTo>
                  <a:lnTo>
                    <a:pt x="45022" y="2470"/>
                  </a:lnTo>
                  <a:lnTo>
                    <a:pt x="45426" y="34434"/>
                  </a:lnTo>
                  <a:lnTo>
                    <a:pt x="33540" y="81935"/>
                  </a:lnTo>
                  <a:lnTo>
                    <a:pt x="27871" y="121078"/>
                  </a:lnTo>
                  <a:lnTo>
                    <a:pt x="20480" y="168478"/>
                  </a:lnTo>
                  <a:lnTo>
                    <a:pt x="13650" y="213550"/>
                  </a:lnTo>
                  <a:lnTo>
                    <a:pt x="3168" y="253027"/>
                  </a:lnTo>
                  <a:lnTo>
                    <a:pt x="0" y="294221"/>
                  </a:lnTo>
                  <a:lnTo>
                    <a:pt x="625" y="314916"/>
                  </a:lnTo>
                  <a:lnTo>
                    <a:pt x="4431" y="327641"/>
                  </a:lnTo>
                  <a:lnTo>
                    <a:pt x="12523" y="340755"/>
                  </a:lnTo>
                  <a:lnTo>
                    <a:pt x="24182" y="345122"/>
                  </a:lnTo>
                  <a:lnTo>
                    <a:pt x="31737" y="346287"/>
                  </a:lnTo>
                  <a:lnTo>
                    <a:pt x="48596" y="341936"/>
                  </a:lnTo>
                  <a:lnTo>
                    <a:pt x="65616" y="331889"/>
                  </a:lnTo>
                  <a:lnTo>
                    <a:pt x="84979" y="310499"/>
                  </a:lnTo>
                  <a:lnTo>
                    <a:pt x="108993" y="267234"/>
                  </a:lnTo>
                  <a:lnTo>
                    <a:pt x="110502" y="262611"/>
                  </a:lnTo>
                  <a:lnTo>
                    <a:pt x="110450" y="258471"/>
                  </a:lnTo>
                  <a:lnTo>
                    <a:pt x="107569" y="251049"/>
                  </a:lnTo>
                  <a:lnTo>
                    <a:pt x="105320" y="249705"/>
                  </a:lnTo>
                  <a:lnTo>
                    <a:pt x="102761" y="249867"/>
                  </a:lnTo>
                  <a:lnTo>
                    <a:pt x="99998" y="251033"/>
                  </a:lnTo>
                  <a:lnTo>
                    <a:pt x="85995" y="267844"/>
                  </a:lnTo>
                  <a:lnTo>
                    <a:pt x="66451" y="311168"/>
                  </a:lnTo>
                  <a:lnTo>
                    <a:pt x="58361" y="338632"/>
                  </a:lnTo>
                  <a:lnTo>
                    <a:pt x="60077" y="349823"/>
                  </a:lnTo>
                  <a:lnTo>
                    <a:pt x="62017" y="355771"/>
                  </a:lnTo>
                  <a:lnTo>
                    <a:pt x="66484" y="359736"/>
                  </a:lnTo>
                  <a:lnTo>
                    <a:pt x="79915" y="364142"/>
                  </a:lnTo>
                  <a:lnTo>
                    <a:pt x="105327" y="361565"/>
                  </a:lnTo>
                  <a:lnTo>
                    <a:pt x="120815" y="354019"/>
                  </a:lnTo>
                  <a:lnTo>
                    <a:pt x="127908" y="349043"/>
                  </a:lnTo>
                  <a:lnTo>
                    <a:pt x="138612" y="335047"/>
                  </a:lnTo>
                  <a:lnTo>
                    <a:pt x="149051" y="310305"/>
                  </a:lnTo>
                  <a:lnTo>
                    <a:pt x="147656" y="299486"/>
                  </a:lnTo>
                  <a:lnTo>
                    <a:pt x="138137" y="275294"/>
                  </a:lnTo>
                  <a:lnTo>
                    <a:pt x="111600" y="242521"/>
                  </a:lnTo>
                  <a:lnTo>
                    <a:pt x="98908" y="237963"/>
                  </a:lnTo>
                  <a:lnTo>
                    <a:pt x="84801" y="234878"/>
                  </a:lnTo>
                  <a:lnTo>
                    <a:pt x="65895" y="224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349"/>
            <p:cNvSpPr/>
            <p:nvPr>
              <p:custDataLst>
                <p:tags r:id="rId144"/>
              </p:custDataLst>
            </p:nvPr>
          </p:nvSpPr>
          <p:spPr>
            <a:xfrm>
              <a:off x="3233444" y="723900"/>
              <a:ext cx="195557" cy="76201"/>
            </a:xfrm>
            <a:custGeom>
              <a:avLst/>
              <a:gdLst/>
              <a:ahLst/>
              <a:cxnLst/>
              <a:rect l="0" t="0" r="0" b="0"/>
              <a:pathLst>
                <a:path w="195557" h="76201">
                  <a:moveTo>
                    <a:pt x="5056" y="76200"/>
                  </a:moveTo>
                  <a:lnTo>
                    <a:pt x="5056" y="76200"/>
                  </a:lnTo>
                  <a:lnTo>
                    <a:pt x="0" y="76200"/>
                  </a:lnTo>
                  <a:lnTo>
                    <a:pt x="627" y="74083"/>
                  </a:lnTo>
                  <a:lnTo>
                    <a:pt x="6968" y="66087"/>
                  </a:lnTo>
                  <a:lnTo>
                    <a:pt x="32552" y="49685"/>
                  </a:lnTo>
                  <a:lnTo>
                    <a:pt x="71999" y="36476"/>
                  </a:lnTo>
                  <a:lnTo>
                    <a:pt x="112145" y="25860"/>
                  </a:lnTo>
                  <a:lnTo>
                    <a:pt x="156032" y="12791"/>
                  </a:lnTo>
                  <a:lnTo>
                    <a:pt x="195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777"/>
          <p:cNvGrpSpPr/>
          <p:nvPr/>
        </p:nvGrpSpPr>
        <p:grpSpPr>
          <a:xfrm>
            <a:off x="3994371" y="577303"/>
            <a:ext cx="577630" cy="414611"/>
            <a:chOff x="3994371" y="577303"/>
            <a:chExt cx="577630" cy="414611"/>
          </a:xfrm>
        </p:grpSpPr>
        <p:sp>
          <p:nvSpPr>
            <p:cNvPr id="18" name="SMARTInkShape-4350"/>
            <p:cNvSpPr/>
            <p:nvPr>
              <p:custDataLst>
                <p:tags r:id="rId141"/>
              </p:custDataLst>
            </p:nvPr>
          </p:nvSpPr>
          <p:spPr>
            <a:xfrm>
              <a:off x="4276725" y="620262"/>
              <a:ext cx="295276" cy="327380"/>
            </a:xfrm>
            <a:custGeom>
              <a:avLst/>
              <a:gdLst/>
              <a:ahLst/>
              <a:cxnLst/>
              <a:rect l="0" t="0" r="0" b="0"/>
              <a:pathLst>
                <a:path w="295276" h="327380">
                  <a:moveTo>
                    <a:pt x="0" y="151263"/>
                  </a:moveTo>
                  <a:lnTo>
                    <a:pt x="0" y="151263"/>
                  </a:lnTo>
                  <a:lnTo>
                    <a:pt x="5057" y="156319"/>
                  </a:lnTo>
                  <a:lnTo>
                    <a:pt x="7539" y="161624"/>
                  </a:lnTo>
                  <a:lnTo>
                    <a:pt x="9473" y="205390"/>
                  </a:lnTo>
                  <a:lnTo>
                    <a:pt x="9510" y="241737"/>
                  </a:lnTo>
                  <a:lnTo>
                    <a:pt x="9522" y="286257"/>
                  </a:lnTo>
                  <a:lnTo>
                    <a:pt x="1324" y="318537"/>
                  </a:lnTo>
                  <a:lnTo>
                    <a:pt x="883" y="317812"/>
                  </a:lnTo>
                  <a:lnTo>
                    <a:pt x="392" y="311363"/>
                  </a:lnTo>
                  <a:lnTo>
                    <a:pt x="8235" y="269623"/>
                  </a:lnTo>
                  <a:lnTo>
                    <a:pt x="30870" y="222515"/>
                  </a:lnTo>
                  <a:lnTo>
                    <a:pt x="53867" y="193249"/>
                  </a:lnTo>
                  <a:lnTo>
                    <a:pt x="56020" y="193012"/>
                  </a:lnTo>
                  <a:lnTo>
                    <a:pt x="61234" y="195571"/>
                  </a:lnTo>
                  <a:lnTo>
                    <a:pt x="70119" y="218131"/>
                  </a:lnTo>
                  <a:lnTo>
                    <a:pt x="78222" y="265588"/>
                  </a:lnTo>
                  <a:lnTo>
                    <a:pt x="87889" y="307637"/>
                  </a:lnTo>
                  <a:lnTo>
                    <a:pt x="93037" y="321304"/>
                  </a:lnTo>
                  <a:lnTo>
                    <a:pt x="98852" y="327379"/>
                  </a:lnTo>
                  <a:lnTo>
                    <a:pt x="113431" y="327256"/>
                  </a:lnTo>
                  <a:lnTo>
                    <a:pt x="131906" y="322615"/>
                  </a:lnTo>
                  <a:lnTo>
                    <a:pt x="161012" y="302389"/>
                  </a:lnTo>
                  <a:lnTo>
                    <a:pt x="198120" y="262283"/>
                  </a:lnTo>
                  <a:lnTo>
                    <a:pt x="204470" y="247877"/>
                  </a:lnTo>
                  <a:lnTo>
                    <a:pt x="208547" y="221383"/>
                  </a:lnTo>
                  <a:lnTo>
                    <a:pt x="205706" y="217059"/>
                  </a:lnTo>
                  <a:lnTo>
                    <a:pt x="200637" y="214177"/>
                  </a:lnTo>
                  <a:lnTo>
                    <a:pt x="194083" y="212256"/>
                  </a:lnTo>
                  <a:lnTo>
                    <a:pt x="181156" y="212943"/>
                  </a:lnTo>
                  <a:lnTo>
                    <a:pt x="174746" y="214608"/>
                  </a:lnTo>
                  <a:lnTo>
                    <a:pt x="161979" y="224925"/>
                  </a:lnTo>
                  <a:lnTo>
                    <a:pt x="150307" y="240093"/>
                  </a:lnTo>
                  <a:lnTo>
                    <a:pt x="141592" y="257418"/>
                  </a:lnTo>
                  <a:lnTo>
                    <a:pt x="135792" y="290078"/>
                  </a:lnTo>
                  <a:lnTo>
                    <a:pt x="137094" y="298840"/>
                  </a:lnTo>
                  <a:lnTo>
                    <a:pt x="144187" y="311397"/>
                  </a:lnTo>
                  <a:lnTo>
                    <a:pt x="160080" y="324417"/>
                  </a:lnTo>
                  <a:lnTo>
                    <a:pt x="174863" y="325940"/>
                  </a:lnTo>
                  <a:lnTo>
                    <a:pt x="183250" y="324864"/>
                  </a:lnTo>
                  <a:lnTo>
                    <a:pt x="189900" y="322030"/>
                  </a:lnTo>
                  <a:lnTo>
                    <a:pt x="200111" y="313237"/>
                  </a:lnTo>
                  <a:lnTo>
                    <a:pt x="222894" y="280625"/>
                  </a:lnTo>
                  <a:lnTo>
                    <a:pt x="240433" y="240275"/>
                  </a:lnTo>
                  <a:lnTo>
                    <a:pt x="251744" y="195864"/>
                  </a:lnTo>
                  <a:lnTo>
                    <a:pt x="255565" y="153307"/>
                  </a:lnTo>
                  <a:lnTo>
                    <a:pt x="256460" y="119363"/>
                  </a:lnTo>
                  <a:lnTo>
                    <a:pt x="256857" y="85932"/>
                  </a:lnTo>
                  <a:lnTo>
                    <a:pt x="257080" y="45828"/>
                  </a:lnTo>
                  <a:lnTo>
                    <a:pt x="254324" y="17717"/>
                  </a:lnTo>
                  <a:lnTo>
                    <a:pt x="252100" y="8258"/>
                  </a:lnTo>
                  <a:lnTo>
                    <a:pt x="248500" y="3009"/>
                  </a:lnTo>
                  <a:lnTo>
                    <a:pt x="243983" y="569"/>
                  </a:lnTo>
                  <a:lnTo>
                    <a:pt x="238856" y="0"/>
                  </a:lnTo>
                  <a:lnTo>
                    <a:pt x="233320" y="2796"/>
                  </a:lnTo>
                  <a:lnTo>
                    <a:pt x="221526" y="14369"/>
                  </a:lnTo>
                  <a:lnTo>
                    <a:pt x="214872" y="27274"/>
                  </a:lnTo>
                  <a:lnTo>
                    <a:pt x="205545" y="73032"/>
                  </a:lnTo>
                  <a:lnTo>
                    <a:pt x="206717" y="119852"/>
                  </a:lnTo>
                  <a:lnTo>
                    <a:pt x="208711" y="162182"/>
                  </a:lnTo>
                  <a:lnTo>
                    <a:pt x="219414" y="206592"/>
                  </a:lnTo>
                  <a:lnTo>
                    <a:pt x="241994" y="253797"/>
                  </a:lnTo>
                  <a:lnTo>
                    <a:pt x="260556" y="281832"/>
                  </a:lnTo>
                  <a:lnTo>
                    <a:pt x="295275" y="313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351"/>
            <p:cNvSpPr/>
            <p:nvPr>
              <p:custDataLst>
                <p:tags r:id="rId142"/>
              </p:custDataLst>
            </p:nvPr>
          </p:nvSpPr>
          <p:spPr>
            <a:xfrm>
              <a:off x="3994371" y="577303"/>
              <a:ext cx="225205" cy="414611"/>
            </a:xfrm>
            <a:custGeom>
              <a:avLst/>
              <a:gdLst/>
              <a:ahLst/>
              <a:cxnLst/>
              <a:rect l="0" t="0" r="0" b="0"/>
              <a:pathLst>
                <a:path w="225205" h="414611">
                  <a:moveTo>
                    <a:pt x="196629" y="22772"/>
                  </a:moveTo>
                  <a:lnTo>
                    <a:pt x="196629" y="22772"/>
                  </a:lnTo>
                  <a:lnTo>
                    <a:pt x="196629" y="12659"/>
                  </a:lnTo>
                  <a:lnTo>
                    <a:pt x="193807" y="4872"/>
                  </a:lnTo>
                  <a:lnTo>
                    <a:pt x="191572" y="1313"/>
                  </a:lnTo>
                  <a:lnTo>
                    <a:pt x="187966" y="0"/>
                  </a:lnTo>
                  <a:lnTo>
                    <a:pt x="178315" y="1362"/>
                  </a:lnTo>
                  <a:lnTo>
                    <a:pt x="160981" y="13136"/>
                  </a:lnTo>
                  <a:lnTo>
                    <a:pt x="136798" y="56642"/>
                  </a:lnTo>
                  <a:lnTo>
                    <a:pt x="117156" y="103585"/>
                  </a:lnTo>
                  <a:lnTo>
                    <a:pt x="106524" y="139850"/>
                  </a:lnTo>
                  <a:lnTo>
                    <a:pt x="103665" y="175701"/>
                  </a:lnTo>
                  <a:lnTo>
                    <a:pt x="99573" y="210685"/>
                  </a:lnTo>
                  <a:lnTo>
                    <a:pt x="94141" y="254486"/>
                  </a:lnTo>
                  <a:lnTo>
                    <a:pt x="92532" y="293217"/>
                  </a:lnTo>
                  <a:lnTo>
                    <a:pt x="94877" y="332562"/>
                  </a:lnTo>
                  <a:lnTo>
                    <a:pt x="100095" y="364188"/>
                  </a:lnTo>
                  <a:lnTo>
                    <a:pt x="93521" y="400265"/>
                  </a:lnTo>
                  <a:lnTo>
                    <a:pt x="88008" y="412091"/>
                  </a:lnTo>
                  <a:lnTo>
                    <a:pt x="82940" y="414610"/>
                  </a:lnTo>
                  <a:lnTo>
                    <a:pt x="68842" y="414586"/>
                  </a:lnTo>
                  <a:lnTo>
                    <a:pt x="51993" y="405403"/>
                  </a:lnTo>
                  <a:lnTo>
                    <a:pt x="30302" y="385205"/>
                  </a:lnTo>
                  <a:lnTo>
                    <a:pt x="109" y="350413"/>
                  </a:lnTo>
                  <a:lnTo>
                    <a:pt x="0" y="347033"/>
                  </a:lnTo>
                  <a:lnTo>
                    <a:pt x="2699" y="337632"/>
                  </a:lnTo>
                  <a:lnTo>
                    <a:pt x="15226" y="320440"/>
                  </a:lnTo>
                  <a:lnTo>
                    <a:pt x="37400" y="306997"/>
                  </a:lnTo>
                  <a:lnTo>
                    <a:pt x="80941" y="292973"/>
                  </a:lnTo>
                  <a:lnTo>
                    <a:pt x="124662" y="282834"/>
                  </a:lnTo>
                  <a:lnTo>
                    <a:pt x="164421" y="275461"/>
                  </a:lnTo>
                  <a:lnTo>
                    <a:pt x="203427" y="270864"/>
                  </a:lnTo>
                  <a:lnTo>
                    <a:pt x="213056" y="273441"/>
                  </a:lnTo>
                  <a:lnTo>
                    <a:pt x="217105" y="275609"/>
                  </a:lnTo>
                  <a:lnTo>
                    <a:pt x="218747" y="279172"/>
                  </a:lnTo>
                  <a:lnTo>
                    <a:pt x="217748" y="288775"/>
                  </a:lnTo>
                  <a:lnTo>
                    <a:pt x="207659" y="332816"/>
                  </a:lnTo>
                  <a:lnTo>
                    <a:pt x="206286" y="361812"/>
                  </a:lnTo>
                  <a:lnTo>
                    <a:pt x="207300" y="360982"/>
                  </a:lnTo>
                  <a:lnTo>
                    <a:pt x="211249" y="354415"/>
                  </a:lnTo>
                  <a:lnTo>
                    <a:pt x="214367" y="338818"/>
                  </a:lnTo>
                  <a:lnTo>
                    <a:pt x="215507" y="293253"/>
                  </a:lnTo>
                  <a:lnTo>
                    <a:pt x="215645" y="254706"/>
                  </a:lnTo>
                  <a:lnTo>
                    <a:pt x="216730" y="209501"/>
                  </a:lnTo>
                  <a:lnTo>
                    <a:pt x="225204" y="18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778"/>
          <p:cNvGrpSpPr/>
          <p:nvPr/>
        </p:nvGrpSpPr>
        <p:grpSpPr>
          <a:xfrm>
            <a:off x="5221184" y="432149"/>
            <a:ext cx="208067" cy="518866"/>
            <a:chOff x="5221184" y="432149"/>
            <a:chExt cx="208067" cy="518866"/>
          </a:xfrm>
        </p:grpSpPr>
        <p:sp>
          <p:nvSpPr>
            <p:cNvPr id="21" name="SMARTInkShape-4352"/>
            <p:cNvSpPr/>
            <p:nvPr>
              <p:custDataLst>
                <p:tags r:id="rId139"/>
              </p:custDataLst>
            </p:nvPr>
          </p:nvSpPr>
          <p:spPr>
            <a:xfrm>
              <a:off x="5221184" y="677965"/>
              <a:ext cx="208067" cy="273050"/>
            </a:xfrm>
            <a:custGeom>
              <a:avLst/>
              <a:gdLst/>
              <a:ahLst/>
              <a:cxnLst/>
              <a:rect l="0" t="0" r="0" b="0"/>
              <a:pathLst>
                <a:path w="208067" h="273050">
                  <a:moveTo>
                    <a:pt x="112816" y="26885"/>
                  </a:moveTo>
                  <a:lnTo>
                    <a:pt x="112816" y="26885"/>
                  </a:lnTo>
                  <a:lnTo>
                    <a:pt x="112816" y="13628"/>
                  </a:lnTo>
                  <a:lnTo>
                    <a:pt x="111758" y="11697"/>
                  </a:lnTo>
                  <a:lnTo>
                    <a:pt x="109994" y="10409"/>
                  </a:lnTo>
                  <a:lnTo>
                    <a:pt x="107760" y="9551"/>
                  </a:lnTo>
                  <a:lnTo>
                    <a:pt x="89446" y="13400"/>
                  </a:lnTo>
                  <a:lnTo>
                    <a:pt x="68968" y="26300"/>
                  </a:lnTo>
                  <a:lnTo>
                    <a:pt x="54550" y="43527"/>
                  </a:lnTo>
                  <a:lnTo>
                    <a:pt x="33652" y="82462"/>
                  </a:lnTo>
                  <a:lnTo>
                    <a:pt x="15413" y="127469"/>
                  </a:lnTo>
                  <a:lnTo>
                    <a:pt x="3522" y="171340"/>
                  </a:lnTo>
                  <a:lnTo>
                    <a:pt x="0" y="215031"/>
                  </a:lnTo>
                  <a:lnTo>
                    <a:pt x="1293" y="239622"/>
                  </a:lnTo>
                  <a:lnTo>
                    <a:pt x="8923" y="257607"/>
                  </a:lnTo>
                  <a:lnTo>
                    <a:pt x="16547" y="267012"/>
                  </a:lnTo>
                  <a:lnTo>
                    <a:pt x="20062" y="269519"/>
                  </a:lnTo>
                  <a:lnTo>
                    <a:pt x="45234" y="273049"/>
                  </a:lnTo>
                  <a:lnTo>
                    <a:pt x="67610" y="265408"/>
                  </a:lnTo>
                  <a:lnTo>
                    <a:pt x="107255" y="239858"/>
                  </a:lnTo>
                  <a:lnTo>
                    <a:pt x="125750" y="220751"/>
                  </a:lnTo>
                  <a:lnTo>
                    <a:pt x="148140" y="180264"/>
                  </a:lnTo>
                  <a:lnTo>
                    <a:pt x="156796" y="153822"/>
                  </a:lnTo>
                  <a:lnTo>
                    <a:pt x="159721" y="110755"/>
                  </a:lnTo>
                  <a:lnTo>
                    <a:pt x="160227" y="76783"/>
                  </a:lnTo>
                  <a:lnTo>
                    <a:pt x="151879" y="56470"/>
                  </a:lnTo>
                  <a:lnTo>
                    <a:pt x="119293" y="11143"/>
                  </a:lnTo>
                  <a:lnTo>
                    <a:pt x="106523" y="4014"/>
                  </a:lnTo>
                  <a:lnTo>
                    <a:pt x="77320" y="0"/>
                  </a:lnTo>
                  <a:lnTo>
                    <a:pt x="62468" y="1883"/>
                  </a:lnTo>
                  <a:lnTo>
                    <a:pt x="57026" y="3867"/>
                  </a:lnTo>
                  <a:lnTo>
                    <a:pt x="12380" y="42203"/>
                  </a:lnTo>
                  <a:lnTo>
                    <a:pt x="8817" y="49797"/>
                  </a:lnTo>
                  <a:lnTo>
                    <a:pt x="7680" y="66701"/>
                  </a:lnTo>
                  <a:lnTo>
                    <a:pt x="10703" y="79153"/>
                  </a:lnTo>
                  <a:lnTo>
                    <a:pt x="12991" y="83956"/>
                  </a:lnTo>
                  <a:lnTo>
                    <a:pt x="23999" y="92114"/>
                  </a:lnTo>
                  <a:lnTo>
                    <a:pt x="61993" y="105974"/>
                  </a:lnTo>
                  <a:lnTo>
                    <a:pt x="104776" y="111299"/>
                  </a:lnTo>
                  <a:lnTo>
                    <a:pt x="145829" y="111163"/>
                  </a:lnTo>
                  <a:lnTo>
                    <a:pt x="208066" y="103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353"/>
            <p:cNvSpPr/>
            <p:nvPr>
              <p:custDataLst>
                <p:tags r:id="rId140"/>
              </p:custDataLst>
            </p:nvPr>
          </p:nvSpPr>
          <p:spPr>
            <a:xfrm>
              <a:off x="5258353" y="432149"/>
              <a:ext cx="161373" cy="113628"/>
            </a:xfrm>
            <a:custGeom>
              <a:avLst/>
              <a:gdLst/>
              <a:ahLst/>
              <a:cxnLst/>
              <a:rect l="0" t="0" r="0" b="0"/>
              <a:pathLst>
                <a:path w="161373" h="113628">
                  <a:moveTo>
                    <a:pt x="37547" y="34576"/>
                  </a:moveTo>
                  <a:lnTo>
                    <a:pt x="37547" y="34576"/>
                  </a:lnTo>
                  <a:lnTo>
                    <a:pt x="37547" y="29519"/>
                  </a:lnTo>
                  <a:lnTo>
                    <a:pt x="36489" y="29088"/>
                  </a:lnTo>
                  <a:lnTo>
                    <a:pt x="32491" y="31431"/>
                  </a:lnTo>
                  <a:lnTo>
                    <a:pt x="15157" y="74072"/>
                  </a:lnTo>
                  <a:lnTo>
                    <a:pt x="692" y="113465"/>
                  </a:lnTo>
                  <a:lnTo>
                    <a:pt x="277" y="113627"/>
                  </a:lnTo>
                  <a:lnTo>
                    <a:pt x="0" y="112677"/>
                  </a:lnTo>
                  <a:lnTo>
                    <a:pt x="12753" y="71170"/>
                  </a:lnTo>
                  <a:lnTo>
                    <a:pt x="34395" y="25507"/>
                  </a:lnTo>
                  <a:lnTo>
                    <a:pt x="46726" y="8370"/>
                  </a:lnTo>
                  <a:lnTo>
                    <a:pt x="57854" y="1762"/>
                  </a:lnTo>
                  <a:lnTo>
                    <a:pt x="63785" y="0"/>
                  </a:lnTo>
                  <a:lnTo>
                    <a:pt x="87302" y="2577"/>
                  </a:lnTo>
                  <a:lnTo>
                    <a:pt x="102347" y="12946"/>
                  </a:lnTo>
                  <a:lnTo>
                    <a:pt x="115031" y="28138"/>
                  </a:lnTo>
                  <a:lnTo>
                    <a:pt x="139761" y="69380"/>
                  </a:lnTo>
                  <a:lnTo>
                    <a:pt x="161372" y="110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779"/>
          <p:cNvGrpSpPr/>
          <p:nvPr/>
        </p:nvGrpSpPr>
        <p:grpSpPr>
          <a:xfrm>
            <a:off x="6088070" y="588864"/>
            <a:ext cx="528347" cy="321858"/>
            <a:chOff x="6088070" y="588864"/>
            <a:chExt cx="528347" cy="321858"/>
          </a:xfrm>
        </p:grpSpPr>
        <p:sp>
          <p:nvSpPr>
            <p:cNvPr id="24" name="SMARTInkShape-4354"/>
            <p:cNvSpPr/>
            <p:nvPr>
              <p:custDataLst>
                <p:tags r:id="rId137"/>
              </p:custDataLst>
            </p:nvPr>
          </p:nvSpPr>
          <p:spPr>
            <a:xfrm>
              <a:off x="6181725" y="588864"/>
              <a:ext cx="434692" cy="248274"/>
            </a:xfrm>
            <a:custGeom>
              <a:avLst/>
              <a:gdLst/>
              <a:ahLst/>
              <a:cxnLst/>
              <a:rect l="0" t="0" r="0" b="0"/>
              <a:pathLst>
                <a:path w="434692" h="248274">
                  <a:moveTo>
                    <a:pt x="0" y="154086"/>
                  </a:moveTo>
                  <a:lnTo>
                    <a:pt x="0" y="154086"/>
                  </a:lnTo>
                  <a:lnTo>
                    <a:pt x="5056" y="154086"/>
                  </a:lnTo>
                  <a:lnTo>
                    <a:pt x="30592" y="137684"/>
                  </a:lnTo>
                  <a:lnTo>
                    <a:pt x="34153" y="138918"/>
                  </a:lnTo>
                  <a:lnTo>
                    <a:pt x="40932" y="145934"/>
                  </a:lnTo>
                  <a:lnTo>
                    <a:pt x="42104" y="151826"/>
                  </a:lnTo>
                  <a:lnTo>
                    <a:pt x="38427" y="196583"/>
                  </a:lnTo>
                  <a:lnTo>
                    <a:pt x="39303" y="212132"/>
                  </a:lnTo>
                  <a:lnTo>
                    <a:pt x="46320" y="240804"/>
                  </a:lnTo>
                  <a:lnTo>
                    <a:pt x="47813" y="243648"/>
                  </a:lnTo>
                  <a:lnTo>
                    <a:pt x="49867" y="245544"/>
                  </a:lnTo>
                  <a:lnTo>
                    <a:pt x="52295" y="246808"/>
                  </a:lnTo>
                  <a:lnTo>
                    <a:pt x="70881" y="243530"/>
                  </a:lnTo>
                  <a:lnTo>
                    <a:pt x="81950" y="235820"/>
                  </a:lnTo>
                  <a:lnTo>
                    <a:pt x="106590" y="202048"/>
                  </a:lnTo>
                  <a:lnTo>
                    <a:pt x="113285" y="185423"/>
                  </a:lnTo>
                  <a:lnTo>
                    <a:pt x="113849" y="189533"/>
                  </a:lnTo>
                  <a:lnTo>
                    <a:pt x="115300" y="215316"/>
                  </a:lnTo>
                  <a:lnTo>
                    <a:pt x="121887" y="232671"/>
                  </a:lnTo>
                  <a:lnTo>
                    <a:pt x="127550" y="241224"/>
                  </a:lnTo>
                  <a:lnTo>
                    <a:pt x="131600" y="243928"/>
                  </a:lnTo>
                  <a:lnTo>
                    <a:pt x="141744" y="246932"/>
                  </a:lnTo>
                  <a:lnTo>
                    <a:pt x="147413" y="245617"/>
                  </a:lnTo>
                  <a:lnTo>
                    <a:pt x="183037" y="222610"/>
                  </a:lnTo>
                  <a:lnTo>
                    <a:pt x="192474" y="213469"/>
                  </a:lnTo>
                  <a:lnTo>
                    <a:pt x="194991" y="209550"/>
                  </a:lnTo>
                  <a:lnTo>
                    <a:pt x="239808" y="164189"/>
                  </a:lnTo>
                  <a:lnTo>
                    <a:pt x="256436" y="145389"/>
                  </a:lnTo>
                  <a:lnTo>
                    <a:pt x="256848" y="147751"/>
                  </a:lnTo>
                  <a:lnTo>
                    <a:pt x="257170" y="153976"/>
                  </a:lnTo>
                  <a:lnTo>
                    <a:pt x="252117" y="154053"/>
                  </a:lnTo>
                  <a:lnTo>
                    <a:pt x="246813" y="151249"/>
                  </a:lnTo>
                  <a:lnTo>
                    <a:pt x="243917" y="149020"/>
                  </a:lnTo>
                  <a:lnTo>
                    <a:pt x="240928" y="148592"/>
                  </a:lnTo>
                  <a:lnTo>
                    <a:pt x="220319" y="158210"/>
                  </a:lnTo>
                  <a:lnTo>
                    <a:pt x="211514" y="166855"/>
                  </a:lnTo>
                  <a:lnTo>
                    <a:pt x="207685" y="172124"/>
                  </a:lnTo>
                  <a:lnTo>
                    <a:pt x="202295" y="199765"/>
                  </a:lnTo>
                  <a:lnTo>
                    <a:pt x="200698" y="219596"/>
                  </a:lnTo>
                  <a:lnTo>
                    <a:pt x="205968" y="231179"/>
                  </a:lnTo>
                  <a:lnTo>
                    <a:pt x="214308" y="241266"/>
                  </a:lnTo>
                  <a:lnTo>
                    <a:pt x="221542" y="245750"/>
                  </a:lnTo>
                  <a:lnTo>
                    <a:pt x="236622" y="248273"/>
                  </a:lnTo>
                  <a:lnTo>
                    <a:pt x="254496" y="243965"/>
                  </a:lnTo>
                  <a:lnTo>
                    <a:pt x="282993" y="222458"/>
                  </a:lnTo>
                  <a:lnTo>
                    <a:pt x="291933" y="211990"/>
                  </a:lnTo>
                  <a:lnTo>
                    <a:pt x="314919" y="170776"/>
                  </a:lnTo>
                  <a:lnTo>
                    <a:pt x="334786" y="126926"/>
                  </a:lnTo>
                  <a:lnTo>
                    <a:pt x="350609" y="87242"/>
                  </a:lnTo>
                  <a:lnTo>
                    <a:pt x="360768" y="47122"/>
                  </a:lnTo>
                  <a:lnTo>
                    <a:pt x="371869" y="9093"/>
                  </a:lnTo>
                  <a:lnTo>
                    <a:pt x="375883" y="745"/>
                  </a:lnTo>
                  <a:lnTo>
                    <a:pt x="375472" y="0"/>
                  </a:lnTo>
                  <a:lnTo>
                    <a:pt x="374140" y="562"/>
                  </a:lnTo>
                  <a:lnTo>
                    <a:pt x="365456" y="29765"/>
                  </a:lnTo>
                  <a:lnTo>
                    <a:pt x="356998" y="66577"/>
                  </a:lnTo>
                  <a:lnTo>
                    <a:pt x="344255" y="108755"/>
                  </a:lnTo>
                  <a:lnTo>
                    <a:pt x="333777" y="154766"/>
                  </a:lnTo>
                  <a:lnTo>
                    <a:pt x="326791" y="193446"/>
                  </a:lnTo>
                  <a:lnTo>
                    <a:pt x="316569" y="240980"/>
                  </a:lnTo>
                  <a:lnTo>
                    <a:pt x="315821" y="243765"/>
                  </a:lnTo>
                  <a:lnTo>
                    <a:pt x="317440" y="243506"/>
                  </a:lnTo>
                  <a:lnTo>
                    <a:pt x="362216" y="207920"/>
                  </a:lnTo>
                  <a:lnTo>
                    <a:pt x="378139" y="196260"/>
                  </a:lnTo>
                  <a:lnTo>
                    <a:pt x="405247" y="185661"/>
                  </a:lnTo>
                  <a:lnTo>
                    <a:pt x="409864" y="184661"/>
                  </a:lnTo>
                  <a:lnTo>
                    <a:pt x="415059" y="186111"/>
                  </a:lnTo>
                  <a:lnTo>
                    <a:pt x="426477" y="193367"/>
                  </a:lnTo>
                  <a:lnTo>
                    <a:pt x="432962" y="200825"/>
                  </a:lnTo>
                  <a:lnTo>
                    <a:pt x="434691" y="204295"/>
                  </a:lnTo>
                  <a:lnTo>
                    <a:pt x="428625" y="230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355"/>
            <p:cNvSpPr/>
            <p:nvPr>
              <p:custDataLst>
                <p:tags r:id="rId138"/>
              </p:custDataLst>
            </p:nvPr>
          </p:nvSpPr>
          <p:spPr>
            <a:xfrm>
              <a:off x="6088070" y="708895"/>
              <a:ext cx="72293" cy="201827"/>
            </a:xfrm>
            <a:custGeom>
              <a:avLst/>
              <a:gdLst/>
              <a:ahLst/>
              <a:cxnLst/>
              <a:rect l="0" t="0" r="0" b="0"/>
              <a:pathLst>
                <a:path w="72293" h="201827">
                  <a:moveTo>
                    <a:pt x="46030" y="43580"/>
                  </a:moveTo>
                  <a:lnTo>
                    <a:pt x="46030" y="43580"/>
                  </a:lnTo>
                  <a:lnTo>
                    <a:pt x="46030" y="38524"/>
                  </a:lnTo>
                  <a:lnTo>
                    <a:pt x="43208" y="33219"/>
                  </a:lnTo>
                  <a:lnTo>
                    <a:pt x="40974" y="30323"/>
                  </a:lnTo>
                  <a:lnTo>
                    <a:pt x="36329" y="6036"/>
                  </a:lnTo>
                  <a:lnTo>
                    <a:pt x="34271" y="2676"/>
                  </a:lnTo>
                  <a:lnTo>
                    <a:pt x="31841" y="436"/>
                  </a:lnTo>
                  <a:lnTo>
                    <a:pt x="28104" y="0"/>
                  </a:lnTo>
                  <a:lnTo>
                    <a:pt x="18308" y="2339"/>
                  </a:lnTo>
                  <a:lnTo>
                    <a:pt x="14849" y="4444"/>
                  </a:lnTo>
                  <a:lnTo>
                    <a:pt x="12543" y="6906"/>
                  </a:lnTo>
                  <a:lnTo>
                    <a:pt x="1991" y="28089"/>
                  </a:lnTo>
                  <a:lnTo>
                    <a:pt x="0" y="35989"/>
                  </a:lnTo>
                  <a:lnTo>
                    <a:pt x="4758" y="48673"/>
                  </a:lnTo>
                  <a:lnTo>
                    <a:pt x="34240" y="95533"/>
                  </a:lnTo>
                  <a:lnTo>
                    <a:pt x="62894" y="132507"/>
                  </a:lnTo>
                  <a:lnTo>
                    <a:pt x="72292" y="157924"/>
                  </a:lnTo>
                  <a:lnTo>
                    <a:pt x="70755" y="168836"/>
                  </a:lnTo>
                  <a:lnTo>
                    <a:pt x="61144" y="193088"/>
                  </a:lnTo>
                  <a:lnTo>
                    <a:pt x="57165" y="197227"/>
                  </a:lnTo>
                  <a:lnTo>
                    <a:pt x="47098" y="201826"/>
                  </a:lnTo>
                  <a:lnTo>
                    <a:pt x="41450" y="200935"/>
                  </a:lnTo>
                  <a:lnTo>
                    <a:pt x="29531" y="194302"/>
                  </a:lnTo>
                  <a:lnTo>
                    <a:pt x="25506" y="188511"/>
                  </a:lnTo>
                  <a:lnTo>
                    <a:pt x="26980" y="148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80"/>
          <p:cNvGrpSpPr/>
          <p:nvPr/>
        </p:nvGrpSpPr>
        <p:grpSpPr>
          <a:xfrm>
            <a:off x="7008572" y="585464"/>
            <a:ext cx="630479" cy="306784"/>
            <a:chOff x="7008572" y="585464"/>
            <a:chExt cx="630479" cy="306784"/>
          </a:xfrm>
        </p:grpSpPr>
        <p:sp>
          <p:nvSpPr>
            <p:cNvPr id="27" name="SMARTInkShape-4356"/>
            <p:cNvSpPr/>
            <p:nvPr>
              <p:custDataLst>
                <p:tags r:id="rId135"/>
              </p:custDataLst>
            </p:nvPr>
          </p:nvSpPr>
          <p:spPr>
            <a:xfrm>
              <a:off x="7453699" y="685800"/>
              <a:ext cx="185352" cy="57151"/>
            </a:xfrm>
            <a:custGeom>
              <a:avLst/>
              <a:gdLst/>
              <a:ahLst/>
              <a:cxnLst/>
              <a:rect l="0" t="0" r="0" b="0"/>
              <a:pathLst>
                <a:path w="185352" h="57151">
                  <a:moveTo>
                    <a:pt x="52001" y="57150"/>
                  </a:moveTo>
                  <a:lnTo>
                    <a:pt x="52001" y="57150"/>
                  </a:lnTo>
                  <a:lnTo>
                    <a:pt x="20917" y="49611"/>
                  </a:lnTo>
                  <a:lnTo>
                    <a:pt x="0" y="48017"/>
                  </a:lnTo>
                  <a:lnTo>
                    <a:pt x="400" y="46828"/>
                  </a:lnTo>
                  <a:lnTo>
                    <a:pt x="6490" y="42685"/>
                  </a:lnTo>
                  <a:lnTo>
                    <a:pt x="46831" y="28343"/>
                  </a:lnTo>
                  <a:lnTo>
                    <a:pt x="89080" y="20886"/>
                  </a:lnTo>
                  <a:lnTo>
                    <a:pt x="128486" y="14537"/>
                  </a:lnTo>
                  <a:lnTo>
                    <a:pt x="185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357"/>
            <p:cNvSpPr/>
            <p:nvPr>
              <p:custDataLst>
                <p:tags r:id="rId136"/>
              </p:custDataLst>
            </p:nvPr>
          </p:nvSpPr>
          <p:spPr>
            <a:xfrm>
              <a:off x="7008572" y="585464"/>
              <a:ext cx="544754" cy="306784"/>
            </a:xfrm>
            <a:custGeom>
              <a:avLst/>
              <a:gdLst/>
              <a:ahLst/>
              <a:cxnLst/>
              <a:rect l="0" t="0" r="0" b="0"/>
              <a:pathLst>
                <a:path w="544754" h="306784">
                  <a:moveTo>
                    <a:pt x="125653" y="43186"/>
                  </a:moveTo>
                  <a:lnTo>
                    <a:pt x="125653" y="43186"/>
                  </a:lnTo>
                  <a:lnTo>
                    <a:pt x="120597" y="38129"/>
                  </a:lnTo>
                  <a:lnTo>
                    <a:pt x="118115" y="30003"/>
                  </a:lnTo>
                  <a:lnTo>
                    <a:pt x="117453" y="24872"/>
                  </a:lnTo>
                  <a:lnTo>
                    <a:pt x="119539" y="16349"/>
                  </a:lnTo>
                  <a:lnTo>
                    <a:pt x="121577" y="12595"/>
                  </a:lnTo>
                  <a:lnTo>
                    <a:pt x="122936" y="11150"/>
                  </a:lnTo>
                  <a:lnTo>
                    <a:pt x="123841" y="11246"/>
                  </a:lnTo>
                  <a:lnTo>
                    <a:pt x="124445" y="12367"/>
                  </a:lnTo>
                  <a:lnTo>
                    <a:pt x="107594" y="55760"/>
                  </a:lnTo>
                  <a:lnTo>
                    <a:pt x="94098" y="99057"/>
                  </a:lnTo>
                  <a:lnTo>
                    <a:pt x="87788" y="138183"/>
                  </a:lnTo>
                  <a:lnTo>
                    <a:pt x="80270" y="182130"/>
                  </a:lnTo>
                  <a:lnTo>
                    <a:pt x="78692" y="225819"/>
                  </a:lnTo>
                  <a:lnTo>
                    <a:pt x="81047" y="266633"/>
                  </a:lnTo>
                  <a:lnTo>
                    <a:pt x="88447" y="293190"/>
                  </a:lnTo>
                  <a:lnTo>
                    <a:pt x="91324" y="298755"/>
                  </a:lnTo>
                  <a:lnTo>
                    <a:pt x="95359" y="300349"/>
                  </a:lnTo>
                  <a:lnTo>
                    <a:pt x="100165" y="299294"/>
                  </a:lnTo>
                  <a:lnTo>
                    <a:pt x="105486" y="296475"/>
                  </a:lnTo>
                  <a:lnTo>
                    <a:pt x="109033" y="290362"/>
                  </a:lnTo>
                  <a:lnTo>
                    <a:pt x="112975" y="272281"/>
                  </a:lnTo>
                  <a:lnTo>
                    <a:pt x="107650" y="224793"/>
                  </a:lnTo>
                  <a:lnTo>
                    <a:pt x="101424" y="213506"/>
                  </a:lnTo>
                  <a:lnTo>
                    <a:pt x="67625" y="169645"/>
                  </a:lnTo>
                  <a:lnTo>
                    <a:pt x="44842" y="146507"/>
                  </a:lnTo>
                  <a:lnTo>
                    <a:pt x="8757" y="125370"/>
                  </a:lnTo>
                  <a:lnTo>
                    <a:pt x="674" y="122046"/>
                  </a:lnTo>
                  <a:lnTo>
                    <a:pt x="0" y="121159"/>
                  </a:lnTo>
                  <a:lnTo>
                    <a:pt x="610" y="120568"/>
                  </a:lnTo>
                  <a:lnTo>
                    <a:pt x="41854" y="96662"/>
                  </a:lnTo>
                  <a:lnTo>
                    <a:pt x="75586" y="78992"/>
                  </a:lnTo>
                  <a:lnTo>
                    <a:pt x="110515" y="56838"/>
                  </a:lnTo>
                  <a:lnTo>
                    <a:pt x="142654" y="40552"/>
                  </a:lnTo>
                  <a:lnTo>
                    <a:pt x="185445" y="12394"/>
                  </a:lnTo>
                  <a:lnTo>
                    <a:pt x="200910" y="4101"/>
                  </a:lnTo>
                  <a:lnTo>
                    <a:pt x="206516" y="3371"/>
                  </a:lnTo>
                  <a:lnTo>
                    <a:pt x="211312" y="3942"/>
                  </a:lnTo>
                  <a:lnTo>
                    <a:pt x="213451" y="9615"/>
                  </a:lnTo>
                  <a:lnTo>
                    <a:pt x="213005" y="30030"/>
                  </a:lnTo>
                  <a:lnTo>
                    <a:pt x="201747" y="71273"/>
                  </a:lnTo>
                  <a:lnTo>
                    <a:pt x="193691" y="104352"/>
                  </a:lnTo>
                  <a:lnTo>
                    <a:pt x="183207" y="150209"/>
                  </a:lnTo>
                  <a:lnTo>
                    <a:pt x="170576" y="186727"/>
                  </a:lnTo>
                  <a:lnTo>
                    <a:pt x="152401" y="231936"/>
                  </a:lnTo>
                  <a:lnTo>
                    <a:pt x="146983" y="256686"/>
                  </a:lnTo>
                  <a:lnTo>
                    <a:pt x="148340" y="261719"/>
                  </a:lnTo>
                  <a:lnTo>
                    <a:pt x="151361" y="265075"/>
                  </a:lnTo>
                  <a:lnTo>
                    <a:pt x="155492" y="267312"/>
                  </a:lnTo>
                  <a:lnTo>
                    <a:pt x="159304" y="266687"/>
                  </a:lnTo>
                  <a:lnTo>
                    <a:pt x="202330" y="240147"/>
                  </a:lnTo>
                  <a:lnTo>
                    <a:pt x="207463" y="240110"/>
                  </a:lnTo>
                  <a:lnTo>
                    <a:pt x="218809" y="245713"/>
                  </a:lnTo>
                  <a:lnTo>
                    <a:pt x="262241" y="283760"/>
                  </a:lnTo>
                  <a:lnTo>
                    <a:pt x="274906" y="292277"/>
                  </a:lnTo>
                  <a:lnTo>
                    <a:pt x="290413" y="293946"/>
                  </a:lnTo>
                  <a:lnTo>
                    <a:pt x="314171" y="288935"/>
                  </a:lnTo>
                  <a:lnTo>
                    <a:pt x="321181" y="286394"/>
                  </a:lnTo>
                  <a:lnTo>
                    <a:pt x="334615" y="275103"/>
                  </a:lnTo>
                  <a:lnTo>
                    <a:pt x="358213" y="247019"/>
                  </a:lnTo>
                  <a:lnTo>
                    <a:pt x="362128" y="228699"/>
                  </a:lnTo>
                  <a:lnTo>
                    <a:pt x="363045" y="212420"/>
                  </a:lnTo>
                  <a:lnTo>
                    <a:pt x="361173" y="207867"/>
                  </a:lnTo>
                  <a:lnTo>
                    <a:pt x="357808" y="205890"/>
                  </a:lnTo>
                  <a:lnTo>
                    <a:pt x="347312" y="205265"/>
                  </a:lnTo>
                  <a:lnTo>
                    <a:pt x="340437" y="215270"/>
                  </a:lnTo>
                  <a:lnTo>
                    <a:pt x="336753" y="231640"/>
                  </a:lnTo>
                  <a:lnTo>
                    <a:pt x="335662" y="244839"/>
                  </a:lnTo>
                  <a:lnTo>
                    <a:pt x="338229" y="252048"/>
                  </a:lnTo>
                  <a:lnTo>
                    <a:pt x="340396" y="255453"/>
                  </a:lnTo>
                  <a:lnTo>
                    <a:pt x="342898" y="257722"/>
                  </a:lnTo>
                  <a:lnTo>
                    <a:pt x="348501" y="260244"/>
                  </a:lnTo>
                  <a:lnTo>
                    <a:pt x="361949" y="262084"/>
                  </a:lnTo>
                  <a:lnTo>
                    <a:pt x="362559" y="263201"/>
                  </a:lnTo>
                  <a:lnTo>
                    <a:pt x="364729" y="278497"/>
                  </a:lnTo>
                  <a:lnTo>
                    <a:pt x="368787" y="284647"/>
                  </a:lnTo>
                  <a:lnTo>
                    <a:pt x="371350" y="285651"/>
                  </a:lnTo>
                  <a:lnTo>
                    <a:pt x="374118" y="285263"/>
                  </a:lnTo>
                  <a:lnTo>
                    <a:pt x="403435" y="272110"/>
                  </a:lnTo>
                  <a:lnTo>
                    <a:pt x="441952" y="230958"/>
                  </a:lnTo>
                  <a:lnTo>
                    <a:pt x="458164" y="202377"/>
                  </a:lnTo>
                  <a:lnTo>
                    <a:pt x="476614" y="161414"/>
                  </a:lnTo>
                  <a:lnTo>
                    <a:pt x="493037" y="120162"/>
                  </a:lnTo>
                  <a:lnTo>
                    <a:pt x="506472" y="78617"/>
                  </a:lnTo>
                  <a:lnTo>
                    <a:pt x="514261" y="35015"/>
                  </a:lnTo>
                  <a:lnTo>
                    <a:pt x="515610" y="10544"/>
                  </a:lnTo>
                  <a:lnTo>
                    <a:pt x="514741" y="5549"/>
                  </a:lnTo>
                  <a:lnTo>
                    <a:pt x="513103" y="2220"/>
                  </a:lnTo>
                  <a:lnTo>
                    <a:pt x="510954" y="0"/>
                  </a:lnTo>
                  <a:lnTo>
                    <a:pt x="508461" y="1696"/>
                  </a:lnTo>
                  <a:lnTo>
                    <a:pt x="483660" y="40780"/>
                  </a:lnTo>
                  <a:lnTo>
                    <a:pt x="472445" y="72455"/>
                  </a:lnTo>
                  <a:lnTo>
                    <a:pt x="463933" y="106995"/>
                  </a:lnTo>
                  <a:lnTo>
                    <a:pt x="453190" y="144289"/>
                  </a:lnTo>
                  <a:lnTo>
                    <a:pt x="444363" y="178623"/>
                  </a:lnTo>
                  <a:lnTo>
                    <a:pt x="442335" y="224427"/>
                  </a:lnTo>
                  <a:lnTo>
                    <a:pt x="449025" y="259518"/>
                  </a:lnTo>
                  <a:lnTo>
                    <a:pt x="470620" y="299412"/>
                  </a:lnTo>
                  <a:lnTo>
                    <a:pt x="475223" y="302903"/>
                  </a:lnTo>
                  <a:lnTo>
                    <a:pt x="485981" y="306783"/>
                  </a:lnTo>
                  <a:lnTo>
                    <a:pt x="500640" y="302862"/>
                  </a:lnTo>
                  <a:lnTo>
                    <a:pt x="516680" y="293006"/>
                  </a:lnTo>
                  <a:lnTo>
                    <a:pt x="544753" y="252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81"/>
          <p:cNvGrpSpPr/>
          <p:nvPr/>
        </p:nvGrpSpPr>
        <p:grpSpPr>
          <a:xfrm>
            <a:off x="7966938" y="292511"/>
            <a:ext cx="1614656" cy="1021940"/>
            <a:chOff x="7966938" y="292511"/>
            <a:chExt cx="1614656" cy="1021940"/>
          </a:xfrm>
        </p:grpSpPr>
        <p:sp>
          <p:nvSpPr>
            <p:cNvPr id="30" name="SMARTInkShape-4358"/>
            <p:cNvSpPr/>
            <p:nvPr>
              <p:custDataLst>
                <p:tags r:id="rId119"/>
              </p:custDataLst>
            </p:nvPr>
          </p:nvSpPr>
          <p:spPr>
            <a:xfrm>
              <a:off x="8162959" y="292511"/>
              <a:ext cx="171417" cy="126590"/>
            </a:xfrm>
            <a:custGeom>
              <a:avLst/>
              <a:gdLst/>
              <a:ahLst/>
              <a:cxnLst/>
              <a:rect l="0" t="0" r="0" b="0"/>
              <a:pathLst>
                <a:path w="171417" h="126590">
                  <a:moveTo>
                    <a:pt x="9491" y="78964"/>
                  </a:moveTo>
                  <a:lnTo>
                    <a:pt x="9491" y="78964"/>
                  </a:lnTo>
                  <a:lnTo>
                    <a:pt x="8433" y="69243"/>
                  </a:lnTo>
                  <a:lnTo>
                    <a:pt x="2946" y="51742"/>
                  </a:lnTo>
                  <a:lnTo>
                    <a:pt x="1953" y="50233"/>
                  </a:lnTo>
                  <a:lnTo>
                    <a:pt x="1291" y="50285"/>
                  </a:lnTo>
                  <a:lnTo>
                    <a:pt x="554" y="53165"/>
                  </a:lnTo>
                  <a:lnTo>
                    <a:pt x="0" y="91090"/>
                  </a:lnTo>
                  <a:lnTo>
                    <a:pt x="1047" y="96573"/>
                  </a:lnTo>
                  <a:lnTo>
                    <a:pt x="2804" y="100229"/>
                  </a:lnTo>
                  <a:lnTo>
                    <a:pt x="8170" y="106095"/>
                  </a:lnTo>
                  <a:lnTo>
                    <a:pt x="14157" y="96998"/>
                  </a:lnTo>
                  <a:lnTo>
                    <a:pt x="25915" y="53809"/>
                  </a:lnTo>
                  <a:lnTo>
                    <a:pt x="26790" y="46319"/>
                  </a:lnTo>
                  <a:lnTo>
                    <a:pt x="33407" y="32352"/>
                  </a:lnTo>
                  <a:lnTo>
                    <a:pt x="60018" y="206"/>
                  </a:lnTo>
                  <a:lnTo>
                    <a:pt x="65401" y="0"/>
                  </a:lnTo>
                  <a:lnTo>
                    <a:pt x="88146" y="9824"/>
                  </a:lnTo>
                  <a:lnTo>
                    <a:pt x="105832" y="20366"/>
                  </a:lnTo>
                  <a:lnTo>
                    <a:pt x="128582" y="48314"/>
                  </a:lnTo>
                  <a:lnTo>
                    <a:pt x="151325" y="92096"/>
                  </a:lnTo>
                  <a:lnTo>
                    <a:pt x="171416" y="12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359"/>
            <p:cNvSpPr/>
            <p:nvPr>
              <p:custDataLst>
                <p:tags r:id="rId120"/>
              </p:custDataLst>
            </p:nvPr>
          </p:nvSpPr>
          <p:spPr>
            <a:xfrm>
              <a:off x="8277225" y="11811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3994" y="13257"/>
                  </a:lnTo>
                  <a:lnTo>
                    <a:pt x="10113" y="59732"/>
                  </a:lnTo>
                  <a:lnTo>
                    <a:pt x="8729" y="8052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60"/>
            <p:cNvSpPr/>
            <p:nvPr>
              <p:custDataLst>
                <p:tags r:id="rId121"/>
              </p:custDataLst>
            </p:nvPr>
          </p:nvSpPr>
          <p:spPr>
            <a:xfrm>
              <a:off x="8097575" y="1266825"/>
              <a:ext cx="93926" cy="27952"/>
            </a:xfrm>
            <a:custGeom>
              <a:avLst/>
              <a:gdLst/>
              <a:ahLst/>
              <a:cxnLst/>
              <a:rect l="0" t="0" r="0" b="0"/>
              <a:pathLst>
                <a:path w="93926" h="27952">
                  <a:moveTo>
                    <a:pt x="8200" y="0"/>
                  </a:moveTo>
                  <a:lnTo>
                    <a:pt x="8200" y="0"/>
                  </a:lnTo>
                  <a:lnTo>
                    <a:pt x="662" y="17900"/>
                  </a:lnTo>
                  <a:lnTo>
                    <a:pt x="0" y="21458"/>
                  </a:lnTo>
                  <a:lnTo>
                    <a:pt x="616" y="23831"/>
                  </a:lnTo>
                  <a:lnTo>
                    <a:pt x="2086" y="25412"/>
                  </a:lnTo>
                  <a:lnTo>
                    <a:pt x="4124" y="26466"/>
                  </a:lnTo>
                  <a:lnTo>
                    <a:pt x="17105" y="27951"/>
                  </a:lnTo>
                  <a:lnTo>
                    <a:pt x="47002" y="20847"/>
                  </a:lnTo>
                  <a:lnTo>
                    <a:pt x="93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61"/>
            <p:cNvSpPr/>
            <p:nvPr>
              <p:custDataLst>
                <p:tags r:id="rId122"/>
              </p:custDataLst>
            </p:nvPr>
          </p:nvSpPr>
          <p:spPr>
            <a:xfrm>
              <a:off x="8077593" y="1190625"/>
              <a:ext cx="85333" cy="19051"/>
            </a:xfrm>
            <a:custGeom>
              <a:avLst/>
              <a:gdLst/>
              <a:ahLst/>
              <a:cxnLst/>
              <a:rect l="0" t="0" r="0" b="0"/>
              <a:pathLst>
                <a:path w="85333" h="1905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15951" y="1058"/>
                  </a:lnTo>
                  <a:lnTo>
                    <a:pt x="57655" y="8201"/>
                  </a:lnTo>
                  <a:lnTo>
                    <a:pt x="853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362"/>
            <p:cNvSpPr/>
            <p:nvPr>
              <p:custDataLst>
                <p:tags r:id="rId123"/>
              </p:custDataLst>
            </p:nvPr>
          </p:nvSpPr>
          <p:spPr>
            <a:xfrm>
              <a:off x="7966938" y="1066800"/>
              <a:ext cx="24538" cy="1"/>
            </a:xfrm>
            <a:custGeom>
              <a:avLst/>
              <a:gdLst/>
              <a:ahLst/>
              <a:cxnLst/>
              <a:rect l="0" t="0" r="0" b="0"/>
              <a:pathLst>
                <a:path w="24538" h="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24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63"/>
            <p:cNvSpPr/>
            <p:nvPr>
              <p:custDataLst>
                <p:tags r:id="rId124"/>
              </p:custDataLst>
            </p:nvPr>
          </p:nvSpPr>
          <p:spPr>
            <a:xfrm>
              <a:off x="7981950" y="11906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8467" y="42194"/>
                  </a:lnTo>
                  <a:lnTo>
                    <a:pt x="588" y="8711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64"/>
            <p:cNvSpPr/>
            <p:nvPr>
              <p:custDataLst>
                <p:tags r:id="rId125"/>
              </p:custDataLst>
            </p:nvPr>
          </p:nvSpPr>
          <p:spPr>
            <a:xfrm>
              <a:off x="7984598" y="533515"/>
              <a:ext cx="425978" cy="47511"/>
            </a:xfrm>
            <a:custGeom>
              <a:avLst/>
              <a:gdLst/>
              <a:ahLst/>
              <a:cxnLst/>
              <a:rect l="0" t="0" r="0" b="0"/>
              <a:pathLst>
                <a:path w="425978" h="47511">
                  <a:moveTo>
                    <a:pt x="16402" y="47510"/>
                  </a:moveTo>
                  <a:lnTo>
                    <a:pt x="16402" y="47510"/>
                  </a:lnTo>
                  <a:lnTo>
                    <a:pt x="0" y="39309"/>
                  </a:lnTo>
                  <a:lnTo>
                    <a:pt x="4174" y="32929"/>
                  </a:lnTo>
                  <a:lnTo>
                    <a:pt x="8250" y="28264"/>
                  </a:lnTo>
                  <a:lnTo>
                    <a:pt x="39270" y="16643"/>
                  </a:lnTo>
                  <a:lnTo>
                    <a:pt x="72779" y="9802"/>
                  </a:lnTo>
                  <a:lnTo>
                    <a:pt x="109192" y="4293"/>
                  </a:lnTo>
                  <a:lnTo>
                    <a:pt x="154549" y="1191"/>
                  </a:lnTo>
                  <a:lnTo>
                    <a:pt x="199974" y="272"/>
                  </a:lnTo>
                  <a:lnTo>
                    <a:pt x="241774" y="0"/>
                  </a:lnTo>
                  <a:lnTo>
                    <a:pt x="287203" y="977"/>
                  </a:lnTo>
                  <a:lnTo>
                    <a:pt x="332059" y="6441"/>
                  </a:lnTo>
                  <a:lnTo>
                    <a:pt x="368516" y="9589"/>
                  </a:lnTo>
                  <a:lnTo>
                    <a:pt x="425977" y="18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65"/>
            <p:cNvSpPr/>
            <p:nvPr>
              <p:custDataLst>
                <p:tags r:id="rId126"/>
              </p:custDataLst>
            </p:nvPr>
          </p:nvSpPr>
          <p:spPr>
            <a:xfrm>
              <a:off x="8220075" y="542925"/>
              <a:ext cx="104776" cy="361951"/>
            </a:xfrm>
            <a:custGeom>
              <a:avLst/>
              <a:gdLst/>
              <a:ahLst/>
              <a:cxnLst/>
              <a:rect l="0" t="0" r="0" b="0"/>
              <a:pathLst>
                <a:path w="104776" h="361951">
                  <a:moveTo>
                    <a:pt x="104775" y="0"/>
                  </a:moveTo>
                  <a:lnTo>
                    <a:pt x="104775" y="0"/>
                  </a:lnTo>
                  <a:lnTo>
                    <a:pt x="104775" y="5057"/>
                  </a:lnTo>
                  <a:lnTo>
                    <a:pt x="78828" y="44932"/>
                  </a:lnTo>
                  <a:lnTo>
                    <a:pt x="63456" y="84339"/>
                  </a:lnTo>
                  <a:lnTo>
                    <a:pt x="55367" y="117917"/>
                  </a:lnTo>
                  <a:lnTo>
                    <a:pt x="44862" y="157352"/>
                  </a:lnTo>
                  <a:lnTo>
                    <a:pt x="31831" y="199122"/>
                  </a:lnTo>
                  <a:lnTo>
                    <a:pt x="21888" y="243591"/>
                  </a:lnTo>
                  <a:lnTo>
                    <a:pt x="17069" y="28172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66"/>
            <p:cNvSpPr/>
            <p:nvPr>
              <p:custDataLst>
                <p:tags r:id="rId127"/>
              </p:custDataLst>
            </p:nvPr>
          </p:nvSpPr>
          <p:spPr>
            <a:xfrm>
              <a:off x="9477375" y="624378"/>
              <a:ext cx="104219" cy="480523"/>
            </a:xfrm>
            <a:custGeom>
              <a:avLst/>
              <a:gdLst/>
              <a:ahLst/>
              <a:cxnLst/>
              <a:rect l="0" t="0" r="0" b="0"/>
              <a:pathLst>
                <a:path w="104219" h="480523">
                  <a:moveTo>
                    <a:pt x="47625" y="23322"/>
                  </a:moveTo>
                  <a:lnTo>
                    <a:pt x="47625" y="23322"/>
                  </a:lnTo>
                  <a:lnTo>
                    <a:pt x="42568" y="13209"/>
                  </a:lnTo>
                  <a:lnTo>
                    <a:pt x="40020" y="10230"/>
                  </a:lnTo>
                  <a:lnTo>
                    <a:pt x="32438" y="4979"/>
                  </a:lnTo>
                  <a:lnTo>
                    <a:pt x="30290" y="0"/>
                  </a:lnTo>
                  <a:lnTo>
                    <a:pt x="31837" y="366"/>
                  </a:lnTo>
                  <a:lnTo>
                    <a:pt x="39197" y="6416"/>
                  </a:lnTo>
                  <a:lnTo>
                    <a:pt x="56876" y="51448"/>
                  </a:lnTo>
                  <a:lnTo>
                    <a:pt x="69797" y="89908"/>
                  </a:lnTo>
                  <a:lnTo>
                    <a:pt x="82540" y="135684"/>
                  </a:lnTo>
                  <a:lnTo>
                    <a:pt x="95248" y="182669"/>
                  </a:lnTo>
                  <a:lnTo>
                    <a:pt x="101953" y="218703"/>
                  </a:lnTo>
                  <a:lnTo>
                    <a:pt x="103520" y="249858"/>
                  </a:lnTo>
                  <a:lnTo>
                    <a:pt x="104218" y="288399"/>
                  </a:lnTo>
                  <a:lnTo>
                    <a:pt x="99554" y="331522"/>
                  </a:lnTo>
                  <a:lnTo>
                    <a:pt x="87437" y="374537"/>
                  </a:lnTo>
                  <a:lnTo>
                    <a:pt x="65758" y="410786"/>
                  </a:lnTo>
                  <a:lnTo>
                    <a:pt x="22172" y="458118"/>
                  </a:lnTo>
                  <a:lnTo>
                    <a:pt x="0" y="48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67"/>
            <p:cNvSpPr/>
            <p:nvPr>
              <p:custDataLst>
                <p:tags r:id="rId128"/>
              </p:custDataLst>
            </p:nvPr>
          </p:nvSpPr>
          <p:spPr>
            <a:xfrm>
              <a:off x="9365300" y="800100"/>
              <a:ext cx="45401" cy="47083"/>
            </a:xfrm>
            <a:custGeom>
              <a:avLst/>
              <a:gdLst/>
              <a:ahLst/>
              <a:cxnLst/>
              <a:rect l="0" t="0" r="0" b="0"/>
              <a:pathLst>
                <a:path w="45401" h="47083">
                  <a:moveTo>
                    <a:pt x="35875" y="19050"/>
                  </a:moveTo>
                  <a:lnTo>
                    <a:pt x="35875" y="19050"/>
                  </a:lnTo>
                  <a:lnTo>
                    <a:pt x="17561" y="19050"/>
                  </a:lnTo>
                  <a:lnTo>
                    <a:pt x="9039" y="21872"/>
                  </a:lnTo>
                  <a:lnTo>
                    <a:pt x="5284" y="24106"/>
                  </a:lnTo>
                  <a:lnTo>
                    <a:pt x="2782" y="26654"/>
                  </a:lnTo>
                  <a:lnTo>
                    <a:pt x="0" y="32307"/>
                  </a:lnTo>
                  <a:lnTo>
                    <a:pt x="317" y="35297"/>
                  </a:lnTo>
                  <a:lnTo>
                    <a:pt x="3490" y="41440"/>
                  </a:lnTo>
                  <a:lnTo>
                    <a:pt x="6878" y="43502"/>
                  </a:lnTo>
                  <a:lnTo>
                    <a:pt x="24698" y="46811"/>
                  </a:lnTo>
                  <a:lnTo>
                    <a:pt x="28424" y="47082"/>
                  </a:lnTo>
                  <a:lnTo>
                    <a:pt x="35386" y="44562"/>
                  </a:lnTo>
                  <a:lnTo>
                    <a:pt x="38724" y="42408"/>
                  </a:lnTo>
                  <a:lnTo>
                    <a:pt x="40950" y="39914"/>
                  </a:lnTo>
                  <a:lnTo>
                    <a:pt x="43422" y="34320"/>
                  </a:lnTo>
                  <a:lnTo>
                    <a:pt x="4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368"/>
            <p:cNvSpPr/>
            <p:nvPr>
              <p:custDataLst>
                <p:tags r:id="rId129"/>
              </p:custDataLst>
            </p:nvPr>
          </p:nvSpPr>
          <p:spPr>
            <a:xfrm>
              <a:off x="9363075" y="9620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3863" y="3355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369"/>
            <p:cNvSpPr/>
            <p:nvPr>
              <p:custDataLst>
                <p:tags r:id="rId130"/>
              </p:custDataLst>
            </p:nvPr>
          </p:nvSpPr>
          <p:spPr>
            <a:xfrm>
              <a:off x="9131151" y="726793"/>
              <a:ext cx="136675" cy="254283"/>
            </a:xfrm>
            <a:custGeom>
              <a:avLst/>
              <a:gdLst/>
              <a:ahLst/>
              <a:cxnLst/>
              <a:rect l="0" t="0" r="0" b="0"/>
              <a:pathLst>
                <a:path w="136675" h="254283">
                  <a:moveTo>
                    <a:pt x="136674" y="44732"/>
                  </a:moveTo>
                  <a:lnTo>
                    <a:pt x="136674" y="44732"/>
                  </a:lnTo>
                  <a:lnTo>
                    <a:pt x="136674" y="6872"/>
                  </a:lnTo>
                  <a:lnTo>
                    <a:pt x="135616" y="3617"/>
                  </a:lnTo>
                  <a:lnTo>
                    <a:pt x="133852" y="1447"/>
                  </a:lnTo>
                  <a:lnTo>
                    <a:pt x="131617" y="0"/>
                  </a:lnTo>
                  <a:lnTo>
                    <a:pt x="129069" y="94"/>
                  </a:lnTo>
                  <a:lnTo>
                    <a:pt x="123417" y="3021"/>
                  </a:lnTo>
                  <a:lnTo>
                    <a:pt x="104875" y="41031"/>
                  </a:lnTo>
                  <a:lnTo>
                    <a:pt x="79122" y="86491"/>
                  </a:lnTo>
                  <a:lnTo>
                    <a:pt x="48100" y="132838"/>
                  </a:lnTo>
                  <a:lnTo>
                    <a:pt x="24798" y="180325"/>
                  </a:lnTo>
                  <a:lnTo>
                    <a:pt x="5370" y="221133"/>
                  </a:lnTo>
                  <a:lnTo>
                    <a:pt x="0" y="235316"/>
                  </a:lnTo>
                  <a:lnTo>
                    <a:pt x="3324" y="254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370"/>
            <p:cNvSpPr/>
            <p:nvPr>
              <p:custDataLst>
                <p:tags r:id="rId131"/>
              </p:custDataLst>
            </p:nvPr>
          </p:nvSpPr>
          <p:spPr>
            <a:xfrm>
              <a:off x="9077325" y="723900"/>
              <a:ext cx="180976" cy="266701"/>
            </a:xfrm>
            <a:custGeom>
              <a:avLst/>
              <a:gdLst/>
              <a:ahLst/>
              <a:cxnLst/>
              <a:rect l="0" t="0" r="0" b="0"/>
              <a:pathLst>
                <a:path w="180976" h="266701">
                  <a:moveTo>
                    <a:pt x="0" y="0"/>
                  </a:moveTo>
                  <a:lnTo>
                    <a:pt x="0" y="0"/>
                  </a:lnTo>
                  <a:lnTo>
                    <a:pt x="7605" y="8663"/>
                  </a:lnTo>
                  <a:lnTo>
                    <a:pt x="40000" y="54189"/>
                  </a:lnTo>
                  <a:lnTo>
                    <a:pt x="70165" y="91398"/>
                  </a:lnTo>
                  <a:lnTo>
                    <a:pt x="105464" y="137646"/>
                  </a:lnTo>
                  <a:lnTo>
                    <a:pt x="128498" y="174957"/>
                  </a:lnTo>
                  <a:lnTo>
                    <a:pt x="154165" y="220269"/>
                  </a:lnTo>
                  <a:lnTo>
                    <a:pt x="1809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371"/>
            <p:cNvSpPr/>
            <p:nvPr>
              <p:custDataLst>
                <p:tags r:id="rId132"/>
              </p:custDataLst>
            </p:nvPr>
          </p:nvSpPr>
          <p:spPr>
            <a:xfrm>
              <a:off x="8841519" y="602300"/>
              <a:ext cx="117470" cy="435926"/>
            </a:xfrm>
            <a:custGeom>
              <a:avLst/>
              <a:gdLst/>
              <a:ahLst/>
              <a:cxnLst/>
              <a:rect l="0" t="0" r="0" b="0"/>
              <a:pathLst>
                <a:path w="117470" h="435926">
                  <a:moveTo>
                    <a:pt x="111981" y="35875"/>
                  </a:moveTo>
                  <a:lnTo>
                    <a:pt x="111981" y="35875"/>
                  </a:lnTo>
                  <a:lnTo>
                    <a:pt x="111981" y="30818"/>
                  </a:lnTo>
                  <a:lnTo>
                    <a:pt x="117469" y="13082"/>
                  </a:lnTo>
                  <a:lnTo>
                    <a:pt x="115126" y="5284"/>
                  </a:lnTo>
                  <a:lnTo>
                    <a:pt x="113020" y="2781"/>
                  </a:lnTo>
                  <a:lnTo>
                    <a:pt x="107856" y="0"/>
                  </a:lnTo>
                  <a:lnTo>
                    <a:pt x="104998" y="2433"/>
                  </a:lnTo>
                  <a:lnTo>
                    <a:pt x="94860" y="18911"/>
                  </a:lnTo>
                  <a:lnTo>
                    <a:pt x="79980" y="33553"/>
                  </a:lnTo>
                  <a:lnTo>
                    <a:pt x="57205" y="78645"/>
                  </a:lnTo>
                  <a:lnTo>
                    <a:pt x="37818" y="120327"/>
                  </a:lnTo>
                  <a:lnTo>
                    <a:pt x="23483" y="164505"/>
                  </a:lnTo>
                  <a:lnTo>
                    <a:pt x="13676" y="201458"/>
                  </a:lnTo>
                  <a:lnTo>
                    <a:pt x="4066" y="239218"/>
                  </a:lnTo>
                  <a:lnTo>
                    <a:pt x="0" y="284416"/>
                  </a:lnTo>
                  <a:lnTo>
                    <a:pt x="5659" y="324829"/>
                  </a:lnTo>
                  <a:lnTo>
                    <a:pt x="19875" y="368001"/>
                  </a:lnTo>
                  <a:lnTo>
                    <a:pt x="42752" y="402047"/>
                  </a:lnTo>
                  <a:lnTo>
                    <a:pt x="61365" y="417538"/>
                  </a:lnTo>
                  <a:lnTo>
                    <a:pt x="111981" y="435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372"/>
            <p:cNvSpPr/>
            <p:nvPr>
              <p:custDataLst>
                <p:tags r:id="rId133"/>
              </p:custDataLst>
            </p:nvPr>
          </p:nvSpPr>
          <p:spPr>
            <a:xfrm>
              <a:off x="8601075" y="742950"/>
              <a:ext cx="133351" cy="210767"/>
            </a:xfrm>
            <a:custGeom>
              <a:avLst/>
              <a:gdLst/>
              <a:ahLst/>
              <a:cxnLst/>
              <a:rect l="0" t="0" r="0" b="0"/>
              <a:pathLst>
                <a:path w="133351" h="210767">
                  <a:moveTo>
                    <a:pt x="0" y="57150"/>
                  </a:moveTo>
                  <a:lnTo>
                    <a:pt x="0" y="57150"/>
                  </a:lnTo>
                  <a:lnTo>
                    <a:pt x="35648" y="97854"/>
                  </a:lnTo>
                  <a:lnTo>
                    <a:pt x="51805" y="139352"/>
                  </a:lnTo>
                  <a:lnTo>
                    <a:pt x="54774" y="155773"/>
                  </a:lnTo>
                  <a:lnTo>
                    <a:pt x="53272" y="170127"/>
                  </a:lnTo>
                  <a:lnTo>
                    <a:pt x="43684" y="196589"/>
                  </a:lnTo>
                  <a:lnTo>
                    <a:pt x="34937" y="206612"/>
                  </a:lnTo>
                  <a:lnTo>
                    <a:pt x="29642" y="210766"/>
                  </a:lnTo>
                  <a:lnTo>
                    <a:pt x="26111" y="210361"/>
                  </a:lnTo>
                  <a:lnTo>
                    <a:pt x="23757" y="206916"/>
                  </a:lnTo>
                  <a:lnTo>
                    <a:pt x="22188" y="201444"/>
                  </a:lnTo>
                  <a:lnTo>
                    <a:pt x="25036" y="168460"/>
                  </a:lnTo>
                  <a:lnTo>
                    <a:pt x="37640" y="130230"/>
                  </a:lnTo>
                  <a:lnTo>
                    <a:pt x="64211" y="84582"/>
                  </a:lnTo>
                  <a:lnTo>
                    <a:pt x="83284" y="45554"/>
                  </a:lnTo>
                  <a:lnTo>
                    <a:pt x="100641" y="2572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373"/>
            <p:cNvSpPr/>
            <p:nvPr>
              <p:custDataLst>
                <p:tags r:id="rId134"/>
              </p:custDataLst>
            </p:nvPr>
          </p:nvSpPr>
          <p:spPr>
            <a:xfrm>
              <a:off x="8505825" y="578420"/>
              <a:ext cx="111928" cy="394595"/>
            </a:xfrm>
            <a:custGeom>
              <a:avLst/>
              <a:gdLst/>
              <a:ahLst/>
              <a:cxnLst/>
              <a:rect l="0" t="0" r="0" b="0"/>
              <a:pathLst>
                <a:path w="111928" h="394595">
                  <a:moveTo>
                    <a:pt x="0" y="116905"/>
                  </a:moveTo>
                  <a:lnTo>
                    <a:pt x="0" y="116905"/>
                  </a:lnTo>
                  <a:lnTo>
                    <a:pt x="0" y="108704"/>
                  </a:lnTo>
                  <a:lnTo>
                    <a:pt x="0" y="156320"/>
                  </a:lnTo>
                  <a:lnTo>
                    <a:pt x="5056" y="194082"/>
                  </a:lnTo>
                  <a:lnTo>
                    <a:pt x="8642" y="241158"/>
                  </a:lnTo>
                  <a:lnTo>
                    <a:pt x="9264" y="280838"/>
                  </a:lnTo>
                  <a:lnTo>
                    <a:pt x="12296" y="320462"/>
                  </a:lnTo>
                  <a:lnTo>
                    <a:pt x="17049" y="356077"/>
                  </a:lnTo>
                  <a:lnTo>
                    <a:pt x="18874" y="394594"/>
                  </a:lnTo>
                  <a:lnTo>
                    <a:pt x="19034" y="356530"/>
                  </a:lnTo>
                  <a:lnTo>
                    <a:pt x="19045" y="314552"/>
                  </a:lnTo>
                  <a:lnTo>
                    <a:pt x="19049" y="271423"/>
                  </a:lnTo>
                  <a:lnTo>
                    <a:pt x="21872" y="231832"/>
                  </a:lnTo>
                  <a:lnTo>
                    <a:pt x="26588" y="193291"/>
                  </a:lnTo>
                  <a:lnTo>
                    <a:pt x="29808" y="168846"/>
                  </a:lnTo>
                  <a:lnTo>
                    <a:pt x="43479" y="124460"/>
                  </a:lnTo>
                  <a:lnTo>
                    <a:pt x="51863" y="80297"/>
                  </a:lnTo>
                  <a:lnTo>
                    <a:pt x="69197" y="35512"/>
                  </a:lnTo>
                  <a:lnTo>
                    <a:pt x="76243" y="12238"/>
                  </a:lnTo>
                  <a:lnTo>
                    <a:pt x="85391" y="2300"/>
                  </a:lnTo>
                  <a:lnTo>
                    <a:pt x="89736" y="285"/>
                  </a:lnTo>
                  <a:lnTo>
                    <a:pt x="93691" y="0"/>
                  </a:lnTo>
                  <a:lnTo>
                    <a:pt x="97386" y="868"/>
                  </a:lnTo>
                  <a:lnTo>
                    <a:pt x="104313" y="10300"/>
                  </a:lnTo>
                  <a:lnTo>
                    <a:pt x="109861" y="25075"/>
                  </a:lnTo>
                  <a:lnTo>
                    <a:pt x="111927" y="52302"/>
                  </a:lnTo>
                  <a:lnTo>
                    <a:pt x="106306" y="83535"/>
                  </a:lnTo>
                  <a:lnTo>
                    <a:pt x="86803" y="119200"/>
                  </a:lnTo>
                  <a:lnTo>
                    <a:pt x="69228" y="136047"/>
                  </a:lnTo>
                  <a:lnTo>
                    <a:pt x="35196" y="154599"/>
                  </a:lnTo>
                  <a:lnTo>
                    <a:pt x="0" y="164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4374"/>
          <p:cNvSpPr/>
          <p:nvPr>
            <p:custDataLst>
              <p:tags r:id="rId1"/>
            </p:custDataLst>
          </p:nvPr>
        </p:nvSpPr>
        <p:spPr>
          <a:xfrm>
            <a:off x="8048625" y="553774"/>
            <a:ext cx="152401" cy="389202"/>
          </a:xfrm>
          <a:custGeom>
            <a:avLst/>
            <a:gdLst/>
            <a:ahLst/>
            <a:cxnLst/>
            <a:rect l="0" t="0" r="0" b="0"/>
            <a:pathLst>
              <a:path w="152401" h="389202">
                <a:moveTo>
                  <a:pt x="152400" y="8201"/>
                </a:moveTo>
                <a:lnTo>
                  <a:pt x="152400" y="8201"/>
                </a:lnTo>
                <a:lnTo>
                  <a:pt x="152400" y="0"/>
                </a:lnTo>
                <a:lnTo>
                  <a:pt x="152400" y="4125"/>
                </a:lnTo>
                <a:lnTo>
                  <a:pt x="137191" y="38871"/>
                </a:lnTo>
                <a:lnTo>
                  <a:pt x="120965" y="78437"/>
                </a:lnTo>
                <a:lnTo>
                  <a:pt x="105465" y="121323"/>
                </a:lnTo>
                <a:lnTo>
                  <a:pt x="87155" y="160368"/>
                </a:lnTo>
                <a:lnTo>
                  <a:pt x="69701" y="205201"/>
                </a:lnTo>
                <a:lnTo>
                  <a:pt x="49791" y="245729"/>
                </a:lnTo>
                <a:lnTo>
                  <a:pt x="35353" y="284308"/>
                </a:lnTo>
                <a:lnTo>
                  <a:pt x="15763" y="323561"/>
                </a:lnTo>
                <a:lnTo>
                  <a:pt x="0" y="3892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783"/>
          <p:cNvGrpSpPr/>
          <p:nvPr/>
        </p:nvGrpSpPr>
        <p:grpSpPr>
          <a:xfrm>
            <a:off x="10134600" y="828675"/>
            <a:ext cx="133351" cy="190501"/>
            <a:chOff x="10134600" y="828675"/>
            <a:chExt cx="133351" cy="190501"/>
          </a:xfrm>
        </p:grpSpPr>
        <p:sp>
          <p:nvSpPr>
            <p:cNvPr id="48" name="SMARTInkShape-4375"/>
            <p:cNvSpPr/>
            <p:nvPr>
              <p:custDataLst>
                <p:tags r:id="rId116"/>
              </p:custDataLst>
            </p:nvPr>
          </p:nvSpPr>
          <p:spPr>
            <a:xfrm>
              <a:off x="10192962" y="857250"/>
              <a:ext cx="74989" cy="161926"/>
            </a:xfrm>
            <a:custGeom>
              <a:avLst/>
              <a:gdLst/>
              <a:ahLst/>
              <a:cxnLst/>
              <a:rect l="0" t="0" r="0" b="0"/>
              <a:pathLst>
                <a:path w="74989" h="161926">
                  <a:moveTo>
                    <a:pt x="74988" y="0"/>
                  </a:moveTo>
                  <a:lnTo>
                    <a:pt x="74988" y="0"/>
                  </a:lnTo>
                  <a:lnTo>
                    <a:pt x="34284" y="0"/>
                  </a:lnTo>
                  <a:lnTo>
                    <a:pt x="12598" y="0"/>
                  </a:lnTo>
                  <a:lnTo>
                    <a:pt x="7996" y="1058"/>
                  </a:lnTo>
                  <a:lnTo>
                    <a:pt x="4926" y="2822"/>
                  </a:lnTo>
                  <a:lnTo>
                    <a:pt x="2880" y="5057"/>
                  </a:lnTo>
                  <a:lnTo>
                    <a:pt x="607" y="10361"/>
                  </a:lnTo>
                  <a:lnTo>
                    <a:pt x="0" y="13257"/>
                  </a:lnTo>
                  <a:lnTo>
                    <a:pt x="4204" y="27447"/>
                  </a:lnTo>
                  <a:lnTo>
                    <a:pt x="16164" y="51204"/>
                  </a:lnTo>
                  <a:lnTo>
                    <a:pt x="49213" y="93415"/>
                  </a:lnTo>
                  <a:lnTo>
                    <a:pt x="62592" y="128718"/>
                  </a:lnTo>
                  <a:lnTo>
                    <a:pt x="64896" y="145135"/>
                  </a:lnTo>
                  <a:lnTo>
                    <a:pt x="61910" y="148615"/>
                  </a:lnTo>
                  <a:lnTo>
                    <a:pt x="50125" y="155304"/>
                  </a:lnTo>
                  <a:lnTo>
                    <a:pt x="1783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76"/>
            <p:cNvSpPr/>
            <p:nvPr>
              <p:custDataLst>
                <p:tags r:id="rId117"/>
              </p:custDataLst>
            </p:nvPr>
          </p:nvSpPr>
          <p:spPr>
            <a:xfrm>
              <a:off x="10144125" y="8286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78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77"/>
            <p:cNvSpPr/>
            <p:nvPr>
              <p:custDataLst>
                <p:tags r:id="rId118"/>
              </p:custDataLst>
            </p:nvPr>
          </p:nvSpPr>
          <p:spPr>
            <a:xfrm>
              <a:off x="10134600" y="9334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13257"/>
                  </a:lnTo>
                  <a:lnTo>
                    <a:pt x="9503" y="58788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84"/>
          <p:cNvGrpSpPr/>
          <p:nvPr/>
        </p:nvGrpSpPr>
        <p:grpSpPr>
          <a:xfrm>
            <a:off x="10629935" y="779319"/>
            <a:ext cx="1084746" cy="475928"/>
            <a:chOff x="10629935" y="779319"/>
            <a:chExt cx="1084746" cy="475928"/>
          </a:xfrm>
        </p:grpSpPr>
        <p:sp>
          <p:nvSpPr>
            <p:cNvPr id="52" name="SMARTInkShape-4378"/>
            <p:cNvSpPr/>
            <p:nvPr>
              <p:custDataLst>
                <p:tags r:id="rId105"/>
              </p:custDataLst>
            </p:nvPr>
          </p:nvSpPr>
          <p:spPr>
            <a:xfrm>
              <a:off x="10783950" y="919843"/>
              <a:ext cx="103126" cy="108858"/>
            </a:xfrm>
            <a:custGeom>
              <a:avLst/>
              <a:gdLst/>
              <a:ahLst/>
              <a:cxnLst/>
              <a:rect l="0" t="0" r="0" b="0"/>
              <a:pathLst>
                <a:path w="103126" h="108858">
                  <a:moveTo>
                    <a:pt x="74550" y="32657"/>
                  </a:moveTo>
                  <a:lnTo>
                    <a:pt x="74550" y="32657"/>
                  </a:lnTo>
                  <a:lnTo>
                    <a:pt x="79607" y="22544"/>
                  </a:lnTo>
                  <a:lnTo>
                    <a:pt x="80038" y="18507"/>
                  </a:lnTo>
                  <a:lnTo>
                    <a:pt x="77695" y="11199"/>
                  </a:lnTo>
                  <a:lnTo>
                    <a:pt x="70426" y="1134"/>
                  </a:lnTo>
                  <a:lnTo>
                    <a:pt x="66509" y="0"/>
                  </a:lnTo>
                  <a:lnTo>
                    <a:pt x="56513" y="1562"/>
                  </a:lnTo>
                  <a:lnTo>
                    <a:pt x="38984" y="8392"/>
                  </a:lnTo>
                  <a:lnTo>
                    <a:pt x="20386" y="27231"/>
                  </a:lnTo>
                  <a:lnTo>
                    <a:pt x="2061" y="58612"/>
                  </a:lnTo>
                  <a:lnTo>
                    <a:pt x="0" y="69240"/>
                  </a:lnTo>
                  <a:lnTo>
                    <a:pt x="1566" y="72921"/>
                  </a:lnTo>
                  <a:lnTo>
                    <a:pt x="4727" y="75374"/>
                  </a:lnTo>
                  <a:lnTo>
                    <a:pt x="13884" y="78101"/>
                  </a:lnTo>
                  <a:lnTo>
                    <a:pt x="25010" y="79313"/>
                  </a:lnTo>
                  <a:lnTo>
                    <a:pt x="34187" y="77029"/>
                  </a:lnTo>
                  <a:lnTo>
                    <a:pt x="57515" y="63979"/>
                  </a:lnTo>
                  <a:lnTo>
                    <a:pt x="61686" y="57867"/>
                  </a:lnTo>
                  <a:lnTo>
                    <a:pt x="63859" y="57930"/>
                  </a:lnTo>
                  <a:lnTo>
                    <a:pt x="69092" y="63645"/>
                  </a:lnTo>
                  <a:lnTo>
                    <a:pt x="72125" y="70418"/>
                  </a:lnTo>
                  <a:lnTo>
                    <a:pt x="72932" y="73706"/>
                  </a:lnTo>
                  <a:lnTo>
                    <a:pt x="103125" y="108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79"/>
            <p:cNvSpPr/>
            <p:nvPr>
              <p:custDataLst>
                <p:tags r:id="rId106"/>
              </p:custDataLst>
            </p:nvPr>
          </p:nvSpPr>
          <p:spPr>
            <a:xfrm>
              <a:off x="10629935" y="895350"/>
              <a:ext cx="114266" cy="114301"/>
            </a:xfrm>
            <a:custGeom>
              <a:avLst/>
              <a:gdLst/>
              <a:ahLst/>
              <a:cxnLst/>
              <a:rect l="0" t="0" r="0" b="0"/>
              <a:pathLst>
                <a:path w="114266" h="114301">
                  <a:moveTo>
                    <a:pt x="9490" y="0"/>
                  </a:moveTo>
                  <a:lnTo>
                    <a:pt x="9490" y="0"/>
                  </a:lnTo>
                  <a:lnTo>
                    <a:pt x="9490" y="40020"/>
                  </a:lnTo>
                  <a:lnTo>
                    <a:pt x="6666" y="67244"/>
                  </a:lnTo>
                  <a:lnTo>
                    <a:pt x="225" y="110384"/>
                  </a:lnTo>
                  <a:lnTo>
                    <a:pt x="0" y="100666"/>
                  </a:lnTo>
                  <a:lnTo>
                    <a:pt x="10330" y="60163"/>
                  </a:lnTo>
                  <a:lnTo>
                    <a:pt x="19264" y="41815"/>
                  </a:lnTo>
                  <a:lnTo>
                    <a:pt x="22355" y="37402"/>
                  </a:lnTo>
                  <a:lnTo>
                    <a:pt x="25474" y="35518"/>
                  </a:lnTo>
                  <a:lnTo>
                    <a:pt x="28614" y="35320"/>
                  </a:lnTo>
                  <a:lnTo>
                    <a:pt x="31765" y="36247"/>
                  </a:lnTo>
                  <a:lnTo>
                    <a:pt x="33864" y="37923"/>
                  </a:lnTo>
                  <a:lnTo>
                    <a:pt x="36198" y="42607"/>
                  </a:lnTo>
                  <a:lnTo>
                    <a:pt x="38018" y="79017"/>
                  </a:lnTo>
                  <a:lnTo>
                    <a:pt x="39091" y="80195"/>
                  </a:lnTo>
                  <a:lnTo>
                    <a:pt x="40865" y="79922"/>
                  </a:lnTo>
                  <a:lnTo>
                    <a:pt x="43107" y="78681"/>
                  </a:lnTo>
                  <a:lnTo>
                    <a:pt x="64632" y="36268"/>
                  </a:lnTo>
                  <a:lnTo>
                    <a:pt x="78509" y="23564"/>
                  </a:lnTo>
                  <a:lnTo>
                    <a:pt x="82499" y="16470"/>
                  </a:lnTo>
                  <a:lnTo>
                    <a:pt x="84620" y="16272"/>
                  </a:lnTo>
                  <a:lnTo>
                    <a:pt x="87094" y="18256"/>
                  </a:lnTo>
                  <a:lnTo>
                    <a:pt x="89801" y="21696"/>
                  </a:lnTo>
                  <a:lnTo>
                    <a:pt x="92809" y="31162"/>
                  </a:lnTo>
                  <a:lnTo>
                    <a:pt x="102542" y="77263"/>
                  </a:lnTo>
                  <a:lnTo>
                    <a:pt x="104821" y="93606"/>
                  </a:lnTo>
                  <a:lnTo>
                    <a:pt x="11426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80"/>
            <p:cNvSpPr/>
            <p:nvPr>
              <p:custDataLst>
                <p:tags r:id="rId107"/>
              </p:custDataLst>
            </p:nvPr>
          </p:nvSpPr>
          <p:spPr>
            <a:xfrm>
              <a:off x="10915650" y="925249"/>
              <a:ext cx="85726" cy="122502"/>
            </a:xfrm>
            <a:custGeom>
              <a:avLst/>
              <a:gdLst/>
              <a:ahLst/>
              <a:cxnLst/>
              <a:rect l="0" t="0" r="0" b="0"/>
              <a:pathLst>
                <a:path w="85726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33114" y="47623"/>
                  </a:lnTo>
                  <a:lnTo>
                    <a:pt x="70635" y="90995"/>
                  </a:lnTo>
                  <a:lnTo>
                    <a:pt x="8572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381"/>
            <p:cNvSpPr/>
            <p:nvPr>
              <p:custDataLst>
                <p:tags r:id="rId108"/>
              </p:custDataLst>
            </p:nvPr>
          </p:nvSpPr>
          <p:spPr>
            <a:xfrm>
              <a:off x="10925175" y="907523"/>
              <a:ext cx="85726" cy="149753"/>
            </a:xfrm>
            <a:custGeom>
              <a:avLst/>
              <a:gdLst/>
              <a:ahLst/>
              <a:cxnLst/>
              <a:rect l="0" t="0" r="0" b="0"/>
              <a:pathLst>
                <a:path w="85726" h="149753">
                  <a:moveTo>
                    <a:pt x="85725" y="16402"/>
                  </a:moveTo>
                  <a:lnTo>
                    <a:pt x="85725" y="16402"/>
                  </a:lnTo>
                  <a:lnTo>
                    <a:pt x="77523" y="0"/>
                  </a:lnTo>
                  <a:lnTo>
                    <a:pt x="71144" y="4173"/>
                  </a:lnTo>
                  <a:lnTo>
                    <a:pt x="49802" y="24099"/>
                  </a:lnTo>
                  <a:lnTo>
                    <a:pt x="25871" y="69171"/>
                  </a:lnTo>
                  <a:lnTo>
                    <a:pt x="6391" y="116572"/>
                  </a:lnTo>
                  <a:lnTo>
                    <a:pt x="0" y="14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382"/>
            <p:cNvSpPr/>
            <p:nvPr>
              <p:custDataLst>
                <p:tags r:id="rId109"/>
              </p:custDataLst>
            </p:nvPr>
          </p:nvSpPr>
          <p:spPr>
            <a:xfrm>
              <a:off x="11039475" y="933842"/>
              <a:ext cx="18818" cy="75809"/>
            </a:xfrm>
            <a:custGeom>
              <a:avLst/>
              <a:gdLst/>
              <a:ahLst/>
              <a:cxnLst/>
              <a:rect l="0" t="0" r="0" b="0"/>
              <a:pathLst>
                <a:path w="18818" h="75809">
                  <a:moveTo>
                    <a:pt x="0" y="9133"/>
                  </a:moveTo>
                  <a:lnTo>
                    <a:pt x="0" y="9133"/>
                  </a:lnTo>
                  <a:lnTo>
                    <a:pt x="18266" y="0"/>
                  </a:lnTo>
                  <a:lnTo>
                    <a:pt x="18817" y="9837"/>
                  </a:lnTo>
                  <a:lnTo>
                    <a:pt x="9525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83"/>
            <p:cNvSpPr/>
            <p:nvPr>
              <p:custDataLst>
                <p:tags r:id="rId110"/>
              </p:custDataLst>
            </p:nvPr>
          </p:nvSpPr>
          <p:spPr>
            <a:xfrm>
              <a:off x="11068050" y="824855"/>
              <a:ext cx="19051" cy="41921"/>
            </a:xfrm>
            <a:custGeom>
              <a:avLst/>
              <a:gdLst/>
              <a:ahLst/>
              <a:cxnLst/>
              <a:rect l="0" t="0" r="0" b="0"/>
              <a:pathLst>
                <a:path w="19051" h="41921">
                  <a:moveTo>
                    <a:pt x="19050" y="41920"/>
                  </a:moveTo>
                  <a:lnTo>
                    <a:pt x="19050" y="41920"/>
                  </a:lnTo>
                  <a:lnTo>
                    <a:pt x="19050" y="12261"/>
                  </a:lnTo>
                  <a:lnTo>
                    <a:pt x="16933" y="8389"/>
                  </a:lnTo>
                  <a:lnTo>
                    <a:pt x="8938" y="1264"/>
                  </a:lnTo>
                  <a:lnTo>
                    <a:pt x="5959" y="0"/>
                  </a:lnTo>
                  <a:lnTo>
                    <a:pt x="0" y="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384"/>
            <p:cNvSpPr/>
            <p:nvPr>
              <p:custDataLst>
                <p:tags r:id="rId111"/>
              </p:custDataLst>
            </p:nvPr>
          </p:nvSpPr>
          <p:spPr>
            <a:xfrm>
              <a:off x="11116297" y="924041"/>
              <a:ext cx="137312" cy="105505"/>
            </a:xfrm>
            <a:custGeom>
              <a:avLst/>
              <a:gdLst/>
              <a:ahLst/>
              <a:cxnLst/>
              <a:rect l="0" t="0" r="0" b="0"/>
              <a:pathLst>
                <a:path w="137312" h="105505">
                  <a:moveTo>
                    <a:pt x="27953" y="9409"/>
                  </a:moveTo>
                  <a:lnTo>
                    <a:pt x="27953" y="9409"/>
                  </a:lnTo>
                  <a:lnTo>
                    <a:pt x="27953" y="1208"/>
                  </a:lnTo>
                  <a:lnTo>
                    <a:pt x="26895" y="767"/>
                  </a:lnTo>
                  <a:lnTo>
                    <a:pt x="19751" y="0"/>
                  </a:lnTo>
                  <a:lnTo>
                    <a:pt x="26745" y="31466"/>
                  </a:lnTo>
                  <a:lnTo>
                    <a:pt x="27596" y="57925"/>
                  </a:lnTo>
                  <a:lnTo>
                    <a:pt x="22149" y="73658"/>
                  </a:lnTo>
                  <a:lnTo>
                    <a:pt x="4103" y="104340"/>
                  </a:lnTo>
                  <a:lnTo>
                    <a:pt x="2526" y="105504"/>
                  </a:lnTo>
                  <a:lnTo>
                    <a:pt x="1478" y="105222"/>
                  </a:lnTo>
                  <a:lnTo>
                    <a:pt x="311" y="99265"/>
                  </a:lnTo>
                  <a:lnTo>
                    <a:pt x="0" y="94713"/>
                  </a:lnTo>
                  <a:lnTo>
                    <a:pt x="4620" y="78193"/>
                  </a:lnTo>
                  <a:lnTo>
                    <a:pt x="26841" y="36009"/>
                  </a:lnTo>
                  <a:lnTo>
                    <a:pt x="49527" y="9215"/>
                  </a:lnTo>
                  <a:lnTo>
                    <a:pt x="58002" y="4031"/>
                  </a:lnTo>
                  <a:lnTo>
                    <a:pt x="68723" y="1113"/>
                  </a:lnTo>
                  <a:lnTo>
                    <a:pt x="72066" y="2820"/>
                  </a:lnTo>
                  <a:lnTo>
                    <a:pt x="88235" y="21450"/>
                  </a:lnTo>
                  <a:lnTo>
                    <a:pt x="89307" y="25903"/>
                  </a:lnTo>
                  <a:lnTo>
                    <a:pt x="85254" y="60994"/>
                  </a:lnTo>
                  <a:lnTo>
                    <a:pt x="85169" y="59500"/>
                  </a:lnTo>
                  <a:lnTo>
                    <a:pt x="90179" y="52708"/>
                  </a:lnTo>
                  <a:lnTo>
                    <a:pt x="118468" y="20875"/>
                  </a:lnTo>
                  <a:lnTo>
                    <a:pt x="120047" y="17053"/>
                  </a:lnTo>
                  <a:lnTo>
                    <a:pt x="122158" y="14505"/>
                  </a:lnTo>
                  <a:lnTo>
                    <a:pt x="127324" y="11674"/>
                  </a:lnTo>
                  <a:lnTo>
                    <a:pt x="129126" y="11977"/>
                  </a:lnTo>
                  <a:lnTo>
                    <a:pt x="130327" y="13238"/>
                  </a:lnTo>
                  <a:lnTo>
                    <a:pt x="137311" y="27922"/>
                  </a:lnTo>
                  <a:lnTo>
                    <a:pt x="137233" y="39156"/>
                  </a:lnTo>
                  <a:lnTo>
                    <a:pt x="132728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385"/>
            <p:cNvSpPr/>
            <p:nvPr>
              <p:custDataLst>
                <p:tags r:id="rId112"/>
              </p:custDataLst>
            </p:nvPr>
          </p:nvSpPr>
          <p:spPr>
            <a:xfrm>
              <a:off x="11296650" y="962025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2096" y="86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86"/>
            <p:cNvSpPr/>
            <p:nvPr>
              <p:custDataLst>
                <p:tags r:id="rId113"/>
              </p:custDataLst>
            </p:nvPr>
          </p:nvSpPr>
          <p:spPr>
            <a:xfrm>
              <a:off x="11325225" y="857250"/>
              <a:ext cx="9135" cy="47626"/>
            </a:xfrm>
            <a:custGeom>
              <a:avLst/>
              <a:gdLst/>
              <a:ahLst/>
              <a:cxnLst/>
              <a:rect l="0" t="0" r="0" b="0"/>
              <a:pathLst>
                <a:path w="9135" h="47626">
                  <a:moveTo>
                    <a:pt x="0" y="47625"/>
                  </a:moveTo>
                  <a:lnTo>
                    <a:pt x="0" y="47625"/>
                  </a:lnTo>
                  <a:lnTo>
                    <a:pt x="8642" y="14094"/>
                  </a:lnTo>
                  <a:lnTo>
                    <a:pt x="9134" y="6969"/>
                  </a:lnTo>
                  <a:lnTo>
                    <a:pt x="8205" y="4646"/>
                  </a:lnTo>
                  <a:lnTo>
                    <a:pt x="6529" y="30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387"/>
            <p:cNvSpPr/>
            <p:nvPr>
              <p:custDataLst>
                <p:tags r:id="rId114"/>
              </p:custDataLst>
            </p:nvPr>
          </p:nvSpPr>
          <p:spPr>
            <a:xfrm>
              <a:off x="11309062" y="943101"/>
              <a:ext cx="121330" cy="312146"/>
            </a:xfrm>
            <a:custGeom>
              <a:avLst/>
              <a:gdLst/>
              <a:ahLst/>
              <a:cxnLst/>
              <a:rect l="0" t="0" r="0" b="0"/>
              <a:pathLst>
                <a:path w="121330" h="312146">
                  <a:moveTo>
                    <a:pt x="54263" y="18924"/>
                  </a:moveTo>
                  <a:lnTo>
                    <a:pt x="54263" y="18924"/>
                  </a:lnTo>
                  <a:lnTo>
                    <a:pt x="46061" y="10723"/>
                  </a:lnTo>
                  <a:lnTo>
                    <a:pt x="45129" y="4735"/>
                  </a:lnTo>
                  <a:lnTo>
                    <a:pt x="46058" y="3114"/>
                  </a:lnTo>
                  <a:lnTo>
                    <a:pt x="47734" y="2034"/>
                  </a:lnTo>
                  <a:lnTo>
                    <a:pt x="54536" y="834"/>
                  </a:lnTo>
                  <a:lnTo>
                    <a:pt x="93654" y="0"/>
                  </a:lnTo>
                  <a:lnTo>
                    <a:pt x="109164" y="5575"/>
                  </a:lnTo>
                  <a:lnTo>
                    <a:pt x="119937" y="12991"/>
                  </a:lnTo>
                  <a:lnTo>
                    <a:pt x="121329" y="14969"/>
                  </a:lnTo>
                  <a:lnTo>
                    <a:pt x="115959" y="33312"/>
                  </a:lnTo>
                  <a:lnTo>
                    <a:pt x="104968" y="46838"/>
                  </a:lnTo>
                  <a:lnTo>
                    <a:pt x="64059" y="93080"/>
                  </a:lnTo>
                  <a:lnTo>
                    <a:pt x="57619" y="100111"/>
                  </a:lnTo>
                  <a:lnTo>
                    <a:pt x="50464" y="116391"/>
                  </a:lnTo>
                  <a:lnTo>
                    <a:pt x="48341" y="133151"/>
                  </a:lnTo>
                  <a:lnTo>
                    <a:pt x="50924" y="147655"/>
                  </a:lnTo>
                  <a:lnTo>
                    <a:pt x="73469" y="193465"/>
                  </a:lnTo>
                  <a:lnTo>
                    <a:pt x="96970" y="226154"/>
                  </a:lnTo>
                  <a:lnTo>
                    <a:pt x="101240" y="262466"/>
                  </a:lnTo>
                  <a:lnTo>
                    <a:pt x="96639" y="282173"/>
                  </a:lnTo>
                  <a:lnTo>
                    <a:pt x="88620" y="292204"/>
                  </a:lnTo>
                  <a:lnTo>
                    <a:pt x="76941" y="300190"/>
                  </a:lnTo>
                  <a:lnTo>
                    <a:pt x="49218" y="311118"/>
                  </a:lnTo>
                  <a:lnTo>
                    <a:pt x="44550" y="312145"/>
                  </a:lnTo>
                  <a:lnTo>
                    <a:pt x="30896" y="307642"/>
                  </a:lnTo>
                  <a:lnTo>
                    <a:pt x="16361" y="298585"/>
                  </a:lnTo>
                  <a:lnTo>
                    <a:pt x="6374" y="287504"/>
                  </a:lnTo>
                  <a:lnTo>
                    <a:pt x="1228" y="269879"/>
                  </a:lnTo>
                  <a:lnTo>
                    <a:pt x="0" y="250051"/>
                  </a:lnTo>
                  <a:lnTo>
                    <a:pt x="6638" y="199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388"/>
            <p:cNvSpPr/>
            <p:nvPr>
              <p:custDataLst>
                <p:tags r:id="rId115"/>
              </p:custDataLst>
            </p:nvPr>
          </p:nvSpPr>
          <p:spPr>
            <a:xfrm>
              <a:off x="11453909" y="779319"/>
              <a:ext cx="260772" cy="283369"/>
            </a:xfrm>
            <a:custGeom>
              <a:avLst/>
              <a:gdLst/>
              <a:ahLst/>
              <a:cxnLst/>
              <a:rect l="0" t="0" r="0" b="0"/>
              <a:pathLst>
                <a:path w="260772" h="283369">
                  <a:moveTo>
                    <a:pt x="14191" y="201756"/>
                  </a:moveTo>
                  <a:lnTo>
                    <a:pt x="14191" y="201756"/>
                  </a:lnTo>
                  <a:lnTo>
                    <a:pt x="5989" y="201756"/>
                  </a:lnTo>
                  <a:lnTo>
                    <a:pt x="0" y="211869"/>
                  </a:lnTo>
                  <a:lnTo>
                    <a:pt x="498" y="214848"/>
                  </a:lnTo>
                  <a:lnTo>
                    <a:pt x="2946" y="216834"/>
                  </a:lnTo>
                  <a:lnTo>
                    <a:pt x="17027" y="220021"/>
                  </a:lnTo>
                  <a:lnTo>
                    <a:pt x="36904" y="220574"/>
                  </a:lnTo>
                  <a:lnTo>
                    <a:pt x="51096" y="215058"/>
                  </a:lnTo>
                  <a:lnTo>
                    <a:pt x="67342" y="204384"/>
                  </a:lnTo>
                  <a:lnTo>
                    <a:pt x="67617" y="202449"/>
                  </a:lnTo>
                  <a:lnTo>
                    <a:pt x="65100" y="197478"/>
                  </a:lnTo>
                  <a:lnTo>
                    <a:pt x="61888" y="195729"/>
                  </a:lnTo>
                  <a:lnTo>
                    <a:pt x="41527" y="192922"/>
                  </a:lnTo>
                  <a:lnTo>
                    <a:pt x="35589" y="192692"/>
                  </a:lnTo>
                  <a:lnTo>
                    <a:pt x="23348" y="198080"/>
                  </a:lnTo>
                  <a:lnTo>
                    <a:pt x="11911" y="207531"/>
                  </a:lnTo>
                  <a:lnTo>
                    <a:pt x="3299" y="218786"/>
                  </a:lnTo>
                  <a:lnTo>
                    <a:pt x="2696" y="224751"/>
                  </a:lnTo>
                  <a:lnTo>
                    <a:pt x="7670" y="237023"/>
                  </a:lnTo>
                  <a:lnTo>
                    <a:pt x="22373" y="255832"/>
                  </a:lnTo>
                  <a:lnTo>
                    <a:pt x="45191" y="269754"/>
                  </a:lnTo>
                  <a:lnTo>
                    <a:pt x="68538" y="271489"/>
                  </a:lnTo>
                  <a:lnTo>
                    <a:pt x="111475" y="263978"/>
                  </a:lnTo>
                  <a:lnTo>
                    <a:pt x="144768" y="252304"/>
                  </a:lnTo>
                  <a:lnTo>
                    <a:pt x="151600" y="246094"/>
                  </a:lnTo>
                  <a:lnTo>
                    <a:pt x="164787" y="215801"/>
                  </a:lnTo>
                  <a:lnTo>
                    <a:pt x="164331" y="213236"/>
                  </a:lnTo>
                  <a:lnTo>
                    <a:pt x="161001" y="207564"/>
                  </a:lnTo>
                  <a:lnTo>
                    <a:pt x="156514" y="207744"/>
                  </a:lnTo>
                  <a:lnTo>
                    <a:pt x="143061" y="213590"/>
                  </a:lnTo>
                  <a:lnTo>
                    <a:pt x="122695" y="228781"/>
                  </a:lnTo>
                  <a:lnTo>
                    <a:pt x="108310" y="251744"/>
                  </a:lnTo>
                  <a:lnTo>
                    <a:pt x="106468" y="266659"/>
                  </a:lnTo>
                  <a:lnTo>
                    <a:pt x="109178" y="278227"/>
                  </a:lnTo>
                  <a:lnTo>
                    <a:pt x="111383" y="281312"/>
                  </a:lnTo>
                  <a:lnTo>
                    <a:pt x="113912" y="283368"/>
                  </a:lnTo>
                  <a:lnTo>
                    <a:pt x="118771" y="282622"/>
                  </a:lnTo>
                  <a:lnTo>
                    <a:pt x="158295" y="260605"/>
                  </a:lnTo>
                  <a:lnTo>
                    <a:pt x="171018" y="245903"/>
                  </a:lnTo>
                  <a:lnTo>
                    <a:pt x="202257" y="199465"/>
                  </a:lnTo>
                  <a:lnTo>
                    <a:pt x="221304" y="152771"/>
                  </a:lnTo>
                  <a:lnTo>
                    <a:pt x="237601" y="116804"/>
                  </a:lnTo>
                  <a:lnTo>
                    <a:pt x="253718" y="73103"/>
                  </a:lnTo>
                  <a:lnTo>
                    <a:pt x="259434" y="30875"/>
                  </a:lnTo>
                  <a:lnTo>
                    <a:pt x="260771" y="15389"/>
                  </a:lnTo>
                  <a:lnTo>
                    <a:pt x="259011" y="9778"/>
                  </a:lnTo>
                  <a:lnTo>
                    <a:pt x="251413" y="722"/>
                  </a:lnTo>
                  <a:lnTo>
                    <a:pt x="245362" y="0"/>
                  </a:lnTo>
                  <a:lnTo>
                    <a:pt x="230177" y="4842"/>
                  </a:lnTo>
                  <a:lnTo>
                    <a:pt x="218488" y="16872"/>
                  </a:lnTo>
                  <a:lnTo>
                    <a:pt x="195541" y="61360"/>
                  </a:lnTo>
                  <a:lnTo>
                    <a:pt x="180399" y="102403"/>
                  </a:lnTo>
                  <a:lnTo>
                    <a:pt x="178444" y="139627"/>
                  </a:lnTo>
                  <a:lnTo>
                    <a:pt x="195166" y="23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785"/>
          <p:cNvGrpSpPr/>
          <p:nvPr/>
        </p:nvGrpSpPr>
        <p:grpSpPr>
          <a:xfrm>
            <a:off x="790575" y="1767384"/>
            <a:ext cx="1314451" cy="354096"/>
            <a:chOff x="790575" y="1767384"/>
            <a:chExt cx="1314451" cy="354096"/>
          </a:xfrm>
        </p:grpSpPr>
        <p:sp>
          <p:nvSpPr>
            <p:cNvPr id="64" name="SMARTInkShape-4389"/>
            <p:cNvSpPr/>
            <p:nvPr>
              <p:custDataLst>
                <p:tags r:id="rId96"/>
              </p:custDataLst>
            </p:nvPr>
          </p:nvSpPr>
          <p:spPr>
            <a:xfrm>
              <a:off x="1135584" y="1924050"/>
              <a:ext cx="102667" cy="23656"/>
            </a:xfrm>
            <a:custGeom>
              <a:avLst/>
              <a:gdLst/>
              <a:ahLst/>
              <a:cxnLst/>
              <a:rect l="0" t="0" r="0" b="0"/>
              <a:pathLst>
                <a:path w="102667" h="23656">
                  <a:moveTo>
                    <a:pt x="26466" y="9525"/>
                  </a:moveTo>
                  <a:lnTo>
                    <a:pt x="26466" y="9525"/>
                  </a:lnTo>
                  <a:lnTo>
                    <a:pt x="2635" y="23655"/>
                  </a:lnTo>
                  <a:lnTo>
                    <a:pt x="1054" y="23178"/>
                  </a:lnTo>
                  <a:lnTo>
                    <a:pt x="0" y="21802"/>
                  </a:lnTo>
                  <a:lnTo>
                    <a:pt x="1413" y="20885"/>
                  </a:lnTo>
                  <a:lnTo>
                    <a:pt x="48824" y="8796"/>
                  </a:lnTo>
                  <a:lnTo>
                    <a:pt x="54072" y="5864"/>
                  </a:lnTo>
                  <a:lnTo>
                    <a:pt x="102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390"/>
            <p:cNvSpPr/>
            <p:nvPr>
              <p:custDataLst>
                <p:tags r:id="rId97"/>
              </p:custDataLst>
            </p:nvPr>
          </p:nvSpPr>
          <p:spPr>
            <a:xfrm>
              <a:off x="1154241" y="1990725"/>
              <a:ext cx="112585" cy="27791"/>
            </a:xfrm>
            <a:custGeom>
              <a:avLst/>
              <a:gdLst/>
              <a:ahLst/>
              <a:cxnLst/>
              <a:rect l="0" t="0" r="0" b="0"/>
              <a:pathLst>
                <a:path w="112585" h="27791">
                  <a:moveTo>
                    <a:pt x="17334" y="9525"/>
                  </a:moveTo>
                  <a:lnTo>
                    <a:pt x="17334" y="9525"/>
                  </a:lnTo>
                  <a:lnTo>
                    <a:pt x="12278" y="9525"/>
                  </a:lnTo>
                  <a:lnTo>
                    <a:pt x="6973" y="15169"/>
                  </a:lnTo>
                  <a:lnTo>
                    <a:pt x="0" y="25927"/>
                  </a:lnTo>
                  <a:lnTo>
                    <a:pt x="1545" y="26810"/>
                  </a:lnTo>
                  <a:lnTo>
                    <a:pt x="8906" y="27790"/>
                  </a:lnTo>
                  <a:lnTo>
                    <a:pt x="54847" y="18111"/>
                  </a:lnTo>
                  <a:lnTo>
                    <a:pt x="112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391"/>
            <p:cNvSpPr/>
            <p:nvPr>
              <p:custDataLst>
                <p:tags r:id="rId98"/>
              </p:custDataLst>
            </p:nvPr>
          </p:nvSpPr>
          <p:spPr>
            <a:xfrm>
              <a:off x="1365843" y="1767384"/>
              <a:ext cx="158158" cy="318446"/>
            </a:xfrm>
            <a:custGeom>
              <a:avLst/>
              <a:gdLst/>
              <a:ahLst/>
              <a:cxnLst/>
              <a:rect l="0" t="0" r="0" b="0"/>
              <a:pathLst>
                <a:path w="158158" h="318446">
                  <a:moveTo>
                    <a:pt x="158157" y="32841"/>
                  </a:moveTo>
                  <a:lnTo>
                    <a:pt x="158157" y="32841"/>
                  </a:lnTo>
                  <a:lnTo>
                    <a:pt x="149494" y="25237"/>
                  </a:lnTo>
                  <a:lnTo>
                    <a:pt x="108796" y="7331"/>
                  </a:lnTo>
                  <a:lnTo>
                    <a:pt x="83559" y="0"/>
                  </a:lnTo>
                  <a:lnTo>
                    <a:pt x="60779" y="3495"/>
                  </a:lnTo>
                  <a:lnTo>
                    <a:pt x="58313" y="5869"/>
                  </a:lnTo>
                  <a:lnTo>
                    <a:pt x="55574" y="14150"/>
                  </a:lnTo>
                  <a:lnTo>
                    <a:pt x="55902" y="18264"/>
                  </a:lnTo>
                  <a:lnTo>
                    <a:pt x="59088" y="25657"/>
                  </a:lnTo>
                  <a:lnTo>
                    <a:pt x="102531" y="72378"/>
                  </a:lnTo>
                  <a:lnTo>
                    <a:pt x="113218" y="88183"/>
                  </a:lnTo>
                  <a:lnTo>
                    <a:pt x="118030" y="116384"/>
                  </a:lnTo>
                  <a:lnTo>
                    <a:pt x="114400" y="146495"/>
                  </a:lnTo>
                  <a:lnTo>
                    <a:pt x="106622" y="165412"/>
                  </a:lnTo>
                  <a:lnTo>
                    <a:pt x="73485" y="205443"/>
                  </a:lnTo>
                  <a:lnTo>
                    <a:pt x="53694" y="227563"/>
                  </a:lnTo>
                  <a:lnTo>
                    <a:pt x="34425" y="246464"/>
                  </a:lnTo>
                  <a:lnTo>
                    <a:pt x="4711" y="282948"/>
                  </a:lnTo>
                  <a:lnTo>
                    <a:pt x="0" y="296047"/>
                  </a:lnTo>
                  <a:lnTo>
                    <a:pt x="861" y="300386"/>
                  </a:lnTo>
                  <a:lnTo>
                    <a:pt x="3551" y="303280"/>
                  </a:lnTo>
                  <a:lnTo>
                    <a:pt x="28134" y="312980"/>
                  </a:lnTo>
                  <a:lnTo>
                    <a:pt x="69052" y="317483"/>
                  </a:lnTo>
                  <a:lnTo>
                    <a:pt x="111550" y="318445"/>
                  </a:lnTo>
                  <a:lnTo>
                    <a:pt x="158157" y="309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392"/>
            <p:cNvSpPr/>
            <p:nvPr>
              <p:custDataLst>
                <p:tags r:id="rId99"/>
              </p:custDataLst>
            </p:nvPr>
          </p:nvSpPr>
          <p:spPr>
            <a:xfrm>
              <a:off x="1585187" y="1847850"/>
              <a:ext cx="100739" cy="152401"/>
            </a:xfrm>
            <a:custGeom>
              <a:avLst/>
              <a:gdLst/>
              <a:ahLst/>
              <a:cxnLst/>
              <a:rect l="0" t="0" r="0" b="0"/>
              <a:pathLst>
                <a:path w="100739" h="15240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3175"/>
                  </a:lnTo>
                  <a:lnTo>
                    <a:pt x="2344" y="15169"/>
                  </a:lnTo>
                  <a:lnTo>
                    <a:pt x="14669" y="34716"/>
                  </a:lnTo>
                  <a:lnTo>
                    <a:pt x="49908" y="80421"/>
                  </a:lnTo>
                  <a:lnTo>
                    <a:pt x="72784" y="117956"/>
                  </a:lnTo>
                  <a:lnTo>
                    <a:pt x="84081" y="137092"/>
                  </a:lnTo>
                  <a:lnTo>
                    <a:pt x="10073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93"/>
            <p:cNvSpPr/>
            <p:nvPr>
              <p:custDataLst>
                <p:tags r:id="rId100"/>
              </p:custDataLst>
            </p:nvPr>
          </p:nvSpPr>
          <p:spPr>
            <a:xfrm>
              <a:off x="1571625" y="1843245"/>
              <a:ext cx="171451" cy="176056"/>
            </a:xfrm>
            <a:custGeom>
              <a:avLst/>
              <a:gdLst/>
              <a:ahLst/>
              <a:cxnLst/>
              <a:rect l="0" t="0" r="0" b="0"/>
              <a:pathLst>
                <a:path w="171451" h="176056">
                  <a:moveTo>
                    <a:pt x="171450" y="14130"/>
                  </a:moveTo>
                  <a:lnTo>
                    <a:pt x="171450" y="14130"/>
                  </a:lnTo>
                  <a:lnTo>
                    <a:pt x="171450" y="9074"/>
                  </a:lnTo>
                  <a:lnTo>
                    <a:pt x="168628" y="3769"/>
                  </a:lnTo>
                  <a:lnTo>
                    <a:pt x="166394" y="872"/>
                  </a:lnTo>
                  <a:lnTo>
                    <a:pt x="162788" y="0"/>
                  </a:lnTo>
                  <a:lnTo>
                    <a:pt x="153136" y="1853"/>
                  </a:lnTo>
                  <a:lnTo>
                    <a:pt x="118787" y="22143"/>
                  </a:lnTo>
                  <a:lnTo>
                    <a:pt x="85924" y="53481"/>
                  </a:lnTo>
                  <a:lnTo>
                    <a:pt x="45691" y="100940"/>
                  </a:lnTo>
                  <a:lnTo>
                    <a:pt x="9858" y="142567"/>
                  </a:lnTo>
                  <a:lnTo>
                    <a:pt x="0" y="17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94"/>
            <p:cNvSpPr/>
            <p:nvPr>
              <p:custDataLst>
                <p:tags r:id="rId101"/>
              </p:custDataLst>
            </p:nvPr>
          </p:nvSpPr>
          <p:spPr>
            <a:xfrm>
              <a:off x="1695450" y="1990725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5278" y="18828"/>
                  </a:lnTo>
                  <a:lnTo>
                    <a:pt x="30496" y="3482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95"/>
            <p:cNvSpPr/>
            <p:nvPr>
              <p:custDataLst>
                <p:tags r:id="rId102"/>
              </p:custDataLst>
            </p:nvPr>
          </p:nvSpPr>
          <p:spPr>
            <a:xfrm>
              <a:off x="1895475" y="20574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396"/>
            <p:cNvSpPr/>
            <p:nvPr>
              <p:custDataLst>
                <p:tags r:id="rId103"/>
              </p:custDataLst>
            </p:nvPr>
          </p:nvSpPr>
          <p:spPr>
            <a:xfrm>
              <a:off x="2066925" y="20478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97"/>
            <p:cNvSpPr/>
            <p:nvPr>
              <p:custDataLst>
                <p:tags r:id="rId104"/>
              </p:custDataLst>
            </p:nvPr>
          </p:nvSpPr>
          <p:spPr>
            <a:xfrm>
              <a:off x="790575" y="1795523"/>
              <a:ext cx="180642" cy="325957"/>
            </a:xfrm>
            <a:custGeom>
              <a:avLst/>
              <a:gdLst/>
              <a:ahLst/>
              <a:cxnLst/>
              <a:rect l="0" t="0" r="0" b="0"/>
              <a:pathLst>
                <a:path w="180642" h="325957">
                  <a:moveTo>
                    <a:pt x="47625" y="42802"/>
                  </a:moveTo>
                  <a:lnTo>
                    <a:pt x="47625" y="42802"/>
                  </a:lnTo>
                  <a:lnTo>
                    <a:pt x="47625" y="86075"/>
                  </a:lnTo>
                  <a:lnTo>
                    <a:pt x="48683" y="130765"/>
                  </a:lnTo>
                  <a:lnTo>
                    <a:pt x="54171" y="172817"/>
                  </a:lnTo>
                  <a:lnTo>
                    <a:pt x="56267" y="215145"/>
                  </a:lnTo>
                  <a:lnTo>
                    <a:pt x="56976" y="255664"/>
                  </a:lnTo>
                  <a:lnTo>
                    <a:pt x="57135" y="292115"/>
                  </a:lnTo>
                  <a:lnTo>
                    <a:pt x="57140" y="291561"/>
                  </a:lnTo>
                  <a:lnTo>
                    <a:pt x="49610" y="253870"/>
                  </a:lnTo>
                  <a:lnTo>
                    <a:pt x="51035" y="211879"/>
                  </a:lnTo>
                  <a:lnTo>
                    <a:pt x="55338" y="171569"/>
                  </a:lnTo>
                  <a:lnTo>
                    <a:pt x="61849" y="129503"/>
                  </a:lnTo>
                  <a:lnTo>
                    <a:pt x="66780" y="90620"/>
                  </a:lnTo>
                  <a:lnTo>
                    <a:pt x="75055" y="61909"/>
                  </a:lnTo>
                  <a:lnTo>
                    <a:pt x="96278" y="23763"/>
                  </a:lnTo>
                  <a:lnTo>
                    <a:pt x="110740" y="824"/>
                  </a:lnTo>
                  <a:lnTo>
                    <a:pt x="115102" y="0"/>
                  </a:lnTo>
                  <a:lnTo>
                    <a:pt x="128415" y="1907"/>
                  </a:lnTo>
                  <a:lnTo>
                    <a:pt x="142093" y="11926"/>
                  </a:lnTo>
                  <a:lnTo>
                    <a:pt x="168120" y="49286"/>
                  </a:lnTo>
                  <a:lnTo>
                    <a:pt x="177166" y="90114"/>
                  </a:lnTo>
                  <a:lnTo>
                    <a:pt x="179846" y="125612"/>
                  </a:lnTo>
                  <a:lnTo>
                    <a:pt x="180641" y="166351"/>
                  </a:lnTo>
                  <a:lnTo>
                    <a:pt x="175182" y="190846"/>
                  </a:lnTo>
                  <a:lnTo>
                    <a:pt x="161554" y="235707"/>
                  </a:lnTo>
                  <a:lnTo>
                    <a:pt x="152588" y="253421"/>
                  </a:lnTo>
                  <a:lnTo>
                    <a:pt x="108354" y="297296"/>
                  </a:lnTo>
                  <a:lnTo>
                    <a:pt x="91549" y="310427"/>
                  </a:lnTo>
                  <a:lnTo>
                    <a:pt x="59346" y="322711"/>
                  </a:lnTo>
                  <a:lnTo>
                    <a:pt x="39076" y="325956"/>
                  </a:lnTo>
                  <a:lnTo>
                    <a:pt x="22306" y="321754"/>
                  </a:lnTo>
                  <a:lnTo>
                    <a:pt x="9914" y="313889"/>
                  </a:lnTo>
                  <a:lnTo>
                    <a:pt x="4406" y="306866"/>
                  </a:lnTo>
                  <a:lnTo>
                    <a:pt x="0" y="28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786"/>
          <p:cNvGrpSpPr/>
          <p:nvPr/>
        </p:nvGrpSpPr>
        <p:grpSpPr>
          <a:xfrm>
            <a:off x="2371725" y="1768189"/>
            <a:ext cx="455392" cy="394766"/>
            <a:chOff x="2371725" y="1768189"/>
            <a:chExt cx="455392" cy="394766"/>
          </a:xfrm>
        </p:grpSpPr>
        <p:sp>
          <p:nvSpPr>
            <p:cNvPr id="74" name="SMARTInkShape-4398"/>
            <p:cNvSpPr/>
            <p:nvPr>
              <p:custDataLst>
                <p:tags r:id="rId92"/>
              </p:custDataLst>
            </p:nvPr>
          </p:nvSpPr>
          <p:spPr>
            <a:xfrm>
              <a:off x="2371725" y="1882217"/>
              <a:ext cx="114301" cy="213284"/>
            </a:xfrm>
            <a:custGeom>
              <a:avLst/>
              <a:gdLst/>
              <a:ahLst/>
              <a:cxnLst/>
              <a:rect l="0" t="0" r="0" b="0"/>
              <a:pathLst>
                <a:path w="114301" h="213284">
                  <a:moveTo>
                    <a:pt x="0" y="13258"/>
                  </a:moveTo>
                  <a:lnTo>
                    <a:pt x="0" y="13258"/>
                  </a:lnTo>
                  <a:lnTo>
                    <a:pt x="5056" y="8202"/>
                  </a:lnTo>
                  <a:lnTo>
                    <a:pt x="7539" y="2897"/>
                  </a:lnTo>
                  <a:lnTo>
                    <a:pt x="8201" y="0"/>
                  </a:lnTo>
                  <a:lnTo>
                    <a:pt x="10759" y="187"/>
                  </a:lnTo>
                  <a:lnTo>
                    <a:pt x="30073" y="15693"/>
                  </a:lnTo>
                  <a:lnTo>
                    <a:pt x="35924" y="21232"/>
                  </a:lnTo>
                  <a:lnTo>
                    <a:pt x="56445" y="66650"/>
                  </a:lnTo>
                  <a:lnTo>
                    <a:pt x="74767" y="105179"/>
                  </a:lnTo>
                  <a:lnTo>
                    <a:pt x="90106" y="140463"/>
                  </a:lnTo>
                  <a:lnTo>
                    <a:pt x="114300" y="21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399"/>
            <p:cNvSpPr/>
            <p:nvPr>
              <p:custDataLst>
                <p:tags r:id="rId93"/>
              </p:custDataLst>
            </p:nvPr>
          </p:nvSpPr>
          <p:spPr>
            <a:xfrm>
              <a:off x="2381250" y="1873847"/>
              <a:ext cx="152401" cy="231179"/>
            </a:xfrm>
            <a:custGeom>
              <a:avLst/>
              <a:gdLst/>
              <a:ahLst/>
              <a:cxnLst/>
              <a:rect l="0" t="0" r="0" b="0"/>
              <a:pathLst>
                <a:path w="152401" h="231179">
                  <a:moveTo>
                    <a:pt x="152400" y="40678"/>
                  </a:moveTo>
                  <a:lnTo>
                    <a:pt x="152400" y="40678"/>
                  </a:lnTo>
                  <a:lnTo>
                    <a:pt x="152400" y="17308"/>
                  </a:lnTo>
                  <a:lnTo>
                    <a:pt x="150283" y="11339"/>
                  </a:lnTo>
                  <a:lnTo>
                    <a:pt x="142287" y="1886"/>
                  </a:lnTo>
                  <a:lnTo>
                    <a:pt x="137192" y="0"/>
                  </a:lnTo>
                  <a:lnTo>
                    <a:pt x="125885" y="727"/>
                  </a:lnTo>
                  <a:lnTo>
                    <a:pt x="113804" y="10222"/>
                  </a:lnTo>
                  <a:lnTo>
                    <a:pt x="95103" y="27773"/>
                  </a:lnTo>
                  <a:lnTo>
                    <a:pt x="88802" y="32075"/>
                  </a:lnTo>
                  <a:lnTo>
                    <a:pt x="57993" y="73825"/>
                  </a:lnTo>
                  <a:lnTo>
                    <a:pt x="33876" y="114214"/>
                  </a:lnTo>
                  <a:lnTo>
                    <a:pt x="13918" y="154189"/>
                  </a:lnTo>
                  <a:lnTo>
                    <a:pt x="0" y="23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400"/>
            <p:cNvSpPr/>
            <p:nvPr>
              <p:custDataLst>
                <p:tags r:id="rId94"/>
              </p:custDataLst>
            </p:nvPr>
          </p:nvSpPr>
          <p:spPr>
            <a:xfrm>
              <a:off x="2571795" y="2038350"/>
              <a:ext cx="76156" cy="61055"/>
            </a:xfrm>
            <a:custGeom>
              <a:avLst/>
              <a:gdLst/>
              <a:ahLst/>
              <a:cxnLst/>
              <a:rect l="0" t="0" r="0" b="0"/>
              <a:pathLst>
                <a:path w="76156" h="61055">
                  <a:moveTo>
                    <a:pt x="19005" y="0"/>
                  </a:moveTo>
                  <a:lnTo>
                    <a:pt x="19005" y="0"/>
                  </a:lnTo>
                  <a:lnTo>
                    <a:pt x="19005" y="5056"/>
                  </a:lnTo>
                  <a:lnTo>
                    <a:pt x="1671" y="49133"/>
                  </a:lnTo>
                  <a:lnTo>
                    <a:pt x="294" y="61054"/>
                  </a:lnTo>
                  <a:lnTo>
                    <a:pt x="181" y="60811"/>
                  </a:lnTo>
                  <a:lnTo>
                    <a:pt x="0" y="47760"/>
                  </a:lnTo>
                  <a:lnTo>
                    <a:pt x="5025" y="30849"/>
                  </a:lnTo>
                  <a:lnTo>
                    <a:pt x="15967" y="21472"/>
                  </a:lnTo>
                  <a:lnTo>
                    <a:pt x="34333" y="13065"/>
                  </a:lnTo>
                  <a:lnTo>
                    <a:pt x="50020" y="10224"/>
                  </a:lnTo>
                  <a:lnTo>
                    <a:pt x="53440" y="12108"/>
                  </a:lnTo>
                  <a:lnTo>
                    <a:pt x="60062" y="19845"/>
                  </a:lnTo>
                  <a:lnTo>
                    <a:pt x="63711" y="30339"/>
                  </a:lnTo>
                  <a:lnTo>
                    <a:pt x="66391" y="41001"/>
                  </a:lnTo>
                  <a:lnTo>
                    <a:pt x="7615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401"/>
            <p:cNvSpPr/>
            <p:nvPr>
              <p:custDataLst>
                <p:tags r:id="rId95"/>
              </p:custDataLst>
            </p:nvPr>
          </p:nvSpPr>
          <p:spPr>
            <a:xfrm>
              <a:off x="2733675" y="1768189"/>
              <a:ext cx="93442" cy="394766"/>
            </a:xfrm>
            <a:custGeom>
              <a:avLst/>
              <a:gdLst/>
              <a:ahLst/>
              <a:cxnLst/>
              <a:rect l="0" t="0" r="0" b="0"/>
              <a:pathLst>
                <a:path w="93442" h="394766">
                  <a:moveTo>
                    <a:pt x="28575" y="32036"/>
                  </a:moveTo>
                  <a:lnTo>
                    <a:pt x="28575" y="32036"/>
                  </a:lnTo>
                  <a:lnTo>
                    <a:pt x="28575" y="26980"/>
                  </a:lnTo>
                  <a:lnTo>
                    <a:pt x="33631" y="13722"/>
                  </a:lnTo>
                  <a:lnTo>
                    <a:pt x="41758" y="5199"/>
                  </a:lnTo>
                  <a:lnTo>
                    <a:pt x="46889" y="1445"/>
                  </a:lnTo>
                  <a:lnTo>
                    <a:pt x="50309" y="0"/>
                  </a:lnTo>
                  <a:lnTo>
                    <a:pt x="52590" y="96"/>
                  </a:lnTo>
                  <a:lnTo>
                    <a:pt x="54110" y="1217"/>
                  </a:lnTo>
                  <a:lnTo>
                    <a:pt x="61306" y="17966"/>
                  </a:lnTo>
                  <a:lnTo>
                    <a:pt x="65084" y="43036"/>
                  </a:lnTo>
                  <a:lnTo>
                    <a:pt x="56104" y="89380"/>
                  </a:lnTo>
                  <a:lnTo>
                    <a:pt x="47315" y="112174"/>
                  </a:lnTo>
                  <a:lnTo>
                    <a:pt x="40830" y="125630"/>
                  </a:lnTo>
                  <a:lnTo>
                    <a:pt x="29235" y="172294"/>
                  </a:lnTo>
                  <a:lnTo>
                    <a:pt x="29015" y="176341"/>
                  </a:lnTo>
                  <a:lnTo>
                    <a:pt x="33762" y="192150"/>
                  </a:lnTo>
                  <a:lnTo>
                    <a:pt x="68223" y="235316"/>
                  </a:lnTo>
                  <a:lnTo>
                    <a:pt x="83104" y="278831"/>
                  </a:lnTo>
                  <a:lnTo>
                    <a:pt x="91181" y="295543"/>
                  </a:lnTo>
                  <a:lnTo>
                    <a:pt x="93441" y="311075"/>
                  </a:lnTo>
                  <a:lnTo>
                    <a:pt x="88802" y="328562"/>
                  </a:lnTo>
                  <a:lnTo>
                    <a:pt x="71662" y="366670"/>
                  </a:lnTo>
                  <a:lnTo>
                    <a:pt x="52983" y="384834"/>
                  </a:lnTo>
                  <a:lnTo>
                    <a:pt x="44847" y="391060"/>
                  </a:lnTo>
                  <a:lnTo>
                    <a:pt x="37306" y="394152"/>
                  </a:lnTo>
                  <a:lnTo>
                    <a:pt x="23283" y="394765"/>
                  </a:lnTo>
                  <a:lnTo>
                    <a:pt x="0" y="38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4402"/>
          <p:cNvSpPr/>
          <p:nvPr>
            <p:custDataLst>
              <p:tags r:id="rId2"/>
            </p:custDataLst>
          </p:nvPr>
        </p:nvSpPr>
        <p:spPr>
          <a:xfrm>
            <a:off x="3181776" y="1905000"/>
            <a:ext cx="313900" cy="133351"/>
          </a:xfrm>
          <a:custGeom>
            <a:avLst/>
            <a:gdLst/>
            <a:ahLst/>
            <a:cxnLst/>
            <a:rect l="0" t="0" r="0" b="0"/>
            <a:pathLst>
              <a:path w="313900" h="133351">
                <a:moveTo>
                  <a:pt x="18624" y="133350"/>
                </a:moveTo>
                <a:lnTo>
                  <a:pt x="18624" y="133350"/>
                </a:lnTo>
                <a:lnTo>
                  <a:pt x="13568" y="133350"/>
                </a:lnTo>
                <a:lnTo>
                  <a:pt x="12078" y="132292"/>
                </a:lnTo>
                <a:lnTo>
                  <a:pt x="11085" y="130528"/>
                </a:lnTo>
                <a:lnTo>
                  <a:pt x="10423" y="128294"/>
                </a:lnTo>
                <a:lnTo>
                  <a:pt x="1734" y="114052"/>
                </a:lnTo>
                <a:lnTo>
                  <a:pt x="0" y="91438"/>
                </a:lnTo>
                <a:lnTo>
                  <a:pt x="9813" y="65546"/>
                </a:lnTo>
                <a:lnTo>
                  <a:pt x="21070" y="47878"/>
                </a:lnTo>
                <a:lnTo>
                  <a:pt x="36165" y="35941"/>
                </a:lnTo>
                <a:lnTo>
                  <a:pt x="50761" y="34671"/>
                </a:lnTo>
                <a:lnTo>
                  <a:pt x="67832" y="38693"/>
                </a:lnTo>
                <a:lnTo>
                  <a:pt x="114083" y="64414"/>
                </a:lnTo>
                <a:lnTo>
                  <a:pt x="158827" y="100399"/>
                </a:lnTo>
                <a:lnTo>
                  <a:pt x="194517" y="118428"/>
                </a:lnTo>
                <a:lnTo>
                  <a:pt x="198327" y="118110"/>
                </a:lnTo>
                <a:lnTo>
                  <a:pt x="201926" y="116840"/>
                </a:lnTo>
                <a:lnTo>
                  <a:pt x="235007" y="88008"/>
                </a:lnTo>
                <a:lnTo>
                  <a:pt x="272667" y="42521"/>
                </a:lnTo>
                <a:lnTo>
                  <a:pt x="31389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788"/>
          <p:cNvGrpSpPr/>
          <p:nvPr/>
        </p:nvGrpSpPr>
        <p:grpSpPr>
          <a:xfrm>
            <a:off x="3661722" y="1686317"/>
            <a:ext cx="1742832" cy="894959"/>
            <a:chOff x="3661722" y="1686317"/>
            <a:chExt cx="1742832" cy="894959"/>
          </a:xfrm>
        </p:grpSpPr>
        <p:sp>
          <p:nvSpPr>
            <p:cNvPr id="80" name="SMARTInkShape-4403"/>
            <p:cNvSpPr/>
            <p:nvPr>
              <p:custDataLst>
                <p:tags r:id="rId69"/>
              </p:custDataLst>
            </p:nvPr>
          </p:nvSpPr>
          <p:spPr>
            <a:xfrm>
              <a:off x="4392351" y="1791485"/>
              <a:ext cx="141550" cy="399266"/>
            </a:xfrm>
            <a:custGeom>
              <a:avLst/>
              <a:gdLst/>
              <a:ahLst/>
              <a:cxnLst/>
              <a:rect l="0" t="0" r="0" b="0"/>
              <a:pathLst>
                <a:path w="141550" h="399266">
                  <a:moveTo>
                    <a:pt x="141549" y="18265"/>
                  </a:moveTo>
                  <a:lnTo>
                    <a:pt x="141549" y="18265"/>
                  </a:lnTo>
                  <a:lnTo>
                    <a:pt x="141549" y="8152"/>
                  </a:lnTo>
                  <a:lnTo>
                    <a:pt x="140491" y="5173"/>
                  </a:lnTo>
                  <a:lnTo>
                    <a:pt x="138727" y="3187"/>
                  </a:lnTo>
                  <a:lnTo>
                    <a:pt x="136492" y="1863"/>
                  </a:lnTo>
                  <a:lnTo>
                    <a:pt x="123235" y="0"/>
                  </a:lnTo>
                  <a:lnTo>
                    <a:pt x="100845" y="4504"/>
                  </a:lnTo>
                  <a:lnTo>
                    <a:pt x="86064" y="15324"/>
                  </a:lnTo>
                  <a:lnTo>
                    <a:pt x="48439" y="62719"/>
                  </a:lnTo>
                  <a:lnTo>
                    <a:pt x="28197" y="105036"/>
                  </a:lnTo>
                  <a:lnTo>
                    <a:pt x="15771" y="148044"/>
                  </a:lnTo>
                  <a:lnTo>
                    <a:pt x="3149" y="193282"/>
                  </a:lnTo>
                  <a:lnTo>
                    <a:pt x="0" y="238044"/>
                  </a:lnTo>
                  <a:lnTo>
                    <a:pt x="1184" y="273884"/>
                  </a:lnTo>
                  <a:lnTo>
                    <a:pt x="19474" y="320563"/>
                  </a:lnTo>
                  <a:lnTo>
                    <a:pt x="43470" y="360671"/>
                  </a:lnTo>
                  <a:lnTo>
                    <a:pt x="72389" y="384537"/>
                  </a:lnTo>
                  <a:lnTo>
                    <a:pt x="112974" y="399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404"/>
            <p:cNvSpPr/>
            <p:nvPr>
              <p:custDataLst>
                <p:tags r:id="rId70"/>
              </p:custDataLst>
            </p:nvPr>
          </p:nvSpPr>
          <p:spPr>
            <a:xfrm>
              <a:off x="4696008" y="1908220"/>
              <a:ext cx="171268" cy="278450"/>
            </a:xfrm>
            <a:custGeom>
              <a:avLst/>
              <a:gdLst/>
              <a:ahLst/>
              <a:cxnLst/>
              <a:rect l="0" t="0" r="0" b="0"/>
              <a:pathLst>
                <a:path w="171268" h="278450">
                  <a:moveTo>
                    <a:pt x="95067" y="82505"/>
                  </a:moveTo>
                  <a:lnTo>
                    <a:pt x="95067" y="82505"/>
                  </a:lnTo>
                  <a:lnTo>
                    <a:pt x="94009" y="61809"/>
                  </a:lnTo>
                  <a:lnTo>
                    <a:pt x="90010" y="52845"/>
                  </a:lnTo>
                  <a:lnTo>
                    <a:pt x="86405" y="50032"/>
                  </a:lnTo>
                  <a:lnTo>
                    <a:pt x="76753" y="46906"/>
                  </a:lnTo>
                  <a:lnTo>
                    <a:pt x="62586" y="53983"/>
                  </a:lnTo>
                  <a:lnTo>
                    <a:pt x="39582" y="75818"/>
                  </a:lnTo>
                  <a:lnTo>
                    <a:pt x="27015" y="94350"/>
                  </a:lnTo>
                  <a:lnTo>
                    <a:pt x="10324" y="137918"/>
                  </a:lnTo>
                  <a:lnTo>
                    <a:pt x="2930" y="170538"/>
                  </a:lnTo>
                  <a:lnTo>
                    <a:pt x="739" y="207014"/>
                  </a:lnTo>
                  <a:lnTo>
                    <a:pt x="0" y="247152"/>
                  </a:lnTo>
                  <a:lnTo>
                    <a:pt x="5542" y="261868"/>
                  </a:lnTo>
                  <a:lnTo>
                    <a:pt x="14003" y="273347"/>
                  </a:lnTo>
                  <a:lnTo>
                    <a:pt x="21292" y="278449"/>
                  </a:lnTo>
                  <a:lnTo>
                    <a:pt x="25775" y="277693"/>
                  </a:lnTo>
                  <a:lnTo>
                    <a:pt x="54284" y="260713"/>
                  </a:lnTo>
                  <a:lnTo>
                    <a:pt x="78231" y="226989"/>
                  </a:lnTo>
                  <a:lnTo>
                    <a:pt x="97072" y="189283"/>
                  </a:lnTo>
                  <a:lnTo>
                    <a:pt x="114711" y="146951"/>
                  </a:lnTo>
                  <a:lnTo>
                    <a:pt x="129521" y="100409"/>
                  </a:lnTo>
                  <a:lnTo>
                    <a:pt x="132087" y="62528"/>
                  </a:lnTo>
                  <a:lnTo>
                    <a:pt x="127042" y="38701"/>
                  </a:lnTo>
                  <a:lnTo>
                    <a:pt x="111614" y="7648"/>
                  </a:lnTo>
                  <a:lnTo>
                    <a:pt x="105040" y="4025"/>
                  </a:lnTo>
                  <a:lnTo>
                    <a:pt x="86446" y="0"/>
                  </a:lnTo>
                  <a:lnTo>
                    <a:pt x="57235" y="2791"/>
                  </a:lnTo>
                  <a:lnTo>
                    <a:pt x="40858" y="10388"/>
                  </a:lnTo>
                  <a:lnTo>
                    <a:pt x="27583" y="20819"/>
                  </a:lnTo>
                  <a:lnTo>
                    <a:pt x="14159" y="39651"/>
                  </a:lnTo>
                  <a:lnTo>
                    <a:pt x="6897" y="56050"/>
                  </a:lnTo>
                  <a:lnTo>
                    <a:pt x="5786" y="71100"/>
                  </a:lnTo>
                  <a:lnTo>
                    <a:pt x="9878" y="85903"/>
                  </a:lnTo>
                  <a:lnTo>
                    <a:pt x="18753" y="103065"/>
                  </a:lnTo>
                  <a:lnTo>
                    <a:pt x="24082" y="108912"/>
                  </a:lnTo>
                  <a:lnTo>
                    <a:pt x="35649" y="115408"/>
                  </a:lnTo>
                  <a:lnTo>
                    <a:pt x="59117" y="124122"/>
                  </a:lnTo>
                  <a:lnTo>
                    <a:pt x="100979" y="122397"/>
                  </a:lnTo>
                  <a:lnTo>
                    <a:pt x="143680" y="115785"/>
                  </a:lnTo>
                  <a:lnTo>
                    <a:pt x="171267" y="111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405"/>
            <p:cNvSpPr/>
            <p:nvPr>
              <p:custDataLst>
                <p:tags r:id="rId71"/>
              </p:custDataLst>
            </p:nvPr>
          </p:nvSpPr>
          <p:spPr>
            <a:xfrm>
              <a:off x="4668574" y="1762125"/>
              <a:ext cx="274902" cy="19051"/>
            </a:xfrm>
            <a:custGeom>
              <a:avLst/>
              <a:gdLst/>
              <a:ahLst/>
              <a:cxnLst/>
              <a:rect l="0" t="0" r="0" b="0"/>
              <a:pathLst>
                <a:path w="2749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15205" y="17992"/>
                  </a:lnTo>
                  <a:lnTo>
                    <a:pt x="61805" y="10849"/>
                  </a:lnTo>
                  <a:lnTo>
                    <a:pt x="108045" y="9917"/>
                  </a:lnTo>
                  <a:lnTo>
                    <a:pt x="146793" y="9641"/>
                  </a:lnTo>
                  <a:lnTo>
                    <a:pt x="188495" y="9559"/>
                  </a:lnTo>
                  <a:lnTo>
                    <a:pt x="229308" y="4479"/>
                  </a:lnTo>
                  <a:lnTo>
                    <a:pt x="274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406"/>
            <p:cNvSpPr/>
            <p:nvPr>
              <p:custDataLst>
                <p:tags r:id="rId72"/>
              </p:custDataLst>
            </p:nvPr>
          </p:nvSpPr>
          <p:spPr>
            <a:xfrm>
              <a:off x="4849942" y="1686317"/>
              <a:ext cx="119363" cy="180584"/>
            </a:xfrm>
            <a:custGeom>
              <a:avLst/>
              <a:gdLst/>
              <a:ahLst/>
              <a:cxnLst/>
              <a:rect l="0" t="0" r="0" b="0"/>
              <a:pathLst>
                <a:path w="119363" h="180584">
                  <a:moveTo>
                    <a:pt x="17333" y="9133"/>
                  </a:moveTo>
                  <a:lnTo>
                    <a:pt x="17333" y="9133"/>
                  </a:lnTo>
                  <a:lnTo>
                    <a:pt x="12276" y="4077"/>
                  </a:lnTo>
                  <a:lnTo>
                    <a:pt x="6972" y="1594"/>
                  </a:lnTo>
                  <a:lnTo>
                    <a:pt x="0" y="0"/>
                  </a:lnTo>
                  <a:lnTo>
                    <a:pt x="21435" y="744"/>
                  </a:lnTo>
                  <a:lnTo>
                    <a:pt x="61750" y="10374"/>
                  </a:lnTo>
                  <a:lnTo>
                    <a:pt x="91959" y="29683"/>
                  </a:lnTo>
                  <a:lnTo>
                    <a:pt x="113565" y="48823"/>
                  </a:lnTo>
                  <a:lnTo>
                    <a:pt x="118311" y="61698"/>
                  </a:lnTo>
                  <a:lnTo>
                    <a:pt x="119362" y="78003"/>
                  </a:lnTo>
                  <a:lnTo>
                    <a:pt x="114003" y="102917"/>
                  </a:lnTo>
                  <a:lnTo>
                    <a:pt x="94595" y="135692"/>
                  </a:lnTo>
                  <a:lnTo>
                    <a:pt x="85891" y="144756"/>
                  </a:lnTo>
                  <a:lnTo>
                    <a:pt x="82088" y="147174"/>
                  </a:lnTo>
                  <a:lnTo>
                    <a:pt x="45908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407"/>
            <p:cNvSpPr/>
            <p:nvPr>
              <p:custDataLst>
                <p:tags r:id="rId73"/>
              </p:custDataLst>
            </p:nvPr>
          </p:nvSpPr>
          <p:spPr>
            <a:xfrm>
              <a:off x="5019675" y="1812398"/>
              <a:ext cx="169209" cy="425978"/>
            </a:xfrm>
            <a:custGeom>
              <a:avLst/>
              <a:gdLst/>
              <a:ahLst/>
              <a:cxnLst/>
              <a:rect l="0" t="0" r="0" b="0"/>
              <a:pathLst>
                <a:path w="169209" h="425978">
                  <a:moveTo>
                    <a:pt x="104775" y="16402"/>
                  </a:moveTo>
                  <a:lnTo>
                    <a:pt x="104775" y="16402"/>
                  </a:lnTo>
                  <a:lnTo>
                    <a:pt x="99719" y="6289"/>
                  </a:lnTo>
                  <a:lnTo>
                    <a:pt x="97171" y="3310"/>
                  </a:lnTo>
                  <a:lnTo>
                    <a:pt x="91518" y="0"/>
                  </a:lnTo>
                  <a:lnTo>
                    <a:pt x="90645" y="1234"/>
                  </a:lnTo>
                  <a:lnTo>
                    <a:pt x="92498" y="8250"/>
                  </a:lnTo>
                  <a:lnTo>
                    <a:pt x="121036" y="51593"/>
                  </a:lnTo>
                  <a:lnTo>
                    <a:pt x="140756" y="99044"/>
                  </a:lnTo>
                  <a:lnTo>
                    <a:pt x="148950" y="132611"/>
                  </a:lnTo>
                  <a:lnTo>
                    <a:pt x="156775" y="176823"/>
                  </a:lnTo>
                  <a:lnTo>
                    <a:pt x="167454" y="217188"/>
                  </a:lnTo>
                  <a:lnTo>
                    <a:pt x="169208" y="251460"/>
                  </a:lnTo>
                  <a:lnTo>
                    <a:pt x="160855" y="292021"/>
                  </a:lnTo>
                  <a:lnTo>
                    <a:pt x="144850" y="333627"/>
                  </a:lnTo>
                  <a:lnTo>
                    <a:pt x="127820" y="359103"/>
                  </a:lnTo>
                  <a:lnTo>
                    <a:pt x="90053" y="388726"/>
                  </a:lnTo>
                  <a:lnTo>
                    <a:pt x="46941" y="406621"/>
                  </a:lnTo>
                  <a:lnTo>
                    <a:pt x="0" y="425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408"/>
            <p:cNvSpPr/>
            <p:nvPr>
              <p:custDataLst>
                <p:tags r:id="rId74"/>
              </p:custDataLst>
            </p:nvPr>
          </p:nvSpPr>
          <p:spPr>
            <a:xfrm>
              <a:off x="4620214" y="2438400"/>
              <a:ext cx="94662" cy="119887"/>
            </a:xfrm>
            <a:custGeom>
              <a:avLst/>
              <a:gdLst/>
              <a:ahLst/>
              <a:cxnLst/>
              <a:rect l="0" t="0" r="0" b="0"/>
              <a:pathLst>
                <a:path w="94662" h="119887">
                  <a:moveTo>
                    <a:pt x="8936" y="0"/>
                  </a:moveTo>
                  <a:lnTo>
                    <a:pt x="8936" y="0"/>
                  </a:lnTo>
                  <a:lnTo>
                    <a:pt x="3879" y="10113"/>
                  </a:lnTo>
                  <a:lnTo>
                    <a:pt x="0" y="56496"/>
                  </a:lnTo>
                  <a:lnTo>
                    <a:pt x="547" y="97085"/>
                  </a:lnTo>
                  <a:lnTo>
                    <a:pt x="4502" y="110529"/>
                  </a:lnTo>
                  <a:lnTo>
                    <a:pt x="8096" y="114961"/>
                  </a:lnTo>
                  <a:lnTo>
                    <a:pt x="17735" y="119886"/>
                  </a:lnTo>
                  <a:lnTo>
                    <a:pt x="23268" y="119082"/>
                  </a:lnTo>
                  <a:lnTo>
                    <a:pt x="35062" y="112545"/>
                  </a:lnTo>
                  <a:lnTo>
                    <a:pt x="53601" y="96964"/>
                  </a:lnTo>
                  <a:lnTo>
                    <a:pt x="67444" y="73886"/>
                  </a:lnTo>
                  <a:lnTo>
                    <a:pt x="74894" y="42218"/>
                  </a:lnTo>
                  <a:lnTo>
                    <a:pt x="75134" y="41903"/>
                  </a:lnTo>
                  <a:lnTo>
                    <a:pt x="75592" y="87112"/>
                  </a:lnTo>
                  <a:lnTo>
                    <a:pt x="78425" y="99747"/>
                  </a:lnTo>
                  <a:lnTo>
                    <a:pt x="85970" y="112810"/>
                  </a:lnTo>
                  <a:lnTo>
                    <a:pt x="88866" y="116482"/>
                  </a:lnTo>
                  <a:lnTo>
                    <a:pt x="90798" y="117871"/>
                  </a:lnTo>
                  <a:lnTo>
                    <a:pt x="9466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409"/>
            <p:cNvSpPr/>
            <p:nvPr>
              <p:custDataLst>
                <p:tags r:id="rId75"/>
              </p:custDataLst>
            </p:nvPr>
          </p:nvSpPr>
          <p:spPr>
            <a:xfrm>
              <a:off x="4753367" y="2471012"/>
              <a:ext cx="56759" cy="91214"/>
            </a:xfrm>
            <a:custGeom>
              <a:avLst/>
              <a:gdLst/>
              <a:ahLst/>
              <a:cxnLst/>
              <a:rect l="0" t="0" r="0" b="0"/>
              <a:pathLst>
                <a:path w="56759" h="91214">
                  <a:moveTo>
                    <a:pt x="9133" y="5488"/>
                  </a:moveTo>
                  <a:lnTo>
                    <a:pt x="9133" y="5488"/>
                  </a:lnTo>
                  <a:lnTo>
                    <a:pt x="9133" y="0"/>
                  </a:lnTo>
                  <a:lnTo>
                    <a:pt x="8075" y="35701"/>
                  </a:lnTo>
                  <a:lnTo>
                    <a:pt x="0" y="77865"/>
                  </a:lnTo>
                  <a:lnTo>
                    <a:pt x="928" y="79139"/>
                  </a:lnTo>
                  <a:lnTo>
                    <a:pt x="4781" y="80555"/>
                  </a:lnTo>
                  <a:lnTo>
                    <a:pt x="6232" y="78816"/>
                  </a:lnTo>
                  <a:lnTo>
                    <a:pt x="19324" y="35509"/>
                  </a:lnTo>
                  <a:lnTo>
                    <a:pt x="26362" y="23064"/>
                  </a:lnTo>
                  <a:lnTo>
                    <a:pt x="36546" y="14005"/>
                  </a:lnTo>
                  <a:lnTo>
                    <a:pt x="40108" y="12225"/>
                  </a:lnTo>
                  <a:lnTo>
                    <a:pt x="42483" y="12096"/>
                  </a:lnTo>
                  <a:lnTo>
                    <a:pt x="44067" y="13068"/>
                  </a:lnTo>
                  <a:lnTo>
                    <a:pt x="51352" y="24550"/>
                  </a:lnTo>
                  <a:lnTo>
                    <a:pt x="55690" y="53939"/>
                  </a:lnTo>
                  <a:lnTo>
                    <a:pt x="56758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410"/>
            <p:cNvSpPr/>
            <p:nvPr>
              <p:custDataLst>
                <p:tags r:id="rId76"/>
              </p:custDataLst>
            </p:nvPr>
          </p:nvSpPr>
          <p:spPr>
            <a:xfrm>
              <a:off x="4868728" y="2367904"/>
              <a:ext cx="59857" cy="194322"/>
            </a:xfrm>
            <a:custGeom>
              <a:avLst/>
              <a:gdLst/>
              <a:ahLst/>
              <a:cxnLst/>
              <a:rect l="0" t="0" r="0" b="0"/>
              <a:pathLst>
                <a:path w="59857" h="194322">
                  <a:moveTo>
                    <a:pt x="8072" y="41921"/>
                  </a:moveTo>
                  <a:lnTo>
                    <a:pt x="8072" y="41921"/>
                  </a:lnTo>
                  <a:lnTo>
                    <a:pt x="18433" y="16482"/>
                  </a:lnTo>
                  <a:lnTo>
                    <a:pt x="30462" y="1265"/>
                  </a:lnTo>
                  <a:lnTo>
                    <a:pt x="32524" y="0"/>
                  </a:lnTo>
                  <a:lnTo>
                    <a:pt x="33898" y="216"/>
                  </a:lnTo>
                  <a:lnTo>
                    <a:pt x="34815" y="1417"/>
                  </a:lnTo>
                  <a:lnTo>
                    <a:pt x="35227" y="37135"/>
                  </a:lnTo>
                  <a:lnTo>
                    <a:pt x="23342" y="82905"/>
                  </a:lnTo>
                  <a:lnTo>
                    <a:pt x="15531" y="128758"/>
                  </a:lnTo>
                  <a:lnTo>
                    <a:pt x="3452" y="172928"/>
                  </a:lnTo>
                  <a:lnTo>
                    <a:pt x="0" y="181279"/>
                  </a:lnTo>
                  <a:lnTo>
                    <a:pt x="20724" y="135702"/>
                  </a:lnTo>
                  <a:lnTo>
                    <a:pt x="38558" y="108894"/>
                  </a:lnTo>
                  <a:lnTo>
                    <a:pt x="45610" y="103437"/>
                  </a:lnTo>
                  <a:lnTo>
                    <a:pt x="48972" y="101981"/>
                  </a:lnTo>
                  <a:lnTo>
                    <a:pt x="52272" y="102070"/>
                  </a:lnTo>
                  <a:lnTo>
                    <a:pt x="58762" y="104990"/>
                  </a:lnTo>
                  <a:lnTo>
                    <a:pt x="59856" y="106192"/>
                  </a:lnTo>
                  <a:lnTo>
                    <a:pt x="59528" y="106993"/>
                  </a:lnTo>
                  <a:lnTo>
                    <a:pt x="58251" y="107527"/>
                  </a:lnTo>
                  <a:lnTo>
                    <a:pt x="38541" y="133422"/>
                  </a:lnTo>
                  <a:lnTo>
                    <a:pt x="15717" y="149795"/>
                  </a:lnTo>
                  <a:lnTo>
                    <a:pt x="11469" y="156187"/>
                  </a:lnTo>
                  <a:lnTo>
                    <a:pt x="10337" y="159374"/>
                  </a:lnTo>
                  <a:lnTo>
                    <a:pt x="10640" y="162556"/>
                  </a:lnTo>
                  <a:lnTo>
                    <a:pt x="13800" y="168914"/>
                  </a:lnTo>
                  <a:lnTo>
                    <a:pt x="21529" y="178444"/>
                  </a:lnTo>
                  <a:lnTo>
                    <a:pt x="30280" y="181973"/>
                  </a:lnTo>
                  <a:lnTo>
                    <a:pt x="40168" y="184600"/>
                  </a:lnTo>
                  <a:lnTo>
                    <a:pt x="55697" y="194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411"/>
            <p:cNvSpPr/>
            <p:nvPr>
              <p:custDataLst>
                <p:tags r:id="rId77"/>
              </p:custDataLst>
            </p:nvPr>
          </p:nvSpPr>
          <p:spPr>
            <a:xfrm>
              <a:off x="5000639" y="2483072"/>
              <a:ext cx="47527" cy="69629"/>
            </a:xfrm>
            <a:custGeom>
              <a:avLst/>
              <a:gdLst/>
              <a:ahLst/>
              <a:cxnLst/>
              <a:rect l="0" t="0" r="0" b="0"/>
              <a:pathLst>
                <a:path w="47527" h="69629">
                  <a:moveTo>
                    <a:pt x="19036" y="12478"/>
                  </a:moveTo>
                  <a:lnTo>
                    <a:pt x="19036" y="12478"/>
                  </a:lnTo>
                  <a:lnTo>
                    <a:pt x="5779" y="25736"/>
                  </a:lnTo>
                  <a:lnTo>
                    <a:pt x="2561" y="37420"/>
                  </a:lnTo>
                  <a:lnTo>
                    <a:pt x="136" y="66977"/>
                  </a:lnTo>
                  <a:lnTo>
                    <a:pt x="86" y="66802"/>
                  </a:lnTo>
                  <a:lnTo>
                    <a:pt x="0" y="56138"/>
                  </a:lnTo>
                  <a:lnTo>
                    <a:pt x="21446" y="16350"/>
                  </a:lnTo>
                  <a:lnTo>
                    <a:pt x="31043" y="6085"/>
                  </a:lnTo>
                  <a:lnTo>
                    <a:pt x="40247" y="112"/>
                  </a:lnTo>
                  <a:lnTo>
                    <a:pt x="42702" y="0"/>
                  </a:lnTo>
                  <a:lnTo>
                    <a:pt x="44338" y="985"/>
                  </a:lnTo>
                  <a:lnTo>
                    <a:pt x="45429" y="2699"/>
                  </a:lnTo>
                  <a:lnTo>
                    <a:pt x="46642" y="7426"/>
                  </a:lnTo>
                  <a:lnTo>
                    <a:pt x="47526" y="41694"/>
                  </a:lnTo>
                  <a:lnTo>
                    <a:pt x="38086" y="69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412"/>
            <p:cNvSpPr/>
            <p:nvPr>
              <p:custDataLst>
                <p:tags r:id="rId78"/>
              </p:custDataLst>
            </p:nvPr>
          </p:nvSpPr>
          <p:spPr>
            <a:xfrm>
              <a:off x="5088217" y="2486025"/>
              <a:ext cx="40000" cy="80075"/>
            </a:xfrm>
            <a:custGeom>
              <a:avLst/>
              <a:gdLst/>
              <a:ahLst/>
              <a:cxnLst/>
              <a:rect l="0" t="0" r="0" b="0"/>
              <a:pathLst>
                <a:path w="40000" h="80075">
                  <a:moveTo>
                    <a:pt x="36233" y="0"/>
                  </a:moveTo>
                  <a:lnTo>
                    <a:pt x="36233" y="0"/>
                  </a:lnTo>
                  <a:lnTo>
                    <a:pt x="31177" y="0"/>
                  </a:lnTo>
                  <a:lnTo>
                    <a:pt x="25872" y="2822"/>
                  </a:lnTo>
                  <a:lnTo>
                    <a:pt x="19986" y="8663"/>
                  </a:lnTo>
                  <a:lnTo>
                    <a:pt x="4435" y="35648"/>
                  </a:lnTo>
                  <a:lnTo>
                    <a:pt x="0" y="54190"/>
                  </a:lnTo>
                  <a:lnTo>
                    <a:pt x="1785" y="63948"/>
                  </a:lnTo>
                  <a:lnTo>
                    <a:pt x="5918" y="75392"/>
                  </a:lnTo>
                  <a:lnTo>
                    <a:pt x="6498" y="78836"/>
                  </a:lnTo>
                  <a:lnTo>
                    <a:pt x="9001" y="80074"/>
                  </a:lnTo>
                  <a:lnTo>
                    <a:pt x="17427" y="78628"/>
                  </a:lnTo>
                  <a:lnTo>
                    <a:pt x="29014" y="71863"/>
                  </a:lnTo>
                  <a:lnTo>
                    <a:pt x="39151" y="53043"/>
                  </a:lnTo>
                  <a:lnTo>
                    <a:pt x="39999" y="39097"/>
                  </a:lnTo>
                  <a:lnTo>
                    <a:pt x="362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413"/>
            <p:cNvSpPr/>
            <p:nvPr>
              <p:custDataLst>
                <p:tags r:id="rId79"/>
              </p:custDataLst>
            </p:nvPr>
          </p:nvSpPr>
          <p:spPr>
            <a:xfrm>
              <a:off x="5162550" y="2486025"/>
              <a:ext cx="122333" cy="85183"/>
            </a:xfrm>
            <a:custGeom>
              <a:avLst/>
              <a:gdLst/>
              <a:ahLst/>
              <a:cxnLst/>
              <a:rect l="0" t="0" r="0" b="0"/>
              <a:pathLst>
                <a:path w="122333" h="85183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2717" y="8663"/>
                  </a:lnTo>
                  <a:lnTo>
                    <a:pt x="358" y="30591"/>
                  </a:lnTo>
                  <a:lnTo>
                    <a:pt x="5162" y="51044"/>
                  </a:lnTo>
                  <a:lnTo>
                    <a:pt x="10408" y="59728"/>
                  </a:lnTo>
                  <a:lnTo>
                    <a:pt x="22399" y="70359"/>
                  </a:lnTo>
                  <a:lnTo>
                    <a:pt x="25516" y="71248"/>
                  </a:lnTo>
                  <a:lnTo>
                    <a:pt x="28651" y="70782"/>
                  </a:lnTo>
                  <a:lnTo>
                    <a:pt x="31802" y="69413"/>
                  </a:lnTo>
                  <a:lnTo>
                    <a:pt x="33901" y="67442"/>
                  </a:lnTo>
                  <a:lnTo>
                    <a:pt x="37937" y="57613"/>
                  </a:lnTo>
                  <a:lnTo>
                    <a:pt x="43108" y="57287"/>
                  </a:lnTo>
                  <a:lnTo>
                    <a:pt x="44613" y="58300"/>
                  </a:lnTo>
                  <a:lnTo>
                    <a:pt x="45617" y="60033"/>
                  </a:lnTo>
                  <a:lnTo>
                    <a:pt x="46287" y="62247"/>
                  </a:lnTo>
                  <a:lnTo>
                    <a:pt x="57810" y="76453"/>
                  </a:lnTo>
                  <a:lnTo>
                    <a:pt x="60765" y="79544"/>
                  </a:lnTo>
                  <a:lnTo>
                    <a:pt x="69693" y="82978"/>
                  </a:lnTo>
                  <a:lnTo>
                    <a:pt x="87614" y="85182"/>
                  </a:lnTo>
                  <a:lnTo>
                    <a:pt x="94678" y="82661"/>
                  </a:lnTo>
                  <a:lnTo>
                    <a:pt x="101346" y="79072"/>
                  </a:lnTo>
                  <a:lnTo>
                    <a:pt x="107837" y="77476"/>
                  </a:lnTo>
                  <a:lnTo>
                    <a:pt x="109992" y="75993"/>
                  </a:lnTo>
                  <a:lnTo>
                    <a:pt x="111427" y="73945"/>
                  </a:lnTo>
                  <a:lnTo>
                    <a:pt x="120467" y="51365"/>
                  </a:lnTo>
                  <a:lnTo>
                    <a:pt x="122332" y="35529"/>
                  </a:lnTo>
                  <a:lnTo>
                    <a:pt x="120339" y="2355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414"/>
            <p:cNvSpPr/>
            <p:nvPr>
              <p:custDataLst>
                <p:tags r:id="rId80"/>
              </p:custDataLst>
            </p:nvPr>
          </p:nvSpPr>
          <p:spPr>
            <a:xfrm>
              <a:off x="5334000" y="2469511"/>
              <a:ext cx="70554" cy="111765"/>
            </a:xfrm>
            <a:custGeom>
              <a:avLst/>
              <a:gdLst/>
              <a:ahLst/>
              <a:cxnLst/>
              <a:rect l="0" t="0" r="0" b="0"/>
              <a:pathLst>
                <a:path w="70554" h="111765">
                  <a:moveTo>
                    <a:pt x="0" y="35564"/>
                  </a:moveTo>
                  <a:lnTo>
                    <a:pt x="0" y="35564"/>
                  </a:lnTo>
                  <a:lnTo>
                    <a:pt x="8201" y="35564"/>
                  </a:lnTo>
                  <a:lnTo>
                    <a:pt x="8642" y="36622"/>
                  </a:lnTo>
                  <a:lnTo>
                    <a:pt x="9522" y="82138"/>
                  </a:lnTo>
                  <a:lnTo>
                    <a:pt x="9525" y="64783"/>
                  </a:lnTo>
                  <a:lnTo>
                    <a:pt x="30984" y="20791"/>
                  </a:lnTo>
                  <a:lnTo>
                    <a:pt x="41048" y="6022"/>
                  </a:lnTo>
                  <a:lnTo>
                    <a:pt x="47524" y="1267"/>
                  </a:lnTo>
                  <a:lnTo>
                    <a:pt x="50732" y="0"/>
                  </a:lnTo>
                  <a:lnTo>
                    <a:pt x="53930" y="1271"/>
                  </a:lnTo>
                  <a:lnTo>
                    <a:pt x="60305" y="8328"/>
                  </a:lnTo>
                  <a:lnTo>
                    <a:pt x="69844" y="24202"/>
                  </a:lnTo>
                  <a:lnTo>
                    <a:pt x="70553" y="38981"/>
                  </a:lnTo>
                  <a:lnTo>
                    <a:pt x="65069" y="76035"/>
                  </a:lnTo>
                  <a:lnTo>
                    <a:pt x="47625" y="111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415"/>
            <p:cNvSpPr/>
            <p:nvPr>
              <p:custDataLst>
                <p:tags r:id="rId81"/>
              </p:custDataLst>
            </p:nvPr>
          </p:nvSpPr>
          <p:spPr>
            <a:xfrm>
              <a:off x="4533900" y="2266950"/>
              <a:ext cx="304801" cy="1"/>
            </a:xfrm>
            <a:custGeom>
              <a:avLst/>
              <a:gdLst/>
              <a:ahLst/>
              <a:cxnLst/>
              <a:rect l="0" t="0" r="0" b="0"/>
              <a:pathLst>
                <a:path w="304801" h="1">
                  <a:moveTo>
                    <a:pt x="0" y="0"/>
                  </a:moveTo>
                  <a:lnTo>
                    <a:pt x="0" y="0"/>
                  </a:lnTo>
                  <a:lnTo>
                    <a:pt x="41685" y="0"/>
                  </a:lnTo>
                  <a:lnTo>
                    <a:pt x="72501" y="0"/>
                  </a:lnTo>
                  <a:lnTo>
                    <a:pt x="107364" y="0"/>
                  </a:lnTo>
                  <a:lnTo>
                    <a:pt x="144026" y="0"/>
                  </a:lnTo>
                  <a:lnTo>
                    <a:pt x="185196" y="0"/>
                  </a:lnTo>
                  <a:lnTo>
                    <a:pt x="232673" y="0"/>
                  </a:lnTo>
                  <a:lnTo>
                    <a:pt x="275187" y="0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416"/>
            <p:cNvSpPr/>
            <p:nvPr>
              <p:custDataLst>
                <p:tags r:id="rId82"/>
              </p:custDataLst>
            </p:nvPr>
          </p:nvSpPr>
          <p:spPr>
            <a:xfrm>
              <a:off x="4619865" y="2247900"/>
              <a:ext cx="275986" cy="17727"/>
            </a:xfrm>
            <a:custGeom>
              <a:avLst/>
              <a:gdLst/>
              <a:ahLst/>
              <a:cxnLst/>
              <a:rect l="0" t="0" r="0" b="0"/>
              <a:pathLst>
                <a:path w="275986" h="17727">
                  <a:moveTo>
                    <a:pt x="37860" y="9525"/>
                  </a:moveTo>
                  <a:lnTo>
                    <a:pt x="37860" y="9525"/>
                  </a:lnTo>
                  <a:lnTo>
                    <a:pt x="0" y="17726"/>
                  </a:lnTo>
                  <a:lnTo>
                    <a:pt x="978" y="17109"/>
                  </a:lnTo>
                  <a:lnTo>
                    <a:pt x="30144" y="11337"/>
                  </a:lnTo>
                  <a:lnTo>
                    <a:pt x="71849" y="9883"/>
                  </a:lnTo>
                  <a:lnTo>
                    <a:pt x="108373" y="4575"/>
                  </a:lnTo>
                  <a:lnTo>
                    <a:pt x="151063" y="1356"/>
                  </a:lnTo>
                  <a:lnTo>
                    <a:pt x="197225" y="402"/>
                  </a:lnTo>
                  <a:lnTo>
                    <a:pt x="275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417"/>
            <p:cNvSpPr/>
            <p:nvPr>
              <p:custDataLst>
                <p:tags r:id="rId83"/>
              </p:custDataLst>
            </p:nvPr>
          </p:nvSpPr>
          <p:spPr>
            <a:xfrm>
              <a:off x="3810000" y="1811074"/>
              <a:ext cx="200026" cy="284427"/>
            </a:xfrm>
            <a:custGeom>
              <a:avLst/>
              <a:gdLst/>
              <a:ahLst/>
              <a:cxnLst/>
              <a:rect l="0" t="0" r="0" b="0"/>
              <a:pathLst>
                <a:path w="200026" h="2844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35648" y="50760"/>
                  </a:lnTo>
                  <a:lnTo>
                    <a:pt x="67014" y="91828"/>
                  </a:lnTo>
                  <a:lnTo>
                    <a:pt x="96170" y="136218"/>
                  </a:lnTo>
                  <a:lnTo>
                    <a:pt x="124364" y="177381"/>
                  </a:lnTo>
                  <a:lnTo>
                    <a:pt x="162192" y="224194"/>
                  </a:lnTo>
                  <a:lnTo>
                    <a:pt x="200025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418"/>
            <p:cNvSpPr/>
            <p:nvPr>
              <p:custDataLst>
                <p:tags r:id="rId84"/>
              </p:custDataLst>
            </p:nvPr>
          </p:nvSpPr>
          <p:spPr>
            <a:xfrm>
              <a:off x="3781425" y="1802873"/>
              <a:ext cx="257176" cy="321203"/>
            </a:xfrm>
            <a:custGeom>
              <a:avLst/>
              <a:gdLst/>
              <a:ahLst/>
              <a:cxnLst/>
              <a:rect l="0" t="0" r="0" b="0"/>
              <a:pathLst>
                <a:path w="257176" h="321203">
                  <a:moveTo>
                    <a:pt x="257175" y="16402"/>
                  </a:moveTo>
                  <a:lnTo>
                    <a:pt x="257175" y="16402"/>
                  </a:lnTo>
                  <a:lnTo>
                    <a:pt x="257175" y="0"/>
                  </a:lnTo>
                  <a:lnTo>
                    <a:pt x="247062" y="8250"/>
                  </a:lnTo>
                  <a:lnTo>
                    <a:pt x="218579" y="51129"/>
                  </a:lnTo>
                  <a:lnTo>
                    <a:pt x="186201" y="92354"/>
                  </a:lnTo>
                  <a:lnTo>
                    <a:pt x="142309" y="132133"/>
                  </a:lnTo>
                  <a:lnTo>
                    <a:pt x="102714" y="178515"/>
                  </a:lnTo>
                  <a:lnTo>
                    <a:pt x="64483" y="224919"/>
                  </a:lnTo>
                  <a:lnTo>
                    <a:pt x="32033" y="268974"/>
                  </a:lnTo>
                  <a:lnTo>
                    <a:pt x="0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419"/>
            <p:cNvSpPr/>
            <p:nvPr>
              <p:custDataLst>
                <p:tags r:id="rId85"/>
              </p:custDataLst>
            </p:nvPr>
          </p:nvSpPr>
          <p:spPr>
            <a:xfrm>
              <a:off x="3718456" y="2238375"/>
              <a:ext cx="301095" cy="18900"/>
            </a:xfrm>
            <a:custGeom>
              <a:avLst/>
              <a:gdLst/>
              <a:ahLst/>
              <a:cxnLst/>
              <a:rect l="0" t="0" r="0" b="0"/>
              <a:pathLst>
                <a:path w="301095" h="18900">
                  <a:moveTo>
                    <a:pt x="24869" y="0"/>
                  </a:moveTo>
                  <a:lnTo>
                    <a:pt x="24869" y="0"/>
                  </a:lnTo>
                  <a:lnTo>
                    <a:pt x="5231" y="7604"/>
                  </a:lnTo>
                  <a:lnTo>
                    <a:pt x="266" y="13258"/>
                  </a:lnTo>
                  <a:lnTo>
                    <a:pt x="0" y="15188"/>
                  </a:lnTo>
                  <a:lnTo>
                    <a:pt x="882" y="16476"/>
                  </a:lnTo>
                  <a:lnTo>
                    <a:pt x="2528" y="17334"/>
                  </a:lnTo>
                  <a:lnTo>
                    <a:pt x="48447" y="18899"/>
                  </a:lnTo>
                  <a:lnTo>
                    <a:pt x="94962" y="16208"/>
                  </a:lnTo>
                  <a:lnTo>
                    <a:pt x="130657" y="11505"/>
                  </a:lnTo>
                  <a:lnTo>
                    <a:pt x="175588" y="9916"/>
                  </a:lnTo>
                  <a:lnTo>
                    <a:pt x="220515" y="9641"/>
                  </a:lnTo>
                  <a:lnTo>
                    <a:pt x="263227" y="9548"/>
                  </a:lnTo>
                  <a:lnTo>
                    <a:pt x="30109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420"/>
            <p:cNvSpPr/>
            <p:nvPr>
              <p:custDataLst>
                <p:tags r:id="rId86"/>
              </p:custDataLst>
            </p:nvPr>
          </p:nvSpPr>
          <p:spPr>
            <a:xfrm>
              <a:off x="3819622" y="2257425"/>
              <a:ext cx="190404" cy="28576"/>
            </a:xfrm>
            <a:custGeom>
              <a:avLst/>
              <a:gdLst/>
              <a:ahLst/>
              <a:cxnLst/>
              <a:rect l="0" t="0" r="0" b="0"/>
              <a:pathLst>
                <a:path w="190404" h="28576">
                  <a:moveTo>
                    <a:pt x="76103" y="0"/>
                  </a:moveTo>
                  <a:lnTo>
                    <a:pt x="76103" y="0"/>
                  </a:lnTo>
                  <a:lnTo>
                    <a:pt x="42197" y="7539"/>
                  </a:lnTo>
                  <a:lnTo>
                    <a:pt x="13493" y="11758"/>
                  </a:lnTo>
                  <a:lnTo>
                    <a:pt x="1709" y="15809"/>
                  </a:lnTo>
                  <a:lnTo>
                    <a:pt x="49" y="16890"/>
                  </a:lnTo>
                  <a:lnTo>
                    <a:pt x="0" y="17610"/>
                  </a:lnTo>
                  <a:lnTo>
                    <a:pt x="41361" y="18860"/>
                  </a:lnTo>
                  <a:lnTo>
                    <a:pt x="82742" y="18994"/>
                  </a:lnTo>
                  <a:lnTo>
                    <a:pt x="123931" y="19034"/>
                  </a:lnTo>
                  <a:lnTo>
                    <a:pt x="19040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421"/>
            <p:cNvSpPr/>
            <p:nvPr>
              <p:custDataLst>
                <p:tags r:id="rId87"/>
              </p:custDataLst>
            </p:nvPr>
          </p:nvSpPr>
          <p:spPr>
            <a:xfrm>
              <a:off x="3661722" y="2390775"/>
              <a:ext cx="103287" cy="164953"/>
            </a:xfrm>
            <a:custGeom>
              <a:avLst/>
              <a:gdLst/>
              <a:ahLst/>
              <a:cxnLst/>
              <a:rect l="0" t="0" r="0" b="0"/>
              <a:pathLst>
                <a:path w="103287" h="164953">
                  <a:moveTo>
                    <a:pt x="33978" y="0"/>
                  </a:moveTo>
                  <a:lnTo>
                    <a:pt x="33978" y="0"/>
                  </a:lnTo>
                  <a:lnTo>
                    <a:pt x="28921" y="5056"/>
                  </a:lnTo>
                  <a:lnTo>
                    <a:pt x="26439" y="10361"/>
                  </a:lnTo>
                  <a:lnTo>
                    <a:pt x="24628" y="54088"/>
                  </a:lnTo>
                  <a:lnTo>
                    <a:pt x="21683" y="78115"/>
                  </a:lnTo>
                  <a:lnTo>
                    <a:pt x="12699" y="123157"/>
                  </a:lnTo>
                  <a:lnTo>
                    <a:pt x="7564" y="142677"/>
                  </a:lnTo>
                  <a:lnTo>
                    <a:pt x="5830" y="163179"/>
                  </a:lnTo>
                  <a:lnTo>
                    <a:pt x="4629" y="164878"/>
                  </a:lnTo>
                  <a:lnTo>
                    <a:pt x="2771" y="164952"/>
                  </a:lnTo>
                  <a:lnTo>
                    <a:pt x="473" y="163943"/>
                  </a:lnTo>
                  <a:lnTo>
                    <a:pt x="0" y="160095"/>
                  </a:lnTo>
                  <a:lnTo>
                    <a:pt x="2296" y="147353"/>
                  </a:lnTo>
                  <a:lnTo>
                    <a:pt x="25716" y="104111"/>
                  </a:lnTo>
                  <a:lnTo>
                    <a:pt x="50102" y="71600"/>
                  </a:lnTo>
                  <a:lnTo>
                    <a:pt x="59842" y="63572"/>
                  </a:lnTo>
                  <a:lnTo>
                    <a:pt x="63920" y="61431"/>
                  </a:lnTo>
                  <a:lnTo>
                    <a:pt x="84830" y="58419"/>
                  </a:lnTo>
                  <a:lnTo>
                    <a:pt x="96443" y="60536"/>
                  </a:lnTo>
                  <a:lnTo>
                    <a:pt x="101021" y="62582"/>
                  </a:lnTo>
                  <a:lnTo>
                    <a:pt x="103015" y="66063"/>
                  </a:lnTo>
                  <a:lnTo>
                    <a:pt x="103286" y="70500"/>
                  </a:lnTo>
                  <a:lnTo>
                    <a:pt x="101174" y="87774"/>
                  </a:lnTo>
                  <a:lnTo>
                    <a:pt x="97825" y="91324"/>
                  </a:lnTo>
                  <a:lnTo>
                    <a:pt x="65983" y="107851"/>
                  </a:lnTo>
                  <a:lnTo>
                    <a:pt x="53142" y="108611"/>
                  </a:lnTo>
                  <a:lnTo>
                    <a:pt x="32707" y="105533"/>
                  </a:lnTo>
                  <a:lnTo>
                    <a:pt x="29955" y="106338"/>
                  </a:lnTo>
                  <a:lnTo>
                    <a:pt x="28121" y="107934"/>
                  </a:lnTo>
                  <a:lnTo>
                    <a:pt x="26898" y="110056"/>
                  </a:lnTo>
                  <a:lnTo>
                    <a:pt x="27142" y="112529"/>
                  </a:lnTo>
                  <a:lnTo>
                    <a:pt x="30234" y="118099"/>
                  </a:lnTo>
                  <a:lnTo>
                    <a:pt x="70460" y="146066"/>
                  </a:lnTo>
                  <a:lnTo>
                    <a:pt x="10065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422"/>
            <p:cNvSpPr/>
            <p:nvPr>
              <p:custDataLst>
                <p:tags r:id="rId88"/>
              </p:custDataLst>
            </p:nvPr>
          </p:nvSpPr>
          <p:spPr>
            <a:xfrm>
              <a:off x="3810000" y="2470440"/>
              <a:ext cx="66676" cy="72736"/>
            </a:xfrm>
            <a:custGeom>
              <a:avLst/>
              <a:gdLst/>
              <a:ahLst/>
              <a:cxnLst/>
              <a:rect l="0" t="0" r="0" b="0"/>
              <a:pathLst>
                <a:path w="66676" h="72736">
                  <a:moveTo>
                    <a:pt x="0" y="25110"/>
                  </a:moveTo>
                  <a:lnTo>
                    <a:pt x="0" y="25110"/>
                  </a:lnTo>
                  <a:lnTo>
                    <a:pt x="0" y="7776"/>
                  </a:lnTo>
                  <a:lnTo>
                    <a:pt x="0" y="55156"/>
                  </a:lnTo>
                  <a:lnTo>
                    <a:pt x="0" y="59631"/>
                  </a:lnTo>
                  <a:lnTo>
                    <a:pt x="0" y="41437"/>
                  </a:lnTo>
                  <a:lnTo>
                    <a:pt x="5057" y="26538"/>
                  </a:lnTo>
                  <a:lnTo>
                    <a:pt x="18314" y="8717"/>
                  </a:lnTo>
                  <a:lnTo>
                    <a:pt x="26837" y="1949"/>
                  </a:lnTo>
                  <a:lnTo>
                    <a:pt x="30591" y="144"/>
                  </a:lnTo>
                  <a:lnTo>
                    <a:pt x="34152" y="0"/>
                  </a:lnTo>
                  <a:lnTo>
                    <a:pt x="40932" y="2661"/>
                  </a:lnTo>
                  <a:lnTo>
                    <a:pt x="50698" y="15166"/>
                  </a:lnTo>
                  <a:lnTo>
                    <a:pt x="63319" y="53866"/>
                  </a:lnTo>
                  <a:lnTo>
                    <a:pt x="66675" y="7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423"/>
            <p:cNvSpPr/>
            <p:nvPr>
              <p:custDataLst>
                <p:tags r:id="rId89"/>
              </p:custDataLst>
            </p:nvPr>
          </p:nvSpPr>
          <p:spPr>
            <a:xfrm>
              <a:off x="3919984" y="2476500"/>
              <a:ext cx="40170" cy="74713"/>
            </a:xfrm>
            <a:custGeom>
              <a:avLst/>
              <a:gdLst/>
              <a:ahLst/>
              <a:cxnLst/>
              <a:rect l="0" t="0" r="0" b="0"/>
              <a:pathLst>
                <a:path w="40170" h="74713">
                  <a:moveTo>
                    <a:pt x="32891" y="9525"/>
                  </a:moveTo>
                  <a:lnTo>
                    <a:pt x="32891" y="9525"/>
                  </a:lnTo>
                  <a:lnTo>
                    <a:pt x="32891" y="4469"/>
                  </a:lnTo>
                  <a:lnTo>
                    <a:pt x="31833" y="2979"/>
                  </a:lnTo>
                  <a:lnTo>
                    <a:pt x="30069" y="1986"/>
                  </a:lnTo>
                  <a:lnTo>
                    <a:pt x="27834" y="1324"/>
                  </a:lnTo>
                  <a:lnTo>
                    <a:pt x="14577" y="5449"/>
                  </a:lnTo>
                  <a:lnTo>
                    <a:pt x="11157" y="8924"/>
                  </a:lnTo>
                  <a:lnTo>
                    <a:pt x="160" y="35682"/>
                  </a:lnTo>
                  <a:lnTo>
                    <a:pt x="0" y="50784"/>
                  </a:lnTo>
                  <a:lnTo>
                    <a:pt x="3456" y="64904"/>
                  </a:lnTo>
                  <a:lnTo>
                    <a:pt x="5859" y="68669"/>
                  </a:lnTo>
                  <a:lnTo>
                    <a:pt x="8520" y="71179"/>
                  </a:lnTo>
                  <a:lnTo>
                    <a:pt x="17120" y="73969"/>
                  </a:lnTo>
                  <a:lnTo>
                    <a:pt x="22377" y="74712"/>
                  </a:lnTo>
                  <a:lnTo>
                    <a:pt x="31040" y="72717"/>
                  </a:lnTo>
                  <a:lnTo>
                    <a:pt x="34832" y="70703"/>
                  </a:lnTo>
                  <a:lnTo>
                    <a:pt x="37360" y="67243"/>
                  </a:lnTo>
                  <a:lnTo>
                    <a:pt x="40169" y="57756"/>
                  </a:lnTo>
                  <a:lnTo>
                    <a:pt x="38595" y="46483"/>
                  </a:lnTo>
                  <a:lnTo>
                    <a:pt x="34368" y="35476"/>
                  </a:lnTo>
                  <a:lnTo>
                    <a:pt x="28961" y="27056"/>
                  </a:lnTo>
                  <a:lnTo>
                    <a:pt x="7455" y="11552"/>
                  </a:lnTo>
                  <a:lnTo>
                    <a:pt x="6409" y="9818"/>
                  </a:lnTo>
                  <a:lnTo>
                    <a:pt x="4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424"/>
            <p:cNvSpPr/>
            <p:nvPr>
              <p:custDataLst>
                <p:tags r:id="rId90"/>
              </p:custDataLst>
            </p:nvPr>
          </p:nvSpPr>
          <p:spPr>
            <a:xfrm>
              <a:off x="3981843" y="2466975"/>
              <a:ext cx="104383" cy="79454"/>
            </a:xfrm>
            <a:custGeom>
              <a:avLst/>
              <a:gdLst/>
              <a:ahLst/>
              <a:cxnLst/>
              <a:rect l="0" t="0" r="0" b="0"/>
              <a:pathLst>
                <a:path w="104383" h="79454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196" y="45124"/>
                  </a:lnTo>
                  <a:lnTo>
                    <a:pt x="0" y="49132"/>
                  </a:lnTo>
                  <a:lnTo>
                    <a:pt x="7843" y="77905"/>
                  </a:lnTo>
                  <a:lnTo>
                    <a:pt x="10389" y="79453"/>
                  </a:lnTo>
                  <a:lnTo>
                    <a:pt x="18863" y="78351"/>
                  </a:lnTo>
                  <a:lnTo>
                    <a:pt x="30477" y="71781"/>
                  </a:lnTo>
                  <a:lnTo>
                    <a:pt x="34494" y="66122"/>
                  </a:lnTo>
                  <a:lnTo>
                    <a:pt x="35565" y="63131"/>
                  </a:lnTo>
                  <a:lnTo>
                    <a:pt x="42399" y="56986"/>
                  </a:lnTo>
                  <a:lnTo>
                    <a:pt x="53921" y="49474"/>
                  </a:lnTo>
                  <a:lnTo>
                    <a:pt x="54866" y="47799"/>
                  </a:lnTo>
                  <a:lnTo>
                    <a:pt x="56197" y="42503"/>
                  </a:lnTo>
                  <a:lnTo>
                    <a:pt x="56508" y="44643"/>
                  </a:lnTo>
                  <a:lnTo>
                    <a:pt x="56683" y="51798"/>
                  </a:lnTo>
                  <a:lnTo>
                    <a:pt x="59546" y="57593"/>
                  </a:lnTo>
                  <a:lnTo>
                    <a:pt x="70944" y="71200"/>
                  </a:lnTo>
                  <a:lnTo>
                    <a:pt x="73623" y="71808"/>
                  </a:lnTo>
                  <a:lnTo>
                    <a:pt x="76468" y="71155"/>
                  </a:lnTo>
                  <a:lnTo>
                    <a:pt x="85528" y="65180"/>
                  </a:lnTo>
                  <a:lnTo>
                    <a:pt x="91769" y="60719"/>
                  </a:lnTo>
                  <a:lnTo>
                    <a:pt x="98070" y="58736"/>
                  </a:lnTo>
                  <a:lnTo>
                    <a:pt x="100175" y="56091"/>
                  </a:lnTo>
                  <a:lnTo>
                    <a:pt x="103135" y="43313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425"/>
            <p:cNvSpPr/>
            <p:nvPr>
              <p:custDataLst>
                <p:tags r:id="rId91"/>
              </p:custDataLst>
            </p:nvPr>
          </p:nvSpPr>
          <p:spPr>
            <a:xfrm>
              <a:off x="4133850" y="2435705"/>
              <a:ext cx="98768" cy="105351"/>
            </a:xfrm>
            <a:custGeom>
              <a:avLst/>
              <a:gdLst/>
              <a:ahLst/>
              <a:cxnLst/>
              <a:rect l="0" t="0" r="0" b="0"/>
              <a:pathLst>
                <a:path w="98768" h="105351">
                  <a:moveTo>
                    <a:pt x="0" y="31270"/>
                  </a:moveTo>
                  <a:lnTo>
                    <a:pt x="0" y="31270"/>
                  </a:lnTo>
                  <a:lnTo>
                    <a:pt x="5057" y="31270"/>
                  </a:lnTo>
                  <a:lnTo>
                    <a:pt x="6546" y="33387"/>
                  </a:lnTo>
                  <a:lnTo>
                    <a:pt x="9132" y="52729"/>
                  </a:lnTo>
                  <a:lnTo>
                    <a:pt x="9515" y="100315"/>
                  </a:lnTo>
                  <a:lnTo>
                    <a:pt x="9522" y="105350"/>
                  </a:lnTo>
                  <a:lnTo>
                    <a:pt x="26830" y="64094"/>
                  </a:lnTo>
                  <a:lnTo>
                    <a:pt x="49524" y="18045"/>
                  </a:lnTo>
                  <a:lnTo>
                    <a:pt x="62228" y="6695"/>
                  </a:lnTo>
                  <a:lnTo>
                    <a:pt x="76340" y="239"/>
                  </a:lnTo>
                  <a:lnTo>
                    <a:pt x="81585" y="0"/>
                  </a:lnTo>
                  <a:lnTo>
                    <a:pt x="86140" y="898"/>
                  </a:lnTo>
                  <a:lnTo>
                    <a:pt x="90235" y="4672"/>
                  </a:lnTo>
                  <a:lnTo>
                    <a:pt x="97607" y="17332"/>
                  </a:lnTo>
                  <a:lnTo>
                    <a:pt x="98767" y="33542"/>
                  </a:lnTo>
                  <a:lnTo>
                    <a:pt x="94655" y="70532"/>
                  </a:lnTo>
                  <a:lnTo>
                    <a:pt x="85725" y="8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89"/>
          <p:cNvGrpSpPr/>
          <p:nvPr/>
        </p:nvGrpSpPr>
        <p:grpSpPr>
          <a:xfrm>
            <a:off x="1952625" y="3295380"/>
            <a:ext cx="1016834" cy="440929"/>
            <a:chOff x="1952625" y="3295380"/>
            <a:chExt cx="1016834" cy="440929"/>
          </a:xfrm>
        </p:grpSpPr>
        <p:sp>
          <p:nvSpPr>
            <p:cNvPr id="104" name="SMARTInkShape-4426"/>
            <p:cNvSpPr/>
            <p:nvPr>
              <p:custDataLst>
                <p:tags r:id="rId61"/>
              </p:custDataLst>
            </p:nvPr>
          </p:nvSpPr>
          <p:spPr>
            <a:xfrm>
              <a:off x="1952625" y="3295380"/>
              <a:ext cx="132251" cy="440929"/>
            </a:xfrm>
            <a:custGeom>
              <a:avLst/>
              <a:gdLst/>
              <a:ahLst/>
              <a:cxnLst/>
              <a:rect l="0" t="0" r="0" b="0"/>
              <a:pathLst>
                <a:path w="132251" h="440929">
                  <a:moveTo>
                    <a:pt x="0" y="152670"/>
                  </a:moveTo>
                  <a:lnTo>
                    <a:pt x="0" y="152670"/>
                  </a:lnTo>
                  <a:lnTo>
                    <a:pt x="15188" y="190651"/>
                  </a:lnTo>
                  <a:lnTo>
                    <a:pt x="23598" y="232369"/>
                  </a:lnTo>
                  <a:lnTo>
                    <a:pt x="27100" y="275297"/>
                  </a:lnTo>
                  <a:lnTo>
                    <a:pt x="33194" y="311418"/>
                  </a:lnTo>
                  <a:lnTo>
                    <a:pt x="36646" y="352342"/>
                  </a:lnTo>
                  <a:lnTo>
                    <a:pt x="37669" y="392925"/>
                  </a:lnTo>
                  <a:lnTo>
                    <a:pt x="46263" y="438507"/>
                  </a:lnTo>
                  <a:lnTo>
                    <a:pt x="46717" y="440595"/>
                  </a:lnTo>
                  <a:lnTo>
                    <a:pt x="47020" y="440928"/>
                  </a:lnTo>
                  <a:lnTo>
                    <a:pt x="47446" y="430696"/>
                  </a:lnTo>
                  <a:lnTo>
                    <a:pt x="47590" y="388682"/>
                  </a:lnTo>
                  <a:lnTo>
                    <a:pt x="47618" y="343575"/>
                  </a:lnTo>
                  <a:lnTo>
                    <a:pt x="47623" y="307425"/>
                  </a:lnTo>
                  <a:lnTo>
                    <a:pt x="47624" y="269902"/>
                  </a:lnTo>
                  <a:lnTo>
                    <a:pt x="47625" y="231973"/>
                  </a:lnTo>
                  <a:lnTo>
                    <a:pt x="47625" y="192866"/>
                  </a:lnTo>
                  <a:lnTo>
                    <a:pt x="48683" y="147176"/>
                  </a:lnTo>
                  <a:lnTo>
                    <a:pt x="52681" y="112128"/>
                  </a:lnTo>
                  <a:lnTo>
                    <a:pt x="57986" y="78207"/>
                  </a:lnTo>
                  <a:lnTo>
                    <a:pt x="66923" y="37826"/>
                  </a:lnTo>
                  <a:lnTo>
                    <a:pt x="74194" y="20137"/>
                  </a:lnTo>
                  <a:lnTo>
                    <a:pt x="84481" y="5219"/>
                  </a:lnTo>
                  <a:lnTo>
                    <a:pt x="90187" y="1453"/>
                  </a:lnTo>
                  <a:lnTo>
                    <a:pt x="96108" y="0"/>
                  </a:lnTo>
                  <a:lnTo>
                    <a:pt x="102172" y="90"/>
                  </a:lnTo>
                  <a:lnTo>
                    <a:pt x="114554" y="5834"/>
                  </a:lnTo>
                  <a:lnTo>
                    <a:pt x="120820" y="10329"/>
                  </a:lnTo>
                  <a:lnTo>
                    <a:pt x="127781" y="20969"/>
                  </a:lnTo>
                  <a:lnTo>
                    <a:pt x="130875" y="34869"/>
                  </a:lnTo>
                  <a:lnTo>
                    <a:pt x="132250" y="55159"/>
                  </a:lnTo>
                  <a:lnTo>
                    <a:pt x="122911" y="95438"/>
                  </a:lnTo>
                  <a:lnTo>
                    <a:pt x="106280" y="135760"/>
                  </a:lnTo>
                  <a:lnTo>
                    <a:pt x="74616" y="179473"/>
                  </a:lnTo>
                  <a:lnTo>
                    <a:pt x="55622" y="203650"/>
                  </a:lnTo>
                  <a:lnTo>
                    <a:pt x="52956" y="208882"/>
                  </a:lnTo>
                  <a:lnTo>
                    <a:pt x="41528" y="217517"/>
                  </a:lnTo>
                  <a:lnTo>
                    <a:pt x="19050" y="22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427"/>
            <p:cNvSpPr/>
            <p:nvPr>
              <p:custDataLst>
                <p:tags r:id="rId62"/>
              </p:custDataLst>
            </p:nvPr>
          </p:nvSpPr>
          <p:spPr>
            <a:xfrm>
              <a:off x="2047875" y="3467100"/>
              <a:ext cx="180976" cy="196309"/>
            </a:xfrm>
            <a:custGeom>
              <a:avLst/>
              <a:gdLst/>
              <a:ahLst/>
              <a:cxnLst/>
              <a:rect l="0" t="0" r="0" b="0"/>
              <a:pathLst>
                <a:path w="180976" h="196309">
                  <a:moveTo>
                    <a:pt x="0" y="76200"/>
                  </a:moveTo>
                  <a:lnTo>
                    <a:pt x="0" y="76200"/>
                  </a:lnTo>
                  <a:lnTo>
                    <a:pt x="5056" y="76200"/>
                  </a:lnTo>
                  <a:lnTo>
                    <a:pt x="10361" y="79022"/>
                  </a:lnTo>
                  <a:lnTo>
                    <a:pt x="13258" y="81257"/>
                  </a:lnTo>
                  <a:lnTo>
                    <a:pt x="22120" y="83739"/>
                  </a:lnTo>
                  <a:lnTo>
                    <a:pt x="27447" y="84401"/>
                  </a:lnTo>
                  <a:lnTo>
                    <a:pt x="39010" y="90781"/>
                  </a:lnTo>
                  <a:lnTo>
                    <a:pt x="50146" y="100672"/>
                  </a:lnTo>
                  <a:lnTo>
                    <a:pt x="74402" y="140584"/>
                  </a:lnTo>
                  <a:lnTo>
                    <a:pt x="82370" y="165715"/>
                  </a:lnTo>
                  <a:lnTo>
                    <a:pt x="81372" y="172918"/>
                  </a:lnTo>
                  <a:lnTo>
                    <a:pt x="74618" y="186567"/>
                  </a:lnTo>
                  <a:lnTo>
                    <a:pt x="67383" y="194044"/>
                  </a:lnTo>
                  <a:lnTo>
                    <a:pt x="63972" y="196037"/>
                  </a:lnTo>
                  <a:lnTo>
                    <a:pt x="60640" y="196308"/>
                  </a:lnTo>
                  <a:lnTo>
                    <a:pt x="54115" y="193787"/>
                  </a:lnTo>
                  <a:lnTo>
                    <a:pt x="50510" y="180672"/>
                  </a:lnTo>
                  <a:lnTo>
                    <a:pt x="48195" y="147872"/>
                  </a:lnTo>
                  <a:lnTo>
                    <a:pt x="62946" y="105801"/>
                  </a:lnTo>
                  <a:lnTo>
                    <a:pt x="83421" y="62370"/>
                  </a:lnTo>
                  <a:lnTo>
                    <a:pt x="87364" y="54280"/>
                  </a:lnTo>
                  <a:lnTo>
                    <a:pt x="100212" y="42469"/>
                  </a:lnTo>
                  <a:lnTo>
                    <a:pt x="145297" y="1661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428"/>
            <p:cNvSpPr/>
            <p:nvPr>
              <p:custDataLst>
                <p:tags r:id="rId63"/>
              </p:custDataLst>
            </p:nvPr>
          </p:nvSpPr>
          <p:spPr>
            <a:xfrm>
              <a:off x="2345078" y="3335074"/>
              <a:ext cx="131423" cy="370152"/>
            </a:xfrm>
            <a:custGeom>
              <a:avLst/>
              <a:gdLst/>
              <a:ahLst/>
              <a:cxnLst/>
              <a:rect l="0" t="0" r="0" b="0"/>
              <a:pathLst>
                <a:path w="131423" h="370152">
                  <a:moveTo>
                    <a:pt x="131422" y="8201"/>
                  </a:moveTo>
                  <a:lnTo>
                    <a:pt x="131422" y="8201"/>
                  </a:lnTo>
                  <a:lnTo>
                    <a:pt x="131422" y="3144"/>
                  </a:lnTo>
                  <a:lnTo>
                    <a:pt x="130364" y="1655"/>
                  </a:lnTo>
                  <a:lnTo>
                    <a:pt x="128600" y="662"/>
                  </a:lnTo>
                  <a:lnTo>
                    <a:pt x="126366" y="0"/>
                  </a:lnTo>
                  <a:lnTo>
                    <a:pt x="108052" y="4125"/>
                  </a:lnTo>
                  <a:lnTo>
                    <a:pt x="94224" y="14856"/>
                  </a:lnTo>
                  <a:lnTo>
                    <a:pt x="57126" y="62008"/>
                  </a:lnTo>
                  <a:lnTo>
                    <a:pt x="33804" y="108239"/>
                  </a:lnTo>
                  <a:lnTo>
                    <a:pt x="17909" y="150140"/>
                  </a:lnTo>
                  <a:lnTo>
                    <a:pt x="4578" y="188991"/>
                  </a:lnTo>
                  <a:lnTo>
                    <a:pt x="0" y="227809"/>
                  </a:lnTo>
                  <a:lnTo>
                    <a:pt x="3700" y="272825"/>
                  </a:lnTo>
                  <a:lnTo>
                    <a:pt x="16555" y="309564"/>
                  </a:lnTo>
                  <a:lnTo>
                    <a:pt x="33316" y="336271"/>
                  </a:lnTo>
                  <a:lnTo>
                    <a:pt x="56976" y="362057"/>
                  </a:lnTo>
                  <a:lnTo>
                    <a:pt x="72582" y="366554"/>
                  </a:lnTo>
                  <a:lnTo>
                    <a:pt x="102847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429"/>
            <p:cNvSpPr/>
            <p:nvPr>
              <p:custDataLst>
                <p:tags r:id="rId64"/>
              </p:custDataLst>
            </p:nvPr>
          </p:nvSpPr>
          <p:spPr>
            <a:xfrm>
              <a:off x="2516316" y="3386295"/>
              <a:ext cx="160210" cy="280831"/>
            </a:xfrm>
            <a:custGeom>
              <a:avLst/>
              <a:gdLst/>
              <a:ahLst/>
              <a:cxnLst/>
              <a:rect l="0" t="0" r="0" b="0"/>
              <a:pathLst>
                <a:path w="160210" h="280831">
                  <a:moveTo>
                    <a:pt x="17334" y="14130"/>
                  </a:moveTo>
                  <a:lnTo>
                    <a:pt x="17334" y="14130"/>
                  </a:lnTo>
                  <a:lnTo>
                    <a:pt x="4076" y="873"/>
                  </a:lnTo>
                  <a:lnTo>
                    <a:pt x="2146" y="0"/>
                  </a:lnTo>
                  <a:lnTo>
                    <a:pt x="858" y="477"/>
                  </a:lnTo>
                  <a:lnTo>
                    <a:pt x="0" y="1853"/>
                  </a:lnTo>
                  <a:lnTo>
                    <a:pt x="1869" y="9026"/>
                  </a:lnTo>
                  <a:lnTo>
                    <a:pt x="21177" y="50029"/>
                  </a:lnTo>
                  <a:lnTo>
                    <a:pt x="49342" y="96560"/>
                  </a:lnTo>
                  <a:lnTo>
                    <a:pt x="70537" y="136246"/>
                  </a:lnTo>
                  <a:lnTo>
                    <a:pt x="105257" y="182350"/>
                  </a:lnTo>
                  <a:lnTo>
                    <a:pt x="133073" y="228063"/>
                  </a:lnTo>
                  <a:lnTo>
                    <a:pt x="160209" y="28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430"/>
            <p:cNvSpPr/>
            <p:nvPr>
              <p:custDataLst>
                <p:tags r:id="rId65"/>
              </p:custDataLst>
            </p:nvPr>
          </p:nvSpPr>
          <p:spPr>
            <a:xfrm>
              <a:off x="2562225" y="3400269"/>
              <a:ext cx="123826" cy="276382"/>
            </a:xfrm>
            <a:custGeom>
              <a:avLst/>
              <a:gdLst/>
              <a:ahLst/>
              <a:cxnLst/>
              <a:rect l="0" t="0" r="0" b="0"/>
              <a:pathLst>
                <a:path w="123826" h="276382">
                  <a:moveTo>
                    <a:pt x="123825" y="28731"/>
                  </a:moveTo>
                  <a:lnTo>
                    <a:pt x="123825" y="28731"/>
                  </a:lnTo>
                  <a:lnTo>
                    <a:pt x="123825" y="5361"/>
                  </a:lnTo>
                  <a:lnTo>
                    <a:pt x="121708" y="1509"/>
                  </a:lnTo>
                  <a:lnTo>
                    <a:pt x="118181" y="0"/>
                  </a:lnTo>
                  <a:lnTo>
                    <a:pt x="113712" y="52"/>
                  </a:lnTo>
                  <a:lnTo>
                    <a:pt x="109675" y="2203"/>
                  </a:lnTo>
                  <a:lnTo>
                    <a:pt x="87246" y="31718"/>
                  </a:lnTo>
                  <a:lnTo>
                    <a:pt x="64471" y="72033"/>
                  </a:lnTo>
                  <a:lnTo>
                    <a:pt x="45896" y="113602"/>
                  </a:lnTo>
                  <a:lnTo>
                    <a:pt x="25489" y="159991"/>
                  </a:lnTo>
                  <a:lnTo>
                    <a:pt x="10170" y="204276"/>
                  </a:lnTo>
                  <a:lnTo>
                    <a:pt x="4520" y="221051"/>
                  </a:lnTo>
                  <a:lnTo>
                    <a:pt x="0" y="276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431"/>
            <p:cNvSpPr/>
            <p:nvPr>
              <p:custDataLst>
                <p:tags r:id="rId66"/>
              </p:custDataLst>
            </p:nvPr>
          </p:nvSpPr>
          <p:spPr>
            <a:xfrm>
              <a:off x="2762839" y="3600450"/>
              <a:ext cx="8937" cy="85726"/>
            </a:xfrm>
            <a:custGeom>
              <a:avLst/>
              <a:gdLst/>
              <a:ahLst/>
              <a:cxnLst/>
              <a:rect l="0" t="0" r="0" b="0"/>
              <a:pathLst>
                <a:path w="8937" h="85726">
                  <a:moveTo>
                    <a:pt x="8936" y="0"/>
                  </a:moveTo>
                  <a:lnTo>
                    <a:pt x="8936" y="0"/>
                  </a:lnTo>
                  <a:lnTo>
                    <a:pt x="7878" y="9721"/>
                  </a:lnTo>
                  <a:lnTo>
                    <a:pt x="0" y="49343"/>
                  </a:lnTo>
                  <a:lnTo>
                    <a:pt x="731" y="61089"/>
                  </a:lnTo>
                  <a:lnTo>
                    <a:pt x="893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432"/>
            <p:cNvSpPr/>
            <p:nvPr>
              <p:custDataLst>
                <p:tags r:id="rId67"/>
              </p:custDataLst>
            </p:nvPr>
          </p:nvSpPr>
          <p:spPr>
            <a:xfrm>
              <a:off x="2757906" y="3476625"/>
              <a:ext cx="45815" cy="43273"/>
            </a:xfrm>
            <a:custGeom>
              <a:avLst/>
              <a:gdLst/>
              <a:ahLst/>
              <a:cxnLst/>
              <a:rect l="0" t="0" r="0" b="0"/>
              <a:pathLst>
                <a:path w="45815" h="43273">
                  <a:moveTo>
                    <a:pt x="23394" y="28575"/>
                  </a:moveTo>
                  <a:lnTo>
                    <a:pt x="23394" y="28575"/>
                  </a:lnTo>
                  <a:lnTo>
                    <a:pt x="18338" y="28575"/>
                  </a:lnTo>
                  <a:lnTo>
                    <a:pt x="13033" y="25753"/>
                  </a:lnTo>
                  <a:lnTo>
                    <a:pt x="10136" y="23518"/>
                  </a:lnTo>
                  <a:lnTo>
                    <a:pt x="7148" y="23087"/>
                  </a:lnTo>
                  <a:lnTo>
                    <a:pt x="1004" y="25431"/>
                  </a:lnTo>
                  <a:lnTo>
                    <a:pt x="0" y="27537"/>
                  </a:lnTo>
                  <a:lnTo>
                    <a:pt x="390" y="29999"/>
                  </a:lnTo>
                  <a:lnTo>
                    <a:pt x="1708" y="32700"/>
                  </a:lnTo>
                  <a:lnTo>
                    <a:pt x="3645" y="34500"/>
                  </a:lnTo>
                  <a:lnTo>
                    <a:pt x="17370" y="42683"/>
                  </a:lnTo>
                  <a:lnTo>
                    <a:pt x="21495" y="43272"/>
                  </a:lnTo>
                  <a:lnTo>
                    <a:pt x="31722" y="41104"/>
                  </a:lnTo>
                  <a:lnTo>
                    <a:pt x="44324" y="33933"/>
                  </a:lnTo>
                  <a:lnTo>
                    <a:pt x="45814" y="31089"/>
                  </a:lnTo>
                  <a:lnTo>
                    <a:pt x="45749" y="28134"/>
                  </a:lnTo>
                  <a:lnTo>
                    <a:pt x="44648" y="25107"/>
                  </a:lnTo>
                  <a:lnTo>
                    <a:pt x="37779" y="18919"/>
                  </a:lnTo>
                  <a:lnTo>
                    <a:pt x="29787" y="12642"/>
                  </a:lnTo>
                  <a:lnTo>
                    <a:pt x="23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433"/>
            <p:cNvSpPr/>
            <p:nvPr>
              <p:custDataLst>
                <p:tags r:id="rId68"/>
              </p:custDataLst>
            </p:nvPr>
          </p:nvSpPr>
          <p:spPr>
            <a:xfrm>
              <a:off x="2876550" y="3352800"/>
              <a:ext cx="92909" cy="342901"/>
            </a:xfrm>
            <a:custGeom>
              <a:avLst/>
              <a:gdLst/>
              <a:ahLst/>
              <a:cxnLst/>
              <a:rect l="0" t="0" r="0" b="0"/>
              <a:pathLst>
                <a:path w="92909" h="34290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26807" y="40098"/>
                  </a:lnTo>
                  <a:lnTo>
                    <a:pt x="54579" y="85988"/>
                  </a:lnTo>
                  <a:lnTo>
                    <a:pt x="71890" y="125993"/>
                  </a:lnTo>
                  <a:lnTo>
                    <a:pt x="82214" y="165507"/>
                  </a:lnTo>
                  <a:lnTo>
                    <a:pt x="92361" y="205554"/>
                  </a:lnTo>
                  <a:lnTo>
                    <a:pt x="92908" y="221533"/>
                  </a:lnTo>
                  <a:lnTo>
                    <a:pt x="81823" y="267024"/>
                  </a:lnTo>
                  <a:lnTo>
                    <a:pt x="75194" y="297259"/>
                  </a:lnTo>
                  <a:lnTo>
                    <a:pt x="381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91"/>
          <p:cNvGrpSpPr/>
          <p:nvPr/>
        </p:nvGrpSpPr>
        <p:grpSpPr>
          <a:xfrm>
            <a:off x="3277924" y="3477018"/>
            <a:ext cx="265377" cy="170515"/>
            <a:chOff x="3277924" y="3477018"/>
            <a:chExt cx="265377" cy="170515"/>
          </a:xfrm>
        </p:grpSpPr>
        <p:sp>
          <p:nvSpPr>
            <p:cNvPr id="113" name="SMARTInkShape-4434"/>
            <p:cNvSpPr/>
            <p:nvPr>
              <p:custDataLst>
                <p:tags r:id="rId58"/>
              </p:custDataLst>
            </p:nvPr>
          </p:nvSpPr>
          <p:spPr>
            <a:xfrm>
              <a:off x="3277924" y="3477018"/>
              <a:ext cx="179652" cy="18658"/>
            </a:xfrm>
            <a:custGeom>
              <a:avLst/>
              <a:gdLst/>
              <a:ahLst/>
              <a:cxnLst/>
              <a:rect l="0" t="0" r="0" b="0"/>
              <a:pathLst>
                <a:path w="179652" h="18658">
                  <a:moveTo>
                    <a:pt x="8201" y="9132"/>
                  </a:moveTo>
                  <a:lnTo>
                    <a:pt x="8201" y="9132"/>
                  </a:lnTo>
                  <a:lnTo>
                    <a:pt x="0" y="9132"/>
                  </a:lnTo>
                  <a:lnTo>
                    <a:pt x="43280" y="2586"/>
                  </a:lnTo>
                  <a:lnTo>
                    <a:pt x="82461" y="0"/>
                  </a:lnTo>
                  <a:lnTo>
                    <a:pt x="127605" y="6231"/>
                  </a:lnTo>
                  <a:lnTo>
                    <a:pt x="179651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435"/>
            <p:cNvSpPr/>
            <p:nvPr>
              <p:custDataLst>
                <p:tags r:id="rId59"/>
              </p:custDataLst>
            </p:nvPr>
          </p:nvSpPr>
          <p:spPr>
            <a:xfrm>
              <a:off x="3290183" y="3609975"/>
              <a:ext cx="253118" cy="37558"/>
            </a:xfrm>
            <a:custGeom>
              <a:avLst/>
              <a:gdLst/>
              <a:ahLst/>
              <a:cxnLst/>
              <a:rect l="0" t="0" r="0" b="0"/>
              <a:pathLst>
                <a:path w="253118" h="37558">
                  <a:moveTo>
                    <a:pt x="62617" y="9525"/>
                  </a:moveTo>
                  <a:lnTo>
                    <a:pt x="62617" y="9525"/>
                  </a:lnTo>
                  <a:lnTo>
                    <a:pt x="16482" y="28823"/>
                  </a:lnTo>
                  <a:lnTo>
                    <a:pt x="0" y="36268"/>
                  </a:lnTo>
                  <a:lnTo>
                    <a:pt x="17370" y="37557"/>
                  </a:lnTo>
                  <a:lnTo>
                    <a:pt x="59441" y="32883"/>
                  </a:lnTo>
                  <a:lnTo>
                    <a:pt x="94014" y="27667"/>
                  </a:lnTo>
                  <a:lnTo>
                    <a:pt x="128429" y="22880"/>
                  </a:lnTo>
                  <a:lnTo>
                    <a:pt x="170546" y="19126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436"/>
            <p:cNvSpPr/>
            <p:nvPr>
              <p:custDataLst>
                <p:tags r:id="rId60"/>
              </p:custDataLst>
            </p:nvPr>
          </p:nvSpPr>
          <p:spPr>
            <a:xfrm>
              <a:off x="3349068" y="3543300"/>
              <a:ext cx="127558" cy="9133"/>
            </a:xfrm>
            <a:custGeom>
              <a:avLst/>
              <a:gdLst/>
              <a:ahLst/>
              <a:cxnLst/>
              <a:rect l="0" t="0" r="0" b="0"/>
              <a:pathLst>
                <a:path w="127558" h="9133">
                  <a:moveTo>
                    <a:pt x="13257" y="0"/>
                  </a:moveTo>
                  <a:lnTo>
                    <a:pt x="13257" y="0"/>
                  </a:lnTo>
                  <a:lnTo>
                    <a:pt x="8200" y="5057"/>
                  </a:lnTo>
                  <a:lnTo>
                    <a:pt x="2896" y="7539"/>
                  </a:lnTo>
                  <a:lnTo>
                    <a:pt x="0" y="8201"/>
                  </a:lnTo>
                  <a:lnTo>
                    <a:pt x="185" y="8642"/>
                  </a:lnTo>
                  <a:lnTo>
                    <a:pt x="6036" y="9132"/>
                  </a:lnTo>
                  <a:lnTo>
                    <a:pt x="46212" y="1934"/>
                  </a:lnTo>
                  <a:lnTo>
                    <a:pt x="91758" y="255"/>
                  </a:lnTo>
                  <a:lnTo>
                    <a:pt x="127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92"/>
          <p:cNvGrpSpPr/>
          <p:nvPr/>
        </p:nvGrpSpPr>
        <p:grpSpPr>
          <a:xfrm>
            <a:off x="3975962" y="3318335"/>
            <a:ext cx="1243739" cy="463091"/>
            <a:chOff x="3975962" y="3318335"/>
            <a:chExt cx="1243739" cy="463091"/>
          </a:xfrm>
        </p:grpSpPr>
        <p:sp>
          <p:nvSpPr>
            <p:cNvPr id="117" name="SMARTInkShape-4437"/>
            <p:cNvSpPr/>
            <p:nvPr>
              <p:custDataLst>
                <p:tags r:id="rId50"/>
              </p:custDataLst>
            </p:nvPr>
          </p:nvSpPr>
          <p:spPr>
            <a:xfrm>
              <a:off x="3975962" y="3318335"/>
              <a:ext cx="126522" cy="355127"/>
            </a:xfrm>
            <a:custGeom>
              <a:avLst/>
              <a:gdLst/>
              <a:ahLst/>
              <a:cxnLst/>
              <a:rect l="0" t="0" r="0" b="0"/>
              <a:pathLst>
                <a:path w="126522" h="355127">
                  <a:moveTo>
                    <a:pt x="5488" y="110665"/>
                  </a:moveTo>
                  <a:lnTo>
                    <a:pt x="5488" y="110665"/>
                  </a:lnTo>
                  <a:lnTo>
                    <a:pt x="4430" y="120386"/>
                  </a:lnTo>
                  <a:lnTo>
                    <a:pt x="0" y="142120"/>
                  </a:lnTo>
                  <a:lnTo>
                    <a:pt x="4556" y="182188"/>
                  </a:lnTo>
                  <a:lnTo>
                    <a:pt x="5304" y="225061"/>
                  </a:lnTo>
                  <a:lnTo>
                    <a:pt x="5434" y="267091"/>
                  </a:lnTo>
                  <a:lnTo>
                    <a:pt x="5472" y="305768"/>
                  </a:lnTo>
                  <a:lnTo>
                    <a:pt x="5486" y="351141"/>
                  </a:lnTo>
                  <a:lnTo>
                    <a:pt x="5488" y="355126"/>
                  </a:lnTo>
                  <a:lnTo>
                    <a:pt x="8310" y="316450"/>
                  </a:lnTo>
                  <a:lnTo>
                    <a:pt x="13027" y="275355"/>
                  </a:lnTo>
                  <a:lnTo>
                    <a:pt x="17247" y="231429"/>
                  </a:lnTo>
                  <a:lnTo>
                    <a:pt x="22378" y="195483"/>
                  </a:lnTo>
                  <a:lnTo>
                    <a:pt x="23898" y="158021"/>
                  </a:lnTo>
                  <a:lnTo>
                    <a:pt x="29468" y="112494"/>
                  </a:lnTo>
                  <a:lnTo>
                    <a:pt x="37758" y="72519"/>
                  </a:lnTo>
                  <a:lnTo>
                    <a:pt x="51973" y="32217"/>
                  </a:lnTo>
                  <a:lnTo>
                    <a:pt x="64534" y="8634"/>
                  </a:lnTo>
                  <a:lnTo>
                    <a:pt x="69194" y="4544"/>
                  </a:lnTo>
                  <a:lnTo>
                    <a:pt x="80016" y="0"/>
                  </a:lnTo>
                  <a:lnTo>
                    <a:pt x="94703" y="3625"/>
                  </a:lnTo>
                  <a:lnTo>
                    <a:pt x="103065" y="7555"/>
                  </a:lnTo>
                  <a:lnTo>
                    <a:pt x="115178" y="20388"/>
                  </a:lnTo>
                  <a:lnTo>
                    <a:pt x="123030" y="36675"/>
                  </a:lnTo>
                  <a:lnTo>
                    <a:pt x="126521" y="54497"/>
                  </a:lnTo>
                  <a:lnTo>
                    <a:pt x="121157" y="97296"/>
                  </a:lnTo>
                  <a:lnTo>
                    <a:pt x="115810" y="113896"/>
                  </a:lnTo>
                  <a:lnTo>
                    <a:pt x="96737" y="140197"/>
                  </a:lnTo>
                  <a:lnTo>
                    <a:pt x="55409" y="173808"/>
                  </a:lnTo>
                  <a:lnTo>
                    <a:pt x="41433" y="181061"/>
                  </a:lnTo>
                  <a:lnTo>
                    <a:pt x="15013" y="18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438"/>
            <p:cNvSpPr/>
            <p:nvPr>
              <p:custDataLst>
                <p:tags r:id="rId51"/>
              </p:custDataLst>
            </p:nvPr>
          </p:nvSpPr>
          <p:spPr>
            <a:xfrm>
              <a:off x="4105275" y="3457575"/>
              <a:ext cx="133351" cy="194514"/>
            </a:xfrm>
            <a:custGeom>
              <a:avLst/>
              <a:gdLst/>
              <a:ahLst/>
              <a:cxnLst/>
              <a:rect l="0" t="0" r="0" b="0"/>
              <a:pathLst>
                <a:path w="133351" h="194514">
                  <a:moveTo>
                    <a:pt x="0" y="38100"/>
                  </a:moveTo>
                  <a:lnTo>
                    <a:pt x="0" y="38100"/>
                  </a:lnTo>
                  <a:lnTo>
                    <a:pt x="0" y="43157"/>
                  </a:lnTo>
                  <a:lnTo>
                    <a:pt x="1058" y="44646"/>
                  </a:lnTo>
                  <a:lnTo>
                    <a:pt x="2822" y="45639"/>
                  </a:lnTo>
                  <a:lnTo>
                    <a:pt x="5057" y="46301"/>
                  </a:lnTo>
                  <a:lnTo>
                    <a:pt x="17305" y="56026"/>
                  </a:lnTo>
                  <a:lnTo>
                    <a:pt x="27446" y="65823"/>
                  </a:lnTo>
                  <a:lnTo>
                    <a:pt x="33365" y="77232"/>
                  </a:lnTo>
                  <a:lnTo>
                    <a:pt x="45223" y="121930"/>
                  </a:lnTo>
                  <a:lnTo>
                    <a:pt x="45499" y="136741"/>
                  </a:lnTo>
                  <a:lnTo>
                    <a:pt x="34227" y="181421"/>
                  </a:lnTo>
                  <a:lnTo>
                    <a:pt x="28265" y="191757"/>
                  </a:lnTo>
                  <a:lnTo>
                    <a:pt x="25193" y="194513"/>
                  </a:lnTo>
                  <a:lnTo>
                    <a:pt x="23145" y="194233"/>
                  </a:lnTo>
                  <a:lnTo>
                    <a:pt x="21780" y="191931"/>
                  </a:lnTo>
                  <a:lnTo>
                    <a:pt x="20870" y="188279"/>
                  </a:lnTo>
                  <a:lnTo>
                    <a:pt x="29651" y="148031"/>
                  </a:lnTo>
                  <a:lnTo>
                    <a:pt x="41488" y="110850"/>
                  </a:lnTo>
                  <a:lnTo>
                    <a:pt x="69226" y="67914"/>
                  </a:lnTo>
                  <a:lnTo>
                    <a:pt x="104523" y="2126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439"/>
            <p:cNvSpPr/>
            <p:nvPr>
              <p:custDataLst>
                <p:tags r:id="rId52"/>
              </p:custDataLst>
            </p:nvPr>
          </p:nvSpPr>
          <p:spPr>
            <a:xfrm>
              <a:off x="4591050" y="3397695"/>
              <a:ext cx="152401" cy="231331"/>
            </a:xfrm>
            <a:custGeom>
              <a:avLst/>
              <a:gdLst/>
              <a:ahLst/>
              <a:cxnLst/>
              <a:rect l="0" t="0" r="0" b="0"/>
              <a:pathLst>
                <a:path w="152401" h="231331">
                  <a:moveTo>
                    <a:pt x="0" y="12255"/>
                  </a:moveTo>
                  <a:lnTo>
                    <a:pt x="0" y="12255"/>
                  </a:lnTo>
                  <a:lnTo>
                    <a:pt x="5057" y="12255"/>
                  </a:lnTo>
                  <a:lnTo>
                    <a:pt x="6546" y="10138"/>
                  </a:lnTo>
                  <a:lnTo>
                    <a:pt x="8201" y="2142"/>
                  </a:lnTo>
                  <a:lnTo>
                    <a:pt x="9701" y="221"/>
                  </a:lnTo>
                  <a:lnTo>
                    <a:pt x="11759" y="0"/>
                  </a:lnTo>
                  <a:lnTo>
                    <a:pt x="14189" y="910"/>
                  </a:lnTo>
                  <a:lnTo>
                    <a:pt x="50194" y="47399"/>
                  </a:lnTo>
                  <a:lnTo>
                    <a:pt x="83542" y="93988"/>
                  </a:lnTo>
                  <a:lnTo>
                    <a:pt x="112536" y="137890"/>
                  </a:lnTo>
                  <a:lnTo>
                    <a:pt x="130258" y="181084"/>
                  </a:lnTo>
                  <a:lnTo>
                    <a:pt x="152400" y="231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440"/>
            <p:cNvSpPr/>
            <p:nvPr>
              <p:custDataLst>
                <p:tags r:id="rId53"/>
              </p:custDataLst>
            </p:nvPr>
          </p:nvSpPr>
          <p:spPr>
            <a:xfrm>
              <a:off x="4326807" y="3343161"/>
              <a:ext cx="159469" cy="314440"/>
            </a:xfrm>
            <a:custGeom>
              <a:avLst/>
              <a:gdLst/>
              <a:ahLst/>
              <a:cxnLst/>
              <a:rect l="0" t="0" r="0" b="0"/>
              <a:pathLst>
                <a:path w="159469" h="314440">
                  <a:moveTo>
                    <a:pt x="159468" y="66789"/>
                  </a:moveTo>
                  <a:lnTo>
                    <a:pt x="159468" y="66789"/>
                  </a:lnTo>
                  <a:lnTo>
                    <a:pt x="159468" y="21960"/>
                  </a:lnTo>
                  <a:lnTo>
                    <a:pt x="157351" y="13620"/>
                  </a:lnTo>
                  <a:lnTo>
                    <a:pt x="149355" y="1531"/>
                  </a:lnTo>
                  <a:lnTo>
                    <a:pt x="142142" y="0"/>
                  </a:lnTo>
                  <a:lnTo>
                    <a:pt x="122840" y="3944"/>
                  </a:lnTo>
                  <a:lnTo>
                    <a:pt x="88172" y="23121"/>
                  </a:lnTo>
                  <a:lnTo>
                    <a:pt x="48253" y="70079"/>
                  </a:lnTo>
                  <a:lnTo>
                    <a:pt x="19129" y="115056"/>
                  </a:lnTo>
                  <a:lnTo>
                    <a:pt x="5834" y="162123"/>
                  </a:lnTo>
                  <a:lnTo>
                    <a:pt x="0" y="196284"/>
                  </a:lnTo>
                  <a:lnTo>
                    <a:pt x="1093" y="237097"/>
                  </a:lnTo>
                  <a:lnTo>
                    <a:pt x="6529" y="261015"/>
                  </a:lnTo>
                  <a:lnTo>
                    <a:pt x="16001" y="278700"/>
                  </a:lnTo>
                  <a:lnTo>
                    <a:pt x="38290" y="300557"/>
                  </a:lnTo>
                  <a:lnTo>
                    <a:pt x="83268" y="314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441"/>
            <p:cNvSpPr/>
            <p:nvPr>
              <p:custDataLst>
                <p:tags r:id="rId54"/>
              </p:custDataLst>
            </p:nvPr>
          </p:nvSpPr>
          <p:spPr>
            <a:xfrm>
              <a:off x="4592659" y="3366793"/>
              <a:ext cx="188892" cy="300333"/>
            </a:xfrm>
            <a:custGeom>
              <a:avLst/>
              <a:gdLst/>
              <a:ahLst/>
              <a:cxnLst/>
              <a:rect l="0" t="0" r="0" b="0"/>
              <a:pathLst>
                <a:path w="188892" h="300333">
                  <a:moveTo>
                    <a:pt x="188891" y="5057"/>
                  </a:moveTo>
                  <a:lnTo>
                    <a:pt x="188891" y="5057"/>
                  </a:lnTo>
                  <a:lnTo>
                    <a:pt x="183834" y="0"/>
                  </a:lnTo>
                  <a:lnTo>
                    <a:pt x="180229" y="1686"/>
                  </a:lnTo>
                  <a:lnTo>
                    <a:pt x="140945" y="43238"/>
                  </a:lnTo>
                  <a:lnTo>
                    <a:pt x="102928" y="88010"/>
                  </a:lnTo>
                  <a:lnTo>
                    <a:pt x="68695" y="131535"/>
                  </a:lnTo>
                  <a:lnTo>
                    <a:pt x="48301" y="160176"/>
                  </a:lnTo>
                  <a:lnTo>
                    <a:pt x="24344" y="204485"/>
                  </a:lnTo>
                  <a:lnTo>
                    <a:pt x="15218" y="217517"/>
                  </a:lnTo>
                  <a:lnTo>
                    <a:pt x="2011" y="261346"/>
                  </a:lnTo>
                  <a:lnTo>
                    <a:pt x="0" y="271716"/>
                  </a:lnTo>
                  <a:lnTo>
                    <a:pt x="17441" y="300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442"/>
            <p:cNvSpPr/>
            <p:nvPr>
              <p:custDataLst>
                <p:tags r:id="rId55"/>
              </p:custDataLst>
            </p:nvPr>
          </p:nvSpPr>
          <p:spPr>
            <a:xfrm>
              <a:off x="4829175" y="36004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2979" y="16247"/>
                  </a:lnTo>
                  <a:lnTo>
                    <a:pt x="1324" y="22390"/>
                  </a:lnTo>
                  <a:lnTo>
                    <a:pt x="78" y="6829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443"/>
            <p:cNvSpPr/>
            <p:nvPr>
              <p:custDataLst>
                <p:tags r:id="rId56"/>
              </p:custDataLst>
            </p:nvPr>
          </p:nvSpPr>
          <p:spPr>
            <a:xfrm>
              <a:off x="4838932" y="3476625"/>
              <a:ext cx="42059" cy="28425"/>
            </a:xfrm>
            <a:custGeom>
              <a:avLst/>
              <a:gdLst/>
              <a:ahLst/>
              <a:cxnLst/>
              <a:rect l="0" t="0" r="0" b="0"/>
              <a:pathLst>
                <a:path w="42059" h="28425">
                  <a:moveTo>
                    <a:pt x="18818" y="9525"/>
                  </a:moveTo>
                  <a:lnTo>
                    <a:pt x="18818" y="9525"/>
                  </a:lnTo>
                  <a:lnTo>
                    <a:pt x="2416" y="9525"/>
                  </a:lnTo>
                  <a:lnTo>
                    <a:pt x="1533" y="10583"/>
                  </a:lnTo>
                  <a:lnTo>
                    <a:pt x="290" y="17130"/>
                  </a:lnTo>
                  <a:lnTo>
                    <a:pt x="0" y="22782"/>
                  </a:lnTo>
                  <a:lnTo>
                    <a:pt x="2039" y="24713"/>
                  </a:lnTo>
                  <a:lnTo>
                    <a:pt x="13964" y="27431"/>
                  </a:lnTo>
                  <a:lnTo>
                    <a:pt x="31297" y="28424"/>
                  </a:lnTo>
                  <a:lnTo>
                    <a:pt x="34546" y="26358"/>
                  </a:lnTo>
                  <a:lnTo>
                    <a:pt x="40978" y="18417"/>
                  </a:lnTo>
                  <a:lnTo>
                    <a:pt x="42058" y="14395"/>
                  </a:lnTo>
                  <a:lnTo>
                    <a:pt x="41719" y="10655"/>
                  </a:lnTo>
                  <a:lnTo>
                    <a:pt x="40436" y="7103"/>
                  </a:lnTo>
                  <a:lnTo>
                    <a:pt x="38521" y="4735"/>
                  </a:lnTo>
                  <a:lnTo>
                    <a:pt x="33572" y="2105"/>
                  </a:lnTo>
                  <a:lnTo>
                    <a:pt x="1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444"/>
            <p:cNvSpPr/>
            <p:nvPr>
              <p:custDataLst>
                <p:tags r:id="rId57"/>
              </p:custDataLst>
            </p:nvPr>
          </p:nvSpPr>
          <p:spPr>
            <a:xfrm>
              <a:off x="5086350" y="3667125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133350" y="0"/>
                  </a:moveTo>
                  <a:lnTo>
                    <a:pt x="133350" y="0"/>
                  </a:lnTo>
                  <a:lnTo>
                    <a:pt x="88570" y="44781"/>
                  </a:lnTo>
                  <a:lnTo>
                    <a:pt x="44019" y="842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MARTInkShape-4445"/>
          <p:cNvSpPr/>
          <p:nvPr>
            <p:custDataLst>
              <p:tags r:id="rId3"/>
            </p:custDataLst>
          </p:nvPr>
        </p:nvSpPr>
        <p:spPr>
          <a:xfrm>
            <a:off x="5162550" y="3514725"/>
            <a:ext cx="9526" cy="28576"/>
          </a:xfrm>
          <a:custGeom>
            <a:avLst/>
            <a:gdLst/>
            <a:ahLst/>
            <a:cxnLst/>
            <a:rect l="0" t="0" r="0" b="0"/>
            <a:pathLst>
              <a:path w="9526" h="28576">
                <a:moveTo>
                  <a:pt x="0" y="0"/>
                </a:moveTo>
                <a:lnTo>
                  <a:pt x="0" y="0"/>
                </a:lnTo>
                <a:lnTo>
                  <a:pt x="8201" y="0"/>
                </a:lnTo>
                <a:lnTo>
                  <a:pt x="8642" y="1058"/>
                </a:lnTo>
                <a:lnTo>
                  <a:pt x="9525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794"/>
          <p:cNvGrpSpPr/>
          <p:nvPr/>
        </p:nvGrpSpPr>
        <p:grpSpPr>
          <a:xfrm>
            <a:off x="5493648" y="3357720"/>
            <a:ext cx="264541" cy="337981"/>
            <a:chOff x="5493648" y="3357720"/>
            <a:chExt cx="264541" cy="337981"/>
          </a:xfrm>
        </p:grpSpPr>
        <p:sp>
          <p:nvSpPr>
            <p:cNvPr id="127" name="SMARTInkShape-4446"/>
            <p:cNvSpPr/>
            <p:nvPr>
              <p:custDataLst>
                <p:tags r:id="rId48"/>
              </p:custDataLst>
            </p:nvPr>
          </p:nvSpPr>
          <p:spPr>
            <a:xfrm>
              <a:off x="5493648" y="3425677"/>
              <a:ext cx="192778" cy="191255"/>
            </a:xfrm>
            <a:custGeom>
              <a:avLst/>
              <a:gdLst/>
              <a:ahLst/>
              <a:cxnLst/>
              <a:rect l="0" t="0" r="0" b="0"/>
              <a:pathLst>
                <a:path w="192778" h="191255">
                  <a:moveTo>
                    <a:pt x="68952" y="31898"/>
                  </a:moveTo>
                  <a:lnTo>
                    <a:pt x="68952" y="31898"/>
                  </a:lnTo>
                  <a:lnTo>
                    <a:pt x="60751" y="23697"/>
                  </a:lnTo>
                  <a:lnTo>
                    <a:pt x="49706" y="27822"/>
                  </a:lnTo>
                  <a:lnTo>
                    <a:pt x="33028" y="45860"/>
                  </a:lnTo>
                  <a:lnTo>
                    <a:pt x="12507" y="89632"/>
                  </a:lnTo>
                  <a:lnTo>
                    <a:pt x="4297" y="122207"/>
                  </a:lnTo>
                  <a:lnTo>
                    <a:pt x="3734" y="155570"/>
                  </a:lnTo>
                  <a:lnTo>
                    <a:pt x="7511" y="170119"/>
                  </a:lnTo>
                  <a:lnTo>
                    <a:pt x="12116" y="175904"/>
                  </a:lnTo>
                  <a:lnTo>
                    <a:pt x="25700" y="185153"/>
                  </a:lnTo>
                  <a:lnTo>
                    <a:pt x="46141" y="191254"/>
                  </a:lnTo>
                  <a:lnTo>
                    <a:pt x="59167" y="189859"/>
                  </a:lnTo>
                  <a:lnTo>
                    <a:pt x="81222" y="180301"/>
                  </a:lnTo>
                  <a:lnTo>
                    <a:pt x="97689" y="168764"/>
                  </a:lnTo>
                  <a:lnTo>
                    <a:pt x="126999" y="131413"/>
                  </a:lnTo>
                  <a:lnTo>
                    <a:pt x="133071" y="101483"/>
                  </a:lnTo>
                  <a:lnTo>
                    <a:pt x="127517" y="54502"/>
                  </a:lnTo>
                  <a:lnTo>
                    <a:pt x="122144" y="33477"/>
                  </a:lnTo>
                  <a:lnTo>
                    <a:pt x="117115" y="25543"/>
                  </a:lnTo>
                  <a:lnTo>
                    <a:pt x="95922" y="9318"/>
                  </a:lnTo>
                  <a:lnTo>
                    <a:pt x="82350" y="1401"/>
                  </a:lnTo>
                  <a:lnTo>
                    <a:pt x="66439" y="0"/>
                  </a:lnTo>
                  <a:lnTo>
                    <a:pt x="40468" y="2666"/>
                  </a:lnTo>
                  <a:lnTo>
                    <a:pt x="18532" y="13241"/>
                  </a:lnTo>
                  <a:lnTo>
                    <a:pt x="6679" y="29603"/>
                  </a:lnTo>
                  <a:lnTo>
                    <a:pt x="0" y="48870"/>
                  </a:lnTo>
                  <a:lnTo>
                    <a:pt x="560" y="64488"/>
                  </a:lnTo>
                  <a:lnTo>
                    <a:pt x="9980" y="78485"/>
                  </a:lnTo>
                  <a:lnTo>
                    <a:pt x="27491" y="92621"/>
                  </a:lnTo>
                  <a:lnTo>
                    <a:pt x="68039" y="105394"/>
                  </a:lnTo>
                  <a:lnTo>
                    <a:pt x="111401" y="115804"/>
                  </a:lnTo>
                  <a:lnTo>
                    <a:pt x="150440" y="116205"/>
                  </a:lnTo>
                  <a:lnTo>
                    <a:pt x="192777" y="108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447"/>
            <p:cNvSpPr/>
            <p:nvPr>
              <p:custDataLst>
                <p:tags r:id="rId49"/>
              </p:custDataLst>
            </p:nvPr>
          </p:nvSpPr>
          <p:spPr>
            <a:xfrm>
              <a:off x="5638800" y="3357720"/>
              <a:ext cx="119389" cy="337981"/>
            </a:xfrm>
            <a:custGeom>
              <a:avLst/>
              <a:gdLst/>
              <a:ahLst/>
              <a:cxnLst/>
              <a:rect l="0" t="0" r="0" b="0"/>
              <a:pathLst>
                <a:path w="119389" h="337981">
                  <a:moveTo>
                    <a:pt x="57150" y="14130"/>
                  </a:moveTo>
                  <a:lnTo>
                    <a:pt x="57150" y="14130"/>
                  </a:lnTo>
                  <a:lnTo>
                    <a:pt x="52094" y="9073"/>
                  </a:lnTo>
                  <a:lnTo>
                    <a:pt x="49611" y="3769"/>
                  </a:lnTo>
                  <a:lnTo>
                    <a:pt x="48949" y="873"/>
                  </a:lnTo>
                  <a:lnTo>
                    <a:pt x="49566" y="0"/>
                  </a:lnTo>
                  <a:lnTo>
                    <a:pt x="51036" y="477"/>
                  </a:lnTo>
                  <a:lnTo>
                    <a:pt x="53074" y="1853"/>
                  </a:lnTo>
                  <a:lnTo>
                    <a:pt x="83307" y="49192"/>
                  </a:lnTo>
                  <a:lnTo>
                    <a:pt x="104038" y="91916"/>
                  </a:lnTo>
                  <a:lnTo>
                    <a:pt x="114007" y="131618"/>
                  </a:lnTo>
                  <a:lnTo>
                    <a:pt x="119388" y="161125"/>
                  </a:lnTo>
                  <a:lnTo>
                    <a:pt x="113103" y="207614"/>
                  </a:lnTo>
                  <a:lnTo>
                    <a:pt x="94190" y="252199"/>
                  </a:lnTo>
                  <a:lnTo>
                    <a:pt x="78825" y="280225"/>
                  </a:lnTo>
                  <a:lnTo>
                    <a:pt x="34515" y="320715"/>
                  </a:lnTo>
                  <a:lnTo>
                    <a:pt x="0" y="33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4448"/>
          <p:cNvSpPr/>
          <p:nvPr>
            <p:custDataLst>
              <p:tags r:id="rId4"/>
            </p:custDataLst>
          </p:nvPr>
        </p:nvSpPr>
        <p:spPr>
          <a:xfrm>
            <a:off x="5076875" y="3028967"/>
            <a:ext cx="952043" cy="989287"/>
          </a:xfrm>
          <a:custGeom>
            <a:avLst/>
            <a:gdLst/>
            <a:ahLst/>
            <a:cxnLst/>
            <a:rect l="0" t="0" r="0" b="0"/>
            <a:pathLst>
              <a:path w="952043" h="989287">
                <a:moveTo>
                  <a:pt x="666700" y="95233"/>
                </a:moveTo>
                <a:lnTo>
                  <a:pt x="666700" y="95233"/>
                </a:lnTo>
                <a:lnTo>
                  <a:pt x="666700" y="90177"/>
                </a:lnTo>
                <a:lnTo>
                  <a:pt x="669522" y="84872"/>
                </a:lnTo>
                <a:lnTo>
                  <a:pt x="674901" y="77899"/>
                </a:lnTo>
                <a:lnTo>
                  <a:pt x="674284" y="76269"/>
                </a:lnTo>
                <a:lnTo>
                  <a:pt x="669417" y="68918"/>
                </a:lnTo>
                <a:lnTo>
                  <a:pt x="667236" y="56952"/>
                </a:lnTo>
                <a:lnTo>
                  <a:pt x="667058" y="53838"/>
                </a:lnTo>
                <a:lnTo>
                  <a:pt x="665880" y="51761"/>
                </a:lnTo>
                <a:lnTo>
                  <a:pt x="664038" y="50376"/>
                </a:lnTo>
                <a:lnTo>
                  <a:pt x="659167" y="47780"/>
                </a:lnTo>
                <a:lnTo>
                  <a:pt x="631744" y="23188"/>
                </a:lnTo>
                <a:lnTo>
                  <a:pt x="588266" y="7346"/>
                </a:lnTo>
                <a:lnTo>
                  <a:pt x="576807" y="3255"/>
                </a:lnTo>
                <a:lnTo>
                  <a:pt x="530470" y="175"/>
                </a:lnTo>
                <a:lnTo>
                  <a:pt x="483485" y="0"/>
                </a:lnTo>
                <a:lnTo>
                  <a:pt x="456486" y="2810"/>
                </a:lnTo>
                <a:lnTo>
                  <a:pt x="410496" y="9685"/>
                </a:lnTo>
                <a:lnTo>
                  <a:pt x="370090" y="22649"/>
                </a:lnTo>
                <a:lnTo>
                  <a:pt x="323624" y="40963"/>
                </a:lnTo>
                <a:lnTo>
                  <a:pt x="276152" y="70212"/>
                </a:lnTo>
                <a:lnTo>
                  <a:pt x="228547" y="101633"/>
                </a:lnTo>
                <a:lnTo>
                  <a:pt x="180925" y="143701"/>
                </a:lnTo>
                <a:lnTo>
                  <a:pt x="155172" y="174505"/>
                </a:lnTo>
                <a:lnTo>
                  <a:pt x="122451" y="217783"/>
                </a:lnTo>
                <a:lnTo>
                  <a:pt x="99864" y="257368"/>
                </a:lnTo>
                <a:lnTo>
                  <a:pt x="79766" y="297554"/>
                </a:lnTo>
                <a:lnTo>
                  <a:pt x="55349" y="336273"/>
                </a:lnTo>
                <a:lnTo>
                  <a:pt x="38119" y="379613"/>
                </a:lnTo>
                <a:lnTo>
                  <a:pt x="26311" y="425968"/>
                </a:lnTo>
                <a:lnTo>
                  <a:pt x="16110" y="468159"/>
                </a:lnTo>
                <a:lnTo>
                  <a:pt x="6385" y="512529"/>
                </a:lnTo>
                <a:lnTo>
                  <a:pt x="1856" y="559190"/>
                </a:lnTo>
                <a:lnTo>
                  <a:pt x="515" y="601472"/>
                </a:lnTo>
                <a:lnTo>
                  <a:pt x="117" y="645867"/>
                </a:lnTo>
                <a:lnTo>
                  <a:pt x="0" y="687479"/>
                </a:lnTo>
                <a:lnTo>
                  <a:pt x="5021" y="726620"/>
                </a:lnTo>
                <a:lnTo>
                  <a:pt x="13212" y="765028"/>
                </a:lnTo>
                <a:lnTo>
                  <a:pt x="22341" y="803220"/>
                </a:lnTo>
                <a:lnTo>
                  <a:pt x="35966" y="846446"/>
                </a:lnTo>
                <a:lnTo>
                  <a:pt x="57943" y="885559"/>
                </a:lnTo>
                <a:lnTo>
                  <a:pt x="90019" y="932342"/>
                </a:lnTo>
                <a:lnTo>
                  <a:pt x="115537" y="953336"/>
                </a:lnTo>
                <a:lnTo>
                  <a:pt x="162044" y="973984"/>
                </a:lnTo>
                <a:lnTo>
                  <a:pt x="202125" y="986207"/>
                </a:lnTo>
                <a:lnTo>
                  <a:pt x="241652" y="989286"/>
                </a:lnTo>
                <a:lnTo>
                  <a:pt x="276529" y="989141"/>
                </a:lnTo>
                <a:lnTo>
                  <a:pt x="318377" y="982865"/>
                </a:lnTo>
                <a:lnTo>
                  <a:pt x="359117" y="973245"/>
                </a:lnTo>
                <a:lnTo>
                  <a:pt x="403173" y="957459"/>
                </a:lnTo>
                <a:lnTo>
                  <a:pt x="444567" y="939376"/>
                </a:lnTo>
                <a:lnTo>
                  <a:pt x="488817" y="919554"/>
                </a:lnTo>
                <a:lnTo>
                  <a:pt x="530268" y="894043"/>
                </a:lnTo>
                <a:lnTo>
                  <a:pt x="575594" y="866376"/>
                </a:lnTo>
                <a:lnTo>
                  <a:pt x="621478" y="837011"/>
                </a:lnTo>
                <a:lnTo>
                  <a:pt x="663413" y="801970"/>
                </a:lnTo>
                <a:lnTo>
                  <a:pt x="707824" y="765834"/>
                </a:lnTo>
                <a:lnTo>
                  <a:pt x="748265" y="732432"/>
                </a:lnTo>
                <a:lnTo>
                  <a:pt x="786000" y="691021"/>
                </a:lnTo>
                <a:lnTo>
                  <a:pt x="818817" y="651469"/>
                </a:lnTo>
                <a:lnTo>
                  <a:pt x="853824" y="611881"/>
                </a:lnTo>
                <a:lnTo>
                  <a:pt x="883716" y="567107"/>
                </a:lnTo>
                <a:lnTo>
                  <a:pt x="906449" y="521386"/>
                </a:lnTo>
                <a:lnTo>
                  <a:pt x="925532" y="479498"/>
                </a:lnTo>
                <a:lnTo>
                  <a:pt x="938359" y="434044"/>
                </a:lnTo>
                <a:lnTo>
                  <a:pt x="947804" y="387062"/>
                </a:lnTo>
                <a:lnTo>
                  <a:pt x="951074" y="340686"/>
                </a:lnTo>
                <a:lnTo>
                  <a:pt x="952042" y="298605"/>
                </a:lnTo>
                <a:lnTo>
                  <a:pt x="951271" y="254152"/>
                </a:lnTo>
                <a:lnTo>
                  <a:pt x="943751" y="213699"/>
                </a:lnTo>
                <a:lnTo>
                  <a:pt x="928589" y="175960"/>
                </a:lnTo>
                <a:lnTo>
                  <a:pt x="901679" y="134227"/>
                </a:lnTo>
                <a:lnTo>
                  <a:pt x="856786" y="87942"/>
                </a:lnTo>
                <a:lnTo>
                  <a:pt x="816196" y="65532"/>
                </a:lnTo>
                <a:lnTo>
                  <a:pt x="791351" y="55574"/>
                </a:lnTo>
                <a:lnTo>
                  <a:pt x="748671" y="48910"/>
                </a:lnTo>
                <a:lnTo>
                  <a:pt x="706627" y="41762"/>
                </a:lnTo>
                <a:lnTo>
                  <a:pt x="672804" y="39718"/>
                </a:lnTo>
                <a:lnTo>
                  <a:pt x="628174" y="43624"/>
                </a:lnTo>
                <a:lnTo>
                  <a:pt x="583083" y="51484"/>
                </a:lnTo>
                <a:lnTo>
                  <a:pt x="541265" y="60516"/>
                </a:lnTo>
                <a:lnTo>
                  <a:pt x="514300" y="666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Shape-4449"/>
          <p:cNvSpPr/>
          <p:nvPr>
            <p:custDataLst>
              <p:tags r:id="rId5"/>
            </p:custDataLst>
          </p:nvPr>
        </p:nvSpPr>
        <p:spPr>
          <a:xfrm>
            <a:off x="4152900" y="3820433"/>
            <a:ext cx="704851" cy="73842"/>
          </a:xfrm>
          <a:custGeom>
            <a:avLst/>
            <a:gdLst/>
            <a:ahLst/>
            <a:cxnLst/>
            <a:rect l="0" t="0" r="0" b="0"/>
            <a:pathLst>
              <a:path w="704851" h="73842">
                <a:moveTo>
                  <a:pt x="0" y="56242"/>
                </a:moveTo>
                <a:lnTo>
                  <a:pt x="0" y="56242"/>
                </a:lnTo>
                <a:lnTo>
                  <a:pt x="5057" y="56242"/>
                </a:lnTo>
                <a:lnTo>
                  <a:pt x="45760" y="42985"/>
                </a:lnTo>
                <a:lnTo>
                  <a:pt x="86415" y="37278"/>
                </a:lnTo>
                <a:lnTo>
                  <a:pt x="121795" y="30985"/>
                </a:lnTo>
                <a:lnTo>
                  <a:pt x="159090" y="27592"/>
                </a:lnTo>
                <a:lnTo>
                  <a:pt x="198008" y="21412"/>
                </a:lnTo>
                <a:lnTo>
                  <a:pt x="243642" y="18053"/>
                </a:lnTo>
                <a:lnTo>
                  <a:pt x="278677" y="13516"/>
                </a:lnTo>
                <a:lnTo>
                  <a:pt x="312593" y="10794"/>
                </a:lnTo>
                <a:lnTo>
                  <a:pt x="345305" y="9585"/>
                </a:lnTo>
                <a:lnTo>
                  <a:pt x="392414" y="7845"/>
                </a:lnTo>
                <a:lnTo>
                  <a:pt x="434711" y="2156"/>
                </a:lnTo>
                <a:lnTo>
                  <a:pt x="479229" y="0"/>
                </a:lnTo>
                <a:lnTo>
                  <a:pt x="521818" y="419"/>
                </a:lnTo>
                <a:lnTo>
                  <a:pt x="555769" y="4268"/>
                </a:lnTo>
                <a:lnTo>
                  <a:pt x="590357" y="12385"/>
                </a:lnTo>
                <a:lnTo>
                  <a:pt x="594655" y="14303"/>
                </a:lnTo>
                <a:lnTo>
                  <a:pt x="595403" y="15583"/>
                </a:lnTo>
                <a:lnTo>
                  <a:pt x="576339" y="22693"/>
                </a:lnTo>
                <a:lnTo>
                  <a:pt x="530836" y="31250"/>
                </a:lnTo>
                <a:lnTo>
                  <a:pt x="485603" y="35432"/>
                </a:lnTo>
                <a:lnTo>
                  <a:pt x="445390" y="41727"/>
                </a:lnTo>
                <a:lnTo>
                  <a:pt x="401607" y="45238"/>
                </a:lnTo>
                <a:lnTo>
                  <a:pt x="355121" y="51336"/>
                </a:lnTo>
                <a:lnTo>
                  <a:pt x="312889" y="54788"/>
                </a:lnTo>
                <a:lnTo>
                  <a:pt x="273565" y="60868"/>
                </a:lnTo>
                <a:lnTo>
                  <a:pt x="229956" y="65857"/>
                </a:lnTo>
                <a:lnTo>
                  <a:pt x="191266" y="73841"/>
                </a:lnTo>
                <a:lnTo>
                  <a:pt x="188894" y="73266"/>
                </a:lnTo>
                <a:lnTo>
                  <a:pt x="188371" y="71824"/>
                </a:lnTo>
                <a:lnTo>
                  <a:pt x="189080" y="69806"/>
                </a:lnTo>
                <a:lnTo>
                  <a:pt x="227183" y="65506"/>
                </a:lnTo>
                <a:lnTo>
                  <a:pt x="265104" y="58399"/>
                </a:lnTo>
                <a:lnTo>
                  <a:pt x="310442" y="50649"/>
                </a:lnTo>
                <a:lnTo>
                  <a:pt x="345407" y="48464"/>
                </a:lnTo>
                <a:lnTo>
                  <a:pt x="379292" y="44671"/>
                </a:lnTo>
                <a:lnTo>
                  <a:pt x="414108" y="39458"/>
                </a:lnTo>
                <a:lnTo>
                  <a:pt x="454276" y="33613"/>
                </a:lnTo>
                <a:lnTo>
                  <a:pt x="494000" y="27488"/>
                </a:lnTo>
                <a:lnTo>
                  <a:pt x="532822" y="22296"/>
                </a:lnTo>
                <a:lnTo>
                  <a:pt x="571243" y="19988"/>
                </a:lnTo>
                <a:lnTo>
                  <a:pt x="606664" y="18962"/>
                </a:lnTo>
                <a:lnTo>
                  <a:pt x="640045" y="17449"/>
                </a:lnTo>
                <a:lnTo>
                  <a:pt x="704850" y="86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Shape-4450"/>
          <p:cNvSpPr/>
          <p:nvPr>
            <p:custDataLst>
              <p:tags r:id="rId6"/>
            </p:custDataLst>
          </p:nvPr>
        </p:nvSpPr>
        <p:spPr>
          <a:xfrm>
            <a:off x="762000" y="4000619"/>
            <a:ext cx="10020301" cy="314207"/>
          </a:xfrm>
          <a:custGeom>
            <a:avLst/>
            <a:gdLst/>
            <a:ahLst/>
            <a:cxnLst/>
            <a:rect l="0" t="0" r="0" b="0"/>
            <a:pathLst>
              <a:path w="10020301" h="314207">
                <a:moveTo>
                  <a:pt x="0" y="314206"/>
                </a:moveTo>
                <a:lnTo>
                  <a:pt x="0" y="314206"/>
                </a:lnTo>
                <a:lnTo>
                  <a:pt x="5057" y="314206"/>
                </a:lnTo>
                <a:lnTo>
                  <a:pt x="10361" y="311384"/>
                </a:lnTo>
                <a:lnTo>
                  <a:pt x="27447" y="300949"/>
                </a:lnTo>
                <a:lnTo>
                  <a:pt x="65355" y="295242"/>
                </a:lnTo>
                <a:lnTo>
                  <a:pt x="110159" y="285021"/>
                </a:lnTo>
                <a:lnTo>
                  <a:pt x="156817" y="278748"/>
                </a:lnTo>
                <a:lnTo>
                  <a:pt x="202392" y="274066"/>
                </a:lnTo>
                <a:lnTo>
                  <a:pt x="238826" y="268799"/>
                </a:lnTo>
                <a:lnTo>
                  <a:pt x="284007" y="267019"/>
                </a:lnTo>
                <a:lnTo>
                  <a:pt x="323922" y="261655"/>
                </a:lnTo>
                <a:lnTo>
                  <a:pt x="369262" y="258418"/>
                </a:lnTo>
                <a:lnTo>
                  <a:pt x="416210" y="257460"/>
                </a:lnTo>
                <a:lnTo>
                  <a:pt x="463634" y="252119"/>
                </a:lnTo>
                <a:lnTo>
                  <a:pt x="498160" y="249570"/>
                </a:lnTo>
                <a:lnTo>
                  <a:pt x="535729" y="247379"/>
                </a:lnTo>
                <a:lnTo>
                  <a:pt x="577121" y="242877"/>
                </a:lnTo>
                <a:lnTo>
                  <a:pt x="620212" y="240171"/>
                </a:lnTo>
                <a:lnTo>
                  <a:pt x="664058" y="237910"/>
                </a:lnTo>
                <a:lnTo>
                  <a:pt x="708240" y="233377"/>
                </a:lnTo>
                <a:lnTo>
                  <a:pt x="752571" y="230657"/>
                </a:lnTo>
                <a:lnTo>
                  <a:pt x="799084" y="228390"/>
                </a:lnTo>
                <a:lnTo>
                  <a:pt x="824823" y="226304"/>
                </a:lnTo>
                <a:lnTo>
                  <a:pt x="851507" y="223855"/>
                </a:lnTo>
                <a:lnTo>
                  <a:pt x="876705" y="222222"/>
                </a:lnTo>
                <a:lnTo>
                  <a:pt x="900911" y="221133"/>
                </a:lnTo>
                <a:lnTo>
                  <a:pt x="924458" y="220407"/>
                </a:lnTo>
                <a:lnTo>
                  <a:pt x="949680" y="217807"/>
                </a:lnTo>
                <a:lnTo>
                  <a:pt x="976020" y="213956"/>
                </a:lnTo>
                <a:lnTo>
                  <a:pt x="1003105" y="209273"/>
                </a:lnTo>
                <a:lnTo>
                  <a:pt x="1031745" y="206150"/>
                </a:lnTo>
                <a:lnTo>
                  <a:pt x="1061422" y="204069"/>
                </a:lnTo>
                <a:lnTo>
                  <a:pt x="1091789" y="202681"/>
                </a:lnTo>
                <a:lnTo>
                  <a:pt x="1121560" y="200698"/>
                </a:lnTo>
                <a:lnTo>
                  <a:pt x="1150931" y="198317"/>
                </a:lnTo>
                <a:lnTo>
                  <a:pt x="1180037" y="195672"/>
                </a:lnTo>
                <a:lnTo>
                  <a:pt x="1211083" y="191792"/>
                </a:lnTo>
                <a:lnTo>
                  <a:pt x="1243422" y="187088"/>
                </a:lnTo>
                <a:lnTo>
                  <a:pt x="1276623" y="181836"/>
                </a:lnTo>
                <a:lnTo>
                  <a:pt x="1309340" y="177276"/>
                </a:lnTo>
                <a:lnTo>
                  <a:pt x="1341735" y="173177"/>
                </a:lnTo>
                <a:lnTo>
                  <a:pt x="1373915" y="169387"/>
                </a:lnTo>
                <a:lnTo>
                  <a:pt x="1408068" y="165801"/>
                </a:lnTo>
                <a:lnTo>
                  <a:pt x="1443537" y="162353"/>
                </a:lnTo>
                <a:lnTo>
                  <a:pt x="1479883" y="158995"/>
                </a:lnTo>
                <a:lnTo>
                  <a:pt x="1516814" y="155699"/>
                </a:lnTo>
                <a:lnTo>
                  <a:pt x="1554134" y="152443"/>
                </a:lnTo>
                <a:lnTo>
                  <a:pt x="1591714" y="149214"/>
                </a:lnTo>
                <a:lnTo>
                  <a:pt x="1630526" y="146003"/>
                </a:lnTo>
                <a:lnTo>
                  <a:pt x="1670159" y="142804"/>
                </a:lnTo>
                <a:lnTo>
                  <a:pt x="1710340" y="139612"/>
                </a:lnTo>
                <a:lnTo>
                  <a:pt x="1749826" y="136427"/>
                </a:lnTo>
                <a:lnTo>
                  <a:pt x="1788851" y="133245"/>
                </a:lnTo>
                <a:lnTo>
                  <a:pt x="1827567" y="130065"/>
                </a:lnTo>
                <a:lnTo>
                  <a:pt x="1867137" y="126888"/>
                </a:lnTo>
                <a:lnTo>
                  <a:pt x="1907274" y="123710"/>
                </a:lnTo>
                <a:lnTo>
                  <a:pt x="1947791" y="120534"/>
                </a:lnTo>
                <a:lnTo>
                  <a:pt x="1990678" y="117358"/>
                </a:lnTo>
                <a:lnTo>
                  <a:pt x="2035143" y="114182"/>
                </a:lnTo>
                <a:lnTo>
                  <a:pt x="2080662" y="111007"/>
                </a:lnTo>
                <a:lnTo>
                  <a:pt x="2124766" y="107831"/>
                </a:lnTo>
                <a:lnTo>
                  <a:pt x="2167928" y="104656"/>
                </a:lnTo>
                <a:lnTo>
                  <a:pt x="2210460" y="101481"/>
                </a:lnTo>
                <a:lnTo>
                  <a:pt x="2253632" y="98306"/>
                </a:lnTo>
                <a:lnTo>
                  <a:pt x="2297230" y="95131"/>
                </a:lnTo>
                <a:lnTo>
                  <a:pt x="2341111" y="91956"/>
                </a:lnTo>
                <a:lnTo>
                  <a:pt x="2386241" y="88781"/>
                </a:lnTo>
                <a:lnTo>
                  <a:pt x="2432202" y="85606"/>
                </a:lnTo>
                <a:lnTo>
                  <a:pt x="2478718" y="82431"/>
                </a:lnTo>
                <a:lnTo>
                  <a:pt x="2523487" y="79256"/>
                </a:lnTo>
                <a:lnTo>
                  <a:pt x="2567091" y="76081"/>
                </a:lnTo>
                <a:lnTo>
                  <a:pt x="2609919" y="72906"/>
                </a:lnTo>
                <a:lnTo>
                  <a:pt x="2656463" y="70789"/>
                </a:lnTo>
                <a:lnTo>
                  <a:pt x="2705483" y="69378"/>
                </a:lnTo>
                <a:lnTo>
                  <a:pt x="2756155" y="68437"/>
                </a:lnTo>
                <a:lnTo>
                  <a:pt x="2806871" y="66752"/>
                </a:lnTo>
                <a:lnTo>
                  <a:pt x="2857614" y="64570"/>
                </a:lnTo>
                <a:lnTo>
                  <a:pt x="2908376" y="62057"/>
                </a:lnTo>
                <a:lnTo>
                  <a:pt x="2960209" y="59323"/>
                </a:lnTo>
                <a:lnTo>
                  <a:pt x="3012756" y="56442"/>
                </a:lnTo>
                <a:lnTo>
                  <a:pt x="3065779" y="53463"/>
                </a:lnTo>
                <a:lnTo>
                  <a:pt x="3119119" y="51477"/>
                </a:lnTo>
                <a:lnTo>
                  <a:pt x="3172671" y="50154"/>
                </a:lnTo>
                <a:lnTo>
                  <a:pt x="3226364" y="49271"/>
                </a:lnTo>
                <a:lnTo>
                  <a:pt x="3281209" y="47625"/>
                </a:lnTo>
                <a:lnTo>
                  <a:pt x="3336823" y="45469"/>
                </a:lnTo>
                <a:lnTo>
                  <a:pt x="3392948" y="42973"/>
                </a:lnTo>
                <a:lnTo>
                  <a:pt x="3450474" y="40250"/>
                </a:lnTo>
                <a:lnTo>
                  <a:pt x="3508933" y="37377"/>
                </a:lnTo>
                <a:lnTo>
                  <a:pt x="3568013" y="34403"/>
                </a:lnTo>
                <a:lnTo>
                  <a:pt x="3627509" y="32421"/>
                </a:lnTo>
                <a:lnTo>
                  <a:pt x="3687281" y="31099"/>
                </a:lnTo>
                <a:lnTo>
                  <a:pt x="3747238" y="30218"/>
                </a:lnTo>
                <a:lnTo>
                  <a:pt x="3807316" y="28573"/>
                </a:lnTo>
                <a:lnTo>
                  <a:pt x="3867477" y="26417"/>
                </a:lnTo>
                <a:lnTo>
                  <a:pt x="3927694" y="23922"/>
                </a:lnTo>
                <a:lnTo>
                  <a:pt x="3989004" y="22258"/>
                </a:lnTo>
                <a:lnTo>
                  <a:pt x="4051044" y="21149"/>
                </a:lnTo>
                <a:lnTo>
                  <a:pt x="4113571" y="20410"/>
                </a:lnTo>
                <a:lnTo>
                  <a:pt x="4175364" y="18859"/>
                </a:lnTo>
                <a:lnTo>
                  <a:pt x="4236667" y="16766"/>
                </a:lnTo>
                <a:lnTo>
                  <a:pt x="4297645" y="14312"/>
                </a:lnTo>
                <a:lnTo>
                  <a:pt x="4358405" y="12677"/>
                </a:lnTo>
                <a:lnTo>
                  <a:pt x="4419020" y="11587"/>
                </a:lnTo>
                <a:lnTo>
                  <a:pt x="4479539" y="10860"/>
                </a:lnTo>
                <a:lnTo>
                  <a:pt x="4539992" y="10375"/>
                </a:lnTo>
                <a:lnTo>
                  <a:pt x="4600403" y="10052"/>
                </a:lnTo>
                <a:lnTo>
                  <a:pt x="4660786" y="9837"/>
                </a:lnTo>
                <a:lnTo>
                  <a:pt x="4722207" y="8635"/>
                </a:lnTo>
                <a:lnTo>
                  <a:pt x="4784322" y="6775"/>
                </a:lnTo>
                <a:lnTo>
                  <a:pt x="4846898" y="4477"/>
                </a:lnTo>
                <a:lnTo>
                  <a:pt x="4909782" y="2945"/>
                </a:lnTo>
                <a:lnTo>
                  <a:pt x="4972870" y="1924"/>
                </a:lnTo>
                <a:lnTo>
                  <a:pt x="5036097" y="1243"/>
                </a:lnTo>
                <a:lnTo>
                  <a:pt x="5100473" y="789"/>
                </a:lnTo>
                <a:lnTo>
                  <a:pt x="5165615" y="486"/>
                </a:lnTo>
                <a:lnTo>
                  <a:pt x="5231268" y="284"/>
                </a:lnTo>
                <a:lnTo>
                  <a:pt x="5298320" y="150"/>
                </a:lnTo>
                <a:lnTo>
                  <a:pt x="5366305" y="60"/>
                </a:lnTo>
                <a:lnTo>
                  <a:pt x="5434913" y="0"/>
                </a:lnTo>
                <a:lnTo>
                  <a:pt x="5502875" y="1019"/>
                </a:lnTo>
                <a:lnTo>
                  <a:pt x="5570408" y="2756"/>
                </a:lnTo>
                <a:lnTo>
                  <a:pt x="5637655" y="4973"/>
                </a:lnTo>
                <a:lnTo>
                  <a:pt x="5706828" y="6451"/>
                </a:lnTo>
                <a:lnTo>
                  <a:pt x="5777286" y="7436"/>
                </a:lnTo>
                <a:lnTo>
                  <a:pt x="5848600" y="8093"/>
                </a:lnTo>
                <a:lnTo>
                  <a:pt x="5918366" y="9589"/>
                </a:lnTo>
                <a:lnTo>
                  <a:pt x="5987103" y="11645"/>
                </a:lnTo>
                <a:lnTo>
                  <a:pt x="6055152" y="14074"/>
                </a:lnTo>
                <a:lnTo>
                  <a:pt x="6125918" y="15692"/>
                </a:lnTo>
                <a:lnTo>
                  <a:pt x="6198495" y="16772"/>
                </a:lnTo>
                <a:lnTo>
                  <a:pt x="6272280" y="17492"/>
                </a:lnTo>
                <a:lnTo>
                  <a:pt x="6345812" y="19030"/>
                </a:lnTo>
                <a:lnTo>
                  <a:pt x="6419175" y="21113"/>
                </a:lnTo>
                <a:lnTo>
                  <a:pt x="6492425" y="23561"/>
                </a:lnTo>
                <a:lnTo>
                  <a:pt x="6565600" y="26251"/>
                </a:lnTo>
                <a:lnTo>
                  <a:pt x="6638724" y="29103"/>
                </a:lnTo>
                <a:lnTo>
                  <a:pt x="6711817" y="32062"/>
                </a:lnTo>
                <a:lnTo>
                  <a:pt x="6784886" y="35094"/>
                </a:lnTo>
                <a:lnTo>
                  <a:pt x="6857940" y="38173"/>
                </a:lnTo>
                <a:lnTo>
                  <a:pt x="6930985" y="41284"/>
                </a:lnTo>
                <a:lnTo>
                  <a:pt x="7002965" y="44416"/>
                </a:lnTo>
                <a:lnTo>
                  <a:pt x="7074235" y="47563"/>
                </a:lnTo>
                <a:lnTo>
                  <a:pt x="7145031" y="50719"/>
                </a:lnTo>
                <a:lnTo>
                  <a:pt x="7215512" y="53881"/>
                </a:lnTo>
                <a:lnTo>
                  <a:pt x="7285784" y="57048"/>
                </a:lnTo>
                <a:lnTo>
                  <a:pt x="7355915" y="60217"/>
                </a:lnTo>
                <a:lnTo>
                  <a:pt x="7425951" y="64447"/>
                </a:lnTo>
                <a:lnTo>
                  <a:pt x="7495926" y="69383"/>
                </a:lnTo>
                <a:lnTo>
                  <a:pt x="7565859" y="74791"/>
                </a:lnTo>
                <a:lnTo>
                  <a:pt x="7636823" y="79454"/>
                </a:lnTo>
                <a:lnTo>
                  <a:pt x="7708474" y="83622"/>
                </a:lnTo>
                <a:lnTo>
                  <a:pt x="7780582" y="87458"/>
                </a:lnTo>
                <a:lnTo>
                  <a:pt x="7851939" y="92132"/>
                </a:lnTo>
                <a:lnTo>
                  <a:pt x="7922792" y="97365"/>
                </a:lnTo>
                <a:lnTo>
                  <a:pt x="7993311" y="102970"/>
                </a:lnTo>
                <a:lnTo>
                  <a:pt x="8062549" y="108824"/>
                </a:lnTo>
                <a:lnTo>
                  <a:pt x="8130932" y="114843"/>
                </a:lnTo>
                <a:lnTo>
                  <a:pt x="8198747" y="120972"/>
                </a:lnTo>
                <a:lnTo>
                  <a:pt x="8267239" y="127175"/>
                </a:lnTo>
                <a:lnTo>
                  <a:pt x="8336185" y="133427"/>
                </a:lnTo>
                <a:lnTo>
                  <a:pt x="8405432" y="139712"/>
                </a:lnTo>
                <a:lnTo>
                  <a:pt x="8472763" y="146018"/>
                </a:lnTo>
                <a:lnTo>
                  <a:pt x="8538818" y="152340"/>
                </a:lnTo>
                <a:lnTo>
                  <a:pt x="8604020" y="158670"/>
                </a:lnTo>
                <a:lnTo>
                  <a:pt x="8668655" y="165007"/>
                </a:lnTo>
                <a:lnTo>
                  <a:pt x="8732912" y="171348"/>
                </a:lnTo>
                <a:lnTo>
                  <a:pt x="8796917" y="177692"/>
                </a:lnTo>
                <a:lnTo>
                  <a:pt x="8859694" y="182980"/>
                </a:lnTo>
                <a:lnTo>
                  <a:pt x="8921655" y="187564"/>
                </a:lnTo>
                <a:lnTo>
                  <a:pt x="8983070" y="191678"/>
                </a:lnTo>
                <a:lnTo>
                  <a:pt x="9042005" y="196537"/>
                </a:lnTo>
                <a:lnTo>
                  <a:pt x="9099286" y="201893"/>
                </a:lnTo>
                <a:lnTo>
                  <a:pt x="9155466" y="207581"/>
                </a:lnTo>
                <a:lnTo>
                  <a:pt x="9210910" y="213489"/>
                </a:lnTo>
                <a:lnTo>
                  <a:pt x="9265865" y="219545"/>
                </a:lnTo>
                <a:lnTo>
                  <a:pt x="9320494" y="225699"/>
                </a:lnTo>
                <a:lnTo>
                  <a:pt x="9372787" y="231918"/>
                </a:lnTo>
                <a:lnTo>
                  <a:pt x="9423525" y="238181"/>
                </a:lnTo>
                <a:lnTo>
                  <a:pt x="9473226" y="244473"/>
                </a:lnTo>
                <a:lnTo>
                  <a:pt x="9521175" y="250784"/>
                </a:lnTo>
                <a:lnTo>
                  <a:pt x="9567958" y="257108"/>
                </a:lnTo>
                <a:lnTo>
                  <a:pt x="9613963" y="263440"/>
                </a:lnTo>
                <a:lnTo>
                  <a:pt x="9657334" y="268721"/>
                </a:lnTo>
                <a:lnTo>
                  <a:pt x="9698947" y="273299"/>
                </a:lnTo>
                <a:lnTo>
                  <a:pt x="9739390" y="277410"/>
                </a:lnTo>
                <a:lnTo>
                  <a:pt x="9777992" y="280150"/>
                </a:lnTo>
                <a:lnTo>
                  <a:pt x="9815371" y="281977"/>
                </a:lnTo>
                <a:lnTo>
                  <a:pt x="9851930" y="283195"/>
                </a:lnTo>
                <a:lnTo>
                  <a:pt x="9886887" y="285065"/>
                </a:lnTo>
                <a:lnTo>
                  <a:pt x="9920775" y="287370"/>
                </a:lnTo>
                <a:lnTo>
                  <a:pt x="9953951" y="289966"/>
                </a:lnTo>
                <a:lnTo>
                  <a:pt x="10020300" y="2951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798"/>
          <p:cNvGrpSpPr/>
          <p:nvPr/>
        </p:nvGrpSpPr>
        <p:grpSpPr>
          <a:xfrm>
            <a:off x="2156683" y="4345894"/>
            <a:ext cx="1880222" cy="997632"/>
            <a:chOff x="2156683" y="4345894"/>
            <a:chExt cx="1880222" cy="997632"/>
          </a:xfrm>
        </p:grpSpPr>
        <p:sp>
          <p:nvSpPr>
            <p:cNvPr id="133" name="SMARTInkShape-4451"/>
            <p:cNvSpPr/>
            <p:nvPr>
              <p:custDataLst>
                <p:tags r:id="rId32"/>
              </p:custDataLst>
            </p:nvPr>
          </p:nvSpPr>
          <p:spPr>
            <a:xfrm>
              <a:off x="2301599" y="4585562"/>
              <a:ext cx="127277" cy="354120"/>
            </a:xfrm>
            <a:custGeom>
              <a:avLst/>
              <a:gdLst/>
              <a:ahLst/>
              <a:cxnLst/>
              <a:rect l="0" t="0" r="0" b="0"/>
              <a:pathLst>
                <a:path w="127277" h="354120">
                  <a:moveTo>
                    <a:pt x="127276" y="5488"/>
                  </a:moveTo>
                  <a:lnTo>
                    <a:pt x="127276" y="5488"/>
                  </a:lnTo>
                  <a:lnTo>
                    <a:pt x="127276" y="0"/>
                  </a:lnTo>
                  <a:lnTo>
                    <a:pt x="127276" y="2344"/>
                  </a:lnTo>
                  <a:lnTo>
                    <a:pt x="124454" y="6913"/>
                  </a:lnTo>
                  <a:lnTo>
                    <a:pt x="122220" y="9613"/>
                  </a:lnTo>
                  <a:lnTo>
                    <a:pt x="119737" y="18257"/>
                  </a:lnTo>
                  <a:lnTo>
                    <a:pt x="115517" y="35024"/>
                  </a:lnTo>
                  <a:lnTo>
                    <a:pt x="98505" y="82608"/>
                  </a:lnTo>
                  <a:lnTo>
                    <a:pt x="82800" y="123946"/>
                  </a:lnTo>
                  <a:lnTo>
                    <a:pt x="66948" y="170966"/>
                  </a:lnTo>
                  <a:lnTo>
                    <a:pt x="51075" y="212683"/>
                  </a:lnTo>
                  <a:lnTo>
                    <a:pt x="38376" y="255143"/>
                  </a:lnTo>
                  <a:lnTo>
                    <a:pt x="23795" y="294066"/>
                  </a:lnTo>
                  <a:lnTo>
                    <a:pt x="11578" y="337145"/>
                  </a:lnTo>
                  <a:lnTo>
                    <a:pt x="6005" y="348683"/>
                  </a:lnTo>
                  <a:lnTo>
                    <a:pt x="0" y="353811"/>
                  </a:lnTo>
                  <a:lnTo>
                    <a:pt x="92" y="354119"/>
                  </a:lnTo>
                  <a:lnTo>
                    <a:pt x="12976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452"/>
            <p:cNvSpPr/>
            <p:nvPr>
              <p:custDataLst>
                <p:tags r:id="rId33"/>
              </p:custDataLst>
            </p:nvPr>
          </p:nvSpPr>
          <p:spPr>
            <a:xfrm>
              <a:off x="2514600" y="4614660"/>
              <a:ext cx="45677" cy="319291"/>
            </a:xfrm>
            <a:custGeom>
              <a:avLst/>
              <a:gdLst/>
              <a:ahLst/>
              <a:cxnLst/>
              <a:rect l="0" t="0" r="0" b="0"/>
              <a:pathLst>
                <a:path w="45677" h="319291">
                  <a:moveTo>
                    <a:pt x="9525" y="24015"/>
                  </a:moveTo>
                  <a:lnTo>
                    <a:pt x="9525" y="24015"/>
                  </a:lnTo>
                  <a:lnTo>
                    <a:pt x="23675" y="10923"/>
                  </a:lnTo>
                  <a:lnTo>
                    <a:pt x="43240" y="0"/>
                  </a:lnTo>
                  <a:lnTo>
                    <a:pt x="44702" y="597"/>
                  </a:lnTo>
                  <a:lnTo>
                    <a:pt x="45676" y="2053"/>
                  </a:lnTo>
                  <a:lnTo>
                    <a:pt x="37007" y="48849"/>
                  </a:lnTo>
                  <a:lnTo>
                    <a:pt x="25184" y="92538"/>
                  </a:lnTo>
                  <a:lnTo>
                    <a:pt x="15811" y="134982"/>
                  </a:lnTo>
                  <a:lnTo>
                    <a:pt x="12319" y="169642"/>
                  </a:lnTo>
                  <a:lnTo>
                    <a:pt x="7531" y="213566"/>
                  </a:lnTo>
                  <a:lnTo>
                    <a:pt x="1488" y="257484"/>
                  </a:lnTo>
                  <a:lnTo>
                    <a:pt x="294" y="302691"/>
                  </a:lnTo>
                  <a:lnTo>
                    <a:pt x="0" y="319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453"/>
            <p:cNvSpPr/>
            <p:nvPr>
              <p:custDataLst>
                <p:tags r:id="rId34"/>
              </p:custDataLst>
            </p:nvPr>
          </p:nvSpPr>
          <p:spPr>
            <a:xfrm>
              <a:off x="2174565" y="4572431"/>
              <a:ext cx="549586" cy="47195"/>
            </a:xfrm>
            <a:custGeom>
              <a:avLst/>
              <a:gdLst/>
              <a:ahLst/>
              <a:cxnLst/>
              <a:rect l="0" t="0" r="0" b="0"/>
              <a:pathLst>
                <a:path w="549586" h="47195">
                  <a:moveTo>
                    <a:pt x="73335" y="47194"/>
                  </a:moveTo>
                  <a:lnTo>
                    <a:pt x="73335" y="47194"/>
                  </a:lnTo>
                  <a:lnTo>
                    <a:pt x="28506" y="47194"/>
                  </a:lnTo>
                  <a:lnTo>
                    <a:pt x="0" y="47194"/>
                  </a:lnTo>
                  <a:lnTo>
                    <a:pt x="42760" y="40649"/>
                  </a:lnTo>
                  <a:lnTo>
                    <a:pt x="81092" y="37493"/>
                  </a:lnTo>
                  <a:lnTo>
                    <a:pt x="125492" y="30326"/>
                  </a:lnTo>
                  <a:lnTo>
                    <a:pt x="156488" y="24528"/>
                  </a:lnTo>
                  <a:lnTo>
                    <a:pt x="190725" y="21245"/>
                  </a:lnTo>
                  <a:lnTo>
                    <a:pt x="227109" y="18728"/>
                  </a:lnTo>
                  <a:lnTo>
                    <a:pt x="264445" y="14081"/>
                  </a:lnTo>
                  <a:lnTo>
                    <a:pt x="302206" y="11310"/>
                  </a:lnTo>
                  <a:lnTo>
                    <a:pt x="340156" y="9021"/>
                  </a:lnTo>
                  <a:lnTo>
                    <a:pt x="378188" y="4475"/>
                  </a:lnTo>
                  <a:lnTo>
                    <a:pt x="413437" y="1749"/>
                  </a:lnTo>
                  <a:lnTo>
                    <a:pt x="448858" y="538"/>
                  </a:lnTo>
                  <a:lnTo>
                    <a:pt x="489295" y="0"/>
                  </a:lnTo>
                  <a:lnTo>
                    <a:pt x="549585" y="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454"/>
            <p:cNvSpPr/>
            <p:nvPr>
              <p:custDataLst>
                <p:tags r:id="rId35"/>
              </p:custDataLst>
            </p:nvPr>
          </p:nvSpPr>
          <p:spPr>
            <a:xfrm>
              <a:off x="2156683" y="5057775"/>
              <a:ext cx="5493" cy="18925"/>
            </a:xfrm>
            <a:custGeom>
              <a:avLst/>
              <a:gdLst/>
              <a:ahLst/>
              <a:cxnLst/>
              <a:rect l="0" t="0" r="0" b="0"/>
              <a:pathLst>
                <a:path w="5493" h="18925">
                  <a:moveTo>
                    <a:pt x="5492" y="0"/>
                  </a:moveTo>
                  <a:lnTo>
                    <a:pt x="5492" y="0"/>
                  </a:lnTo>
                  <a:lnTo>
                    <a:pt x="5492" y="8201"/>
                  </a:lnTo>
                  <a:lnTo>
                    <a:pt x="436" y="14189"/>
                  </a:lnTo>
                  <a:lnTo>
                    <a:pt x="4" y="15810"/>
                  </a:lnTo>
                  <a:lnTo>
                    <a:pt x="775" y="16890"/>
                  </a:lnTo>
                  <a:lnTo>
                    <a:pt x="5216" y="18924"/>
                  </a:lnTo>
                  <a:lnTo>
                    <a:pt x="5468" y="10838"/>
                  </a:lnTo>
                  <a:lnTo>
                    <a:pt x="4418" y="10401"/>
                  </a:lnTo>
                  <a:lnTo>
                    <a:pt x="0" y="9784"/>
                  </a:lnTo>
                  <a:lnTo>
                    <a:pt x="549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455"/>
            <p:cNvSpPr/>
            <p:nvPr>
              <p:custDataLst>
                <p:tags r:id="rId36"/>
              </p:custDataLst>
            </p:nvPr>
          </p:nvSpPr>
          <p:spPr>
            <a:xfrm>
              <a:off x="2280944" y="5210683"/>
              <a:ext cx="81257" cy="18543"/>
            </a:xfrm>
            <a:custGeom>
              <a:avLst/>
              <a:gdLst/>
              <a:ahLst/>
              <a:cxnLst/>
              <a:rect l="0" t="0" r="0" b="0"/>
              <a:pathLst>
                <a:path w="81257" h="18543">
                  <a:moveTo>
                    <a:pt x="5056" y="18542"/>
                  </a:moveTo>
                  <a:lnTo>
                    <a:pt x="5056" y="18542"/>
                  </a:lnTo>
                  <a:lnTo>
                    <a:pt x="0" y="13486"/>
                  </a:lnTo>
                  <a:lnTo>
                    <a:pt x="1685" y="10938"/>
                  </a:lnTo>
                  <a:lnTo>
                    <a:pt x="20526" y="1209"/>
                  </a:lnTo>
                  <a:lnTo>
                    <a:pt x="38215" y="0"/>
                  </a:lnTo>
                  <a:lnTo>
                    <a:pt x="81256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456"/>
            <p:cNvSpPr/>
            <p:nvPr>
              <p:custDataLst>
                <p:tags r:id="rId37"/>
              </p:custDataLst>
            </p:nvPr>
          </p:nvSpPr>
          <p:spPr>
            <a:xfrm>
              <a:off x="2300706" y="5276850"/>
              <a:ext cx="99595" cy="35993"/>
            </a:xfrm>
            <a:custGeom>
              <a:avLst/>
              <a:gdLst/>
              <a:ahLst/>
              <a:cxnLst/>
              <a:rect l="0" t="0" r="0" b="0"/>
              <a:pathLst>
                <a:path w="99595" h="35993">
                  <a:moveTo>
                    <a:pt x="23394" y="9525"/>
                  </a:moveTo>
                  <a:lnTo>
                    <a:pt x="23394" y="9525"/>
                  </a:lnTo>
                  <a:lnTo>
                    <a:pt x="18338" y="9525"/>
                  </a:lnTo>
                  <a:lnTo>
                    <a:pt x="13033" y="15170"/>
                  </a:lnTo>
                  <a:lnTo>
                    <a:pt x="0" y="33356"/>
                  </a:lnTo>
                  <a:lnTo>
                    <a:pt x="390" y="34937"/>
                  </a:lnTo>
                  <a:lnTo>
                    <a:pt x="1708" y="35992"/>
                  </a:lnTo>
                  <a:lnTo>
                    <a:pt x="43885" y="24657"/>
                  </a:lnTo>
                  <a:lnTo>
                    <a:pt x="99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457"/>
            <p:cNvSpPr/>
            <p:nvPr>
              <p:custDataLst>
                <p:tags r:id="rId38"/>
              </p:custDataLst>
            </p:nvPr>
          </p:nvSpPr>
          <p:spPr>
            <a:xfrm>
              <a:off x="2486025" y="5200650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0"/>
                  </a:moveTo>
                  <a:lnTo>
                    <a:pt x="28575" y="0"/>
                  </a:lnTo>
                  <a:lnTo>
                    <a:pt x="20971" y="8662"/>
                  </a:lnTo>
                  <a:lnTo>
                    <a:pt x="6185" y="35648"/>
                  </a:lnTo>
                  <a:lnTo>
                    <a:pt x="1222" y="7461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458"/>
            <p:cNvSpPr/>
            <p:nvPr>
              <p:custDataLst>
                <p:tags r:id="rId39"/>
              </p:custDataLst>
            </p:nvPr>
          </p:nvSpPr>
          <p:spPr>
            <a:xfrm>
              <a:off x="2419350" y="4345894"/>
              <a:ext cx="152401" cy="145076"/>
            </a:xfrm>
            <a:custGeom>
              <a:avLst/>
              <a:gdLst/>
              <a:ahLst/>
              <a:cxnLst/>
              <a:rect l="0" t="0" r="0" b="0"/>
              <a:pathLst>
                <a:path w="152401" h="145076">
                  <a:moveTo>
                    <a:pt x="0" y="45131"/>
                  </a:moveTo>
                  <a:lnTo>
                    <a:pt x="0" y="45131"/>
                  </a:lnTo>
                  <a:lnTo>
                    <a:pt x="9133" y="35998"/>
                  </a:lnTo>
                  <a:lnTo>
                    <a:pt x="9518" y="82878"/>
                  </a:lnTo>
                  <a:lnTo>
                    <a:pt x="9524" y="121261"/>
                  </a:lnTo>
                  <a:lnTo>
                    <a:pt x="8466" y="137175"/>
                  </a:lnTo>
                  <a:lnTo>
                    <a:pt x="6702" y="141419"/>
                  </a:lnTo>
                  <a:lnTo>
                    <a:pt x="4037" y="145075"/>
                  </a:lnTo>
                  <a:lnTo>
                    <a:pt x="6380" y="143173"/>
                  </a:lnTo>
                  <a:lnTo>
                    <a:pt x="14305" y="95797"/>
                  </a:lnTo>
                  <a:lnTo>
                    <a:pt x="28786" y="48354"/>
                  </a:lnTo>
                  <a:lnTo>
                    <a:pt x="36077" y="33863"/>
                  </a:lnTo>
                  <a:lnTo>
                    <a:pt x="59013" y="5926"/>
                  </a:lnTo>
                  <a:lnTo>
                    <a:pt x="68914" y="1248"/>
                  </a:lnTo>
                  <a:lnTo>
                    <a:pt x="74518" y="0"/>
                  </a:lnTo>
                  <a:lnTo>
                    <a:pt x="97574" y="3301"/>
                  </a:lnTo>
                  <a:lnTo>
                    <a:pt x="112510" y="13840"/>
                  </a:lnTo>
                  <a:lnTo>
                    <a:pt x="134290" y="36363"/>
                  </a:lnTo>
                  <a:lnTo>
                    <a:pt x="145387" y="62759"/>
                  </a:lnTo>
                  <a:lnTo>
                    <a:pt x="150322" y="102448"/>
                  </a:lnTo>
                  <a:lnTo>
                    <a:pt x="152400" y="13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459"/>
            <p:cNvSpPr/>
            <p:nvPr>
              <p:custDataLst>
                <p:tags r:id="rId40"/>
              </p:custDataLst>
            </p:nvPr>
          </p:nvSpPr>
          <p:spPr>
            <a:xfrm>
              <a:off x="3619893" y="4695825"/>
              <a:ext cx="142483" cy="266701"/>
            </a:xfrm>
            <a:custGeom>
              <a:avLst/>
              <a:gdLst/>
              <a:ahLst/>
              <a:cxnLst/>
              <a:rect l="0" t="0" r="0" b="0"/>
              <a:pathLst>
                <a:path w="142483" h="266701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0" y="10113"/>
                  </a:lnTo>
                  <a:lnTo>
                    <a:pt x="21100" y="52982"/>
                  </a:lnTo>
                  <a:lnTo>
                    <a:pt x="49597" y="94387"/>
                  </a:lnTo>
                  <a:lnTo>
                    <a:pt x="82977" y="137687"/>
                  </a:lnTo>
                  <a:lnTo>
                    <a:pt x="110267" y="177363"/>
                  </a:lnTo>
                  <a:lnTo>
                    <a:pt x="133924" y="222791"/>
                  </a:lnTo>
                  <a:lnTo>
                    <a:pt x="139946" y="241931"/>
                  </a:lnTo>
                  <a:lnTo>
                    <a:pt x="14248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460"/>
            <p:cNvSpPr/>
            <p:nvPr>
              <p:custDataLst>
                <p:tags r:id="rId41"/>
              </p:custDataLst>
            </p:nvPr>
          </p:nvSpPr>
          <p:spPr>
            <a:xfrm>
              <a:off x="2876550" y="4607909"/>
              <a:ext cx="174305" cy="428414"/>
            </a:xfrm>
            <a:custGeom>
              <a:avLst/>
              <a:gdLst/>
              <a:ahLst/>
              <a:cxnLst/>
              <a:rect l="0" t="0" r="0" b="0"/>
              <a:pathLst>
                <a:path w="174305" h="428414">
                  <a:moveTo>
                    <a:pt x="9525" y="145066"/>
                  </a:moveTo>
                  <a:lnTo>
                    <a:pt x="9525" y="145066"/>
                  </a:lnTo>
                  <a:lnTo>
                    <a:pt x="17726" y="136865"/>
                  </a:lnTo>
                  <a:lnTo>
                    <a:pt x="18658" y="146047"/>
                  </a:lnTo>
                  <a:lnTo>
                    <a:pt x="21820" y="187372"/>
                  </a:lnTo>
                  <a:lnTo>
                    <a:pt x="27241" y="229740"/>
                  </a:lnTo>
                  <a:lnTo>
                    <a:pt x="28179" y="269168"/>
                  </a:lnTo>
                  <a:lnTo>
                    <a:pt x="28458" y="304251"/>
                  </a:lnTo>
                  <a:lnTo>
                    <a:pt x="28540" y="344867"/>
                  </a:lnTo>
                  <a:lnTo>
                    <a:pt x="28565" y="385359"/>
                  </a:lnTo>
                  <a:lnTo>
                    <a:pt x="28575" y="428413"/>
                  </a:lnTo>
                  <a:lnTo>
                    <a:pt x="28575" y="392320"/>
                  </a:lnTo>
                  <a:lnTo>
                    <a:pt x="28575" y="347325"/>
                  </a:lnTo>
                  <a:lnTo>
                    <a:pt x="28575" y="308689"/>
                  </a:lnTo>
                  <a:lnTo>
                    <a:pt x="28575" y="275290"/>
                  </a:lnTo>
                  <a:lnTo>
                    <a:pt x="31397" y="232687"/>
                  </a:lnTo>
                  <a:lnTo>
                    <a:pt x="36114" y="193253"/>
                  </a:lnTo>
                  <a:lnTo>
                    <a:pt x="42764" y="147059"/>
                  </a:lnTo>
                  <a:lnTo>
                    <a:pt x="47723" y="100813"/>
                  </a:lnTo>
                  <a:lnTo>
                    <a:pt x="57797" y="60007"/>
                  </a:lnTo>
                  <a:lnTo>
                    <a:pt x="65904" y="40587"/>
                  </a:lnTo>
                  <a:lnTo>
                    <a:pt x="80091" y="21372"/>
                  </a:lnTo>
                  <a:lnTo>
                    <a:pt x="105928" y="2818"/>
                  </a:lnTo>
                  <a:lnTo>
                    <a:pt x="124337" y="0"/>
                  </a:lnTo>
                  <a:lnTo>
                    <a:pt x="140986" y="2275"/>
                  </a:lnTo>
                  <a:lnTo>
                    <a:pt x="151914" y="6814"/>
                  </a:lnTo>
                  <a:lnTo>
                    <a:pt x="160298" y="18004"/>
                  </a:lnTo>
                  <a:lnTo>
                    <a:pt x="174304" y="56114"/>
                  </a:lnTo>
                  <a:lnTo>
                    <a:pt x="173942" y="92017"/>
                  </a:lnTo>
                  <a:lnTo>
                    <a:pt x="167132" y="119352"/>
                  </a:lnTo>
                  <a:lnTo>
                    <a:pt x="134349" y="161671"/>
                  </a:lnTo>
                  <a:lnTo>
                    <a:pt x="118978" y="175729"/>
                  </a:lnTo>
                  <a:lnTo>
                    <a:pt x="74615" y="199179"/>
                  </a:lnTo>
                  <a:lnTo>
                    <a:pt x="40256" y="209259"/>
                  </a:lnTo>
                  <a:lnTo>
                    <a:pt x="0" y="202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461"/>
            <p:cNvSpPr/>
            <p:nvPr>
              <p:custDataLst>
                <p:tags r:id="rId42"/>
              </p:custDataLst>
            </p:nvPr>
          </p:nvSpPr>
          <p:spPr>
            <a:xfrm>
              <a:off x="3648075" y="4687624"/>
              <a:ext cx="161926" cy="274902"/>
            </a:xfrm>
            <a:custGeom>
              <a:avLst/>
              <a:gdLst/>
              <a:ahLst/>
              <a:cxnLst/>
              <a:rect l="0" t="0" r="0" b="0"/>
              <a:pathLst>
                <a:path w="161926" h="274902">
                  <a:moveTo>
                    <a:pt x="161925" y="8201"/>
                  </a:moveTo>
                  <a:lnTo>
                    <a:pt x="161925" y="8201"/>
                  </a:lnTo>
                  <a:lnTo>
                    <a:pt x="161925" y="3145"/>
                  </a:lnTo>
                  <a:lnTo>
                    <a:pt x="159808" y="1656"/>
                  </a:lnTo>
                  <a:lnTo>
                    <a:pt x="151812" y="0"/>
                  </a:lnTo>
                  <a:lnTo>
                    <a:pt x="141203" y="4909"/>
                  </a:lnTo>
                  <a:lnTo>
                    <a:pt x="129432" y="15205"/>
                  </a:lnTo>
                  <a:lnTo>
                    <a:pt x="93271" y="61805"/>
                  </a:lnTo>
                  <a:lnTo>
                    <a:pt x="57817" y="108238"/>
                  </a:lnTo>
                  <a:lnTo>
                    <a:pt x="32156" y="142810"/>
                  </a:lnTo>
                  <a:lnTo>
                    <a:pt x="9839" y="183733"/>
                  </a:lnTo>
                  <a:lnTo>
                    <a:pt x="4373" y="201574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462"/>
            <p:cNvSpPr/>
            <p:nvPr>
              <p:custDataLst>
                <p:tags r:id="rId43"/>
              </p:custDataLst>
            </p:nvPr>
          </p:nvSpPr>
          <p:spPr>
            <a:xfrm>
              <a:off x="3857625" y="49339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16228" y="17900"/>
                  </a:lnTo>
                  <a:lnTo>
                    <a:pt x="3862" y="4132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463"/>
            <p:cNvSpPr/>
            <p:nvPr>
              <p:custDataLst>
                <p:tags r:id="rId44"/>
              </p:custDataLst>
            </p:nvPr>
          </p:nvSpPr>
          <p:spPr>
            <a:xfrm>
              <a:off x="3876675" y="48196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0849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464"/>
            <p:cNvSpPr/>
            <p:nvPr>
              <p:custDataLst>
                <p:tags r:id="rId45"/>
              </p:custDataLst>
            </p:nvPr>
          </p:nvSpPr>
          <p:spPr>
            <a:xfrm>
              <a:off x="3406907" y="4632191"/>
              <a:ext cx="126869" cy="377960"/>
            </a:xfrm>
            <a:custGeom>
              <a:avLst/>
              <a:gdLst/>
              <a:ahLst/>
              <a:cxnLst/>
              <a:rect l="0" t="0" r="0" b="0"/>
              <a:pathLst>
                <a:path w="126869" h="377960">
                  <a:moveTo>
                    <a:pt x="117343" y="25534"/>
                  </a:moveTo>
                  <a:lnTo>
                    <a:pt x="117343" y="25534"/>
                  </a:lnTo>
                  <a:lnTo>
                    <a:pt x="117343" y="7220"/>
                  </a:lnTo>
                  <a:lnTo>
                    <a:pt x="116285" y="3800"/>
                  </a:lnTo>
                  <a:lnTo>
                    <a:pt x="114521" y="1519"/>
                  </a:lnTo>
                  <a:lnTo>
                    <a:pt x="112286" y="0"/>
                  </a:lnTo>
                  <a:lnTo>
                    <a:pt x="109738" y="44"/>
                  </a:lnTo>
                  <a:lnTo>
                    <a:pt x="84840" y="15540"/>
                  </a:lnTo>
                  <a:lnTo>
                    <a:pt x="58555" y="51860"/>
                  </a:lnTo>
                  <a:lnTo>
                    <a:pt x="33532" y="93376"/>
                  </a:lnTo>
                  <a:lnTo>
                    <a:pt x="24355" y="123066"/>
                  </a:lnTo>
                  <a:lnTo>
                    <a:pt x="13238" y="170143"/>
                  </a:lnTo>
                  <a:lnTo>
                    <a:pt x="0" y="214495"/>
                  </a:lnTo>
                  <a:lnTo>
                    <a:pt x="495" y="259322"/>
                  </a:lnTo>
                  <a:lnTo>
                    <a:pt x="12401" y="302708"/>
                  </a:lnTo>
                  <a:lnTo>
                    <a:pt x="19221" y="332261"/>
                  </a:lnTo>
                  <a:lnTo>
                    <a:pt x="25470" y="340086"/>
                  </a:lnTo>
                  <a:lnTo>
                    <a:pt x="58489" y="360152"/>
                  </a:lnTo>
                  <a:lnTo>
                    <a:pt x="126868" y="37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465"/>
            <p:cNvSpPr/>
            <p:nvPr>
              <p:custDataLst>
                <p:tags r:id="rId46"/>
              </p:custDataLst>
            </p:nvPr>
          </p:nvSpPr>
          <p:spPr>
            <a:xfrm>
              <a:off x="3952875" y="4639999"/>
              <a:ext cx="84030" cy="389202"/>
            </a:xfrm>
            <a:custGeom>
              <a:avLst/>
              <a:gdLst/>
              <a:ahLst/>
              <a:cxnLst/>
              <a:rect l="0" t="0" r="0" b="0"/>
              <a:pathLst>
                <a:path w="84030" h="389202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42725" y="21751"/>
                  </a:lnTo>
                  <a:lnTo>
                    <a:pt x="60098" y="65881"/>
                  </a:lnTo>
                  <a:lnTo>
                    <a:pt x="74839" y="104196"/>
                  </a:lnTo>
                  <a:lnTo>
                    <a:pt x="80887" y="139412"/>
                  </a:lnTo>
                  <a:lnTo>
                    <a:pt x="83575" y="175525"/>
                  </a:lnTo>
                  <a:lnTo>
                    <a:pt x="84029" y="213706"/>
                  </a:lnTo>
                  <a:lnTo>
                    <a:pt x="75238" y="255053"/>
                  </a:lnTo>
                  <a:lnTo>
                    <a:pt x="63310" y="293793"/>
                  </a:lnTo>
                  <a:lnTo>
                    <a:pt x="49704" y="330962"/>
                  </a:lnTo>
                  <a:lnTo>
                    <a:pt x="0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466"/>
            <p:cNvSpPr/>
            <p:nvPr>
              <p:custDataLst>
                <p:tags r:id="rId47"/>
              </p:custDataLst>
            </p:nvPr>
          </p:nvSpPr>
          <p:spPr>
            <a:xfrm>
              <a:off x="3067050" y="4762500"/>
              <a:ext cx="171451" cy="230869"/>
            </a:xfrm>
            <a:custGeom>
              <a:avLst/>
              <a:gdLst/>
              <a:ahLst/>
              <a:cxnLst/>
              <a:rect l="0" t="0" r="0" b="0"/>
              <a:pathLst>
                <a:path w="171451" h="230869">
                  <a:moveTo>
                    <a:pt x="0" y="85725"/>
                  </a:moveTo>
                  <a:lnTo>
                    <a:pt x="0" y="85725"/>
                  </a:lnTo>
                  <a:lnTo>
                    <a:pt x="17900" y="106448"/>
                  </a:lnTo>
                  <a:lnTo>
                    <a:pt x="37999" y="150560"/>
                  </a:lnTo>
                  <a:lnTo>
                    <a:pt x="41207" y="157524"/>
                  </a:lnTo>
                  <a:lnTo>
                    <a:pt x="41951" y="173727"/>
                  </a:lnTo>
                  <a:lnTo>
                    <a:pt x="32061" y="217258"/>
                  </a:lnTo>
                  <a:lnTo>
                    <a:pt x="30124" y="228145"/>
                  </a:lnTo>
                  <a:lnTo>
                    <a:pt x="28549" y="230413"/>
                  </a:lnTo>
                  <a:lnTo>
                    <a:pt x="26441" y="230868"/>
                  </a:lnTo>
                  <a:lnTo>
                    <a:pt x="23978" y="230112"/>
                  </a:lnTo>
                  <a:lnTo>
                    <a:pt x="21240" y="217983"/>
                  </a:lnTo>
                  <a:lnTo>
                    <a:pt x="21082" y="199540"/>
                  </a:lnTo>
                  <a:lnTo>
                    <a:pt x="29603" y="159007"/>
                  </a:lnTo>
                  <a:lnTo>
                    <a:pt x="36440" y="137345"/>
                  </a:lnTo>
                  <a:lnTo>
                    <a:pt x="59061" y="94312"/>
                  </a:lnTo>
                  <a:lnTo>
                    <a:pt x="101473" y="5032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4467"/>
          <p:cNvSpPr/>
          <p:nvPr>
            <p:custDataLst>
              <p:tags r:id="rId7"/>
            </p:custDataLst>
          </p:nvPr>
        </p:nvSpPr>
        <p:spPr>
          <a:xfrm>
            <a:off x="2181225" y="5200650"/>
            <a:ext cx="9526" cy="104776"/>
          </a:xfrm>
          <a:custGeom>
            <a:avLst/>
            <a:gdLst/>
            <a:ahLst/>
            <a:cxnLst/>
            <a:rect l="0" t="0" r="0" b="0"/>
            <a:pathLst>
              <a:path w="9526" h="104776">
                <a:moveTo>
                  <a:pt x="0" y="0"/>
                </a:moveTo>
                <a:lnTo>
                  <a:pt x="0" y="0"/>
                </a:lnTo>
                <a:lnTo>
                  <a:pt x="0" y="46672"/>
                </a:lnTo>
                <a:lnTo>
                  <a:pt x="1058" y="84737"/>
                </a:lnTo>
                <a:lnTo>
                  <a:pt x="9525" y="1047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800"/>
          <p:cNvGrpSpPr/>
          <p:nvPr/>
        </p:nvGrpSpPr>
        <p:grpSpPr>
          <a:xfrm>
            <a:off x="4671148" y="4791075"/>
            <a:ext cx="224703" cy="136550"/>
            <a:chOff x="4671148" y="4791075"/>
            <a:chExt cx="224703" cy="136550"/>
          </a:xfrm>
        </p:grpSpPr>
        <p:sp>
          <p:nvSpPr>
            <p:cNvPr id="151" name="SMARTInkShape-4468"/>
            <p:cNvSpPr/>
            <p:nvPr>
              <p:custDataLst>
                <p:tags r:id="rId30"/>
              </p:custDataLst>
            </p:nvPr>
          </p:nvSpPr>
          <p:spPr>
            <a:xfrm>
              <a:off x="4686300" y="4791075"/>
              <a:ext cx="161926" cy="5489"/>
            </a:xfrm>
            <a:custGeom>
              <a:avLst/>
              <a:gdLst/>
              <a:ahLst/>
              <a:cxnLst/>
              <a:rect l="0" t="0" r="0" b="0"/>
              <a:pathLst>
                <a:path w="161926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75" y="5488"/>
                  </a:lnTo>
                  <a:lnTo>
                    <a:pt x="43252" y="621"/>
                  </a:lnTo>
                  <a:lnTo>
                    <a:pt x="89409" y="8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469"/>
            <p:cNvSpPr/>
            <p:nvPr>
              <p:custDataLst>
                <p:tags r:id="rId31"/>
              </p:custDataLst>
            </p:nvPr>
          </p:nvSpPr>
          <p:spPr>
            <a:xfrm>
              <a:off x="4671148" y="4886325"/>
              <a:ext cx="224703" cy="41300"/>
            </a:xfrm>
            <a:custGeom>
              <a:avLst/>
              <a:gdLst/>
              <a:ahLst/>
              <a:cxnLst/>
              <a:rect l="0" t="0" r="0" b="0"/>
              <a:pathLst>
                <a:path w="224703" h="41300">
                  <a:moveTo>
                    <a:pt x="72302" y="0"/>
                  </a:moveTo>
                  <a:lnTo>
                    <a:pt x="72302" y="0"/>
                  </a:lnTo>
                  <a:lnTo>
                    <a:pt x="29385" y="26515"/>
                  </a:lnTo>
                  <a:lnTo>
                    <a:pt x="9256" y="39724"/>
                  </a:lnTo>
                  <a:lnTo>
                    <a:pt x="4872" y="41299"/>
                  </a:lnTo>
                  <a:lnTo>
                    <a:pt x="1949" y="41291"/>
                  </a:lnTo>
                  <a:lnTo>
                    <a:pt x="0" y="40227"/>
                  </a:lnTo>
                  <a:lnTo>
                    <a:pt x="817" y="39519"/>
                  </a:lnTo>
                  <a:lnTo>
                    <a:pt x="38129" y="38287"/>
                  </a:lnTo>
                  <a:lnTo>
                    <a:pt x="81779" y="30533"/>
                  </a:lnTo>
                  <a:lnTo>
                    <a:pt x="127247" y="21632"/>
                  </a:lnTo>
                  <a:lnTo>
                    <a:pt x="172173" y="14503"/>
                  </a:lnTo>
                  <a:lnTo>
                    <a:pt x="224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801"/>
          <p:cNvGrpSpPr/>
          <p:nvPr/>
        </p:nvGrpSpPr>
        <p:grpSpPr>
          <a:xfrm>
            <a:off x="5397355" y="4525258"/>
            <a:ext cx="1265722" cy="487637"/>
            <a:chOff x="5397355" y="4525258"/>
            <a:chExt cx="1265722" cy="487637"/>
          </a:xfrm>
        </p:grpSpPr>
        <p:sp>
          <p:nvSpPr>
            <p:cNvPr id="154" name="SMARTInkShape-4470"/>
            <p:cNvSpPr/>
            <p:nvPr>
              <p:custDataLst>
                <p:tags r:id="rId24"/>
              </p:custDataLst>
            </p:nvPr>
          </p:nvSpPr>
          <p:spPr>
            <a:xfrm>
              <a:off x="6003630" y="4582849"/>
              <a:ext cx="225721" cy="425961"/>
            </a:xfrm>
            <a:custGeom>
              <a:avLst/>
              <a:gdLst/>
              <a:ahLst/>
              <a:cxnLst/>
              <a:rect l="0" t="0" r="0" b="0"/>
              <a:pathLst>
                <a:path w="225721" h="425961">
                  <a:moveTo>
                    <a:pt x="225720" y="8201"/>
                  </a:moveTo>
                  <a:lnTo>
                    <a:pt x="225720" y="8201"/>
                  </a:lnTo>
                  <a:lnTo>
                    <a:pt x="220664" y="3145"/>
                  </a:lnTo>
                  <a:lnTo>
                    <a:pt x="202350" y="0"/>
                  </a:lnTo>
                  <a:lnTo>
                    <a:pt x="191344" y="2087"/>
                  </a:lnTo>
                  <a:lnTo>
                    <a:pt x="181867" y="7601"/>
                  </a:lnTo>
                  <a:lnTo>
                    <a:pt x="137022" y="52282"/>
                  </a:lnTo>
                  <a:lnTo>
                    <a:pt x="106364" y="93225"/>
                  </a:lnTo>
                  <a:lnTo>
                    <a:pt x="79925" y="132946"/>
                  </a:lnTo>
                  <a:lnTo>
                    <a:pt x="57143" y="177638"/>
                  </a:lnTo>
                  <a:lnTo>
                    <a:pt x="37081" y="217353"/>
                  </a:lnTo>
                  <a:lnTo>
                    <a:pt x="20340" y="262319"/>
                  </a:lnTo>
                  <a:lnTo>
                    <a:pt x="6841" y="302872"/>
                  </a:lnTo>
                  <a:lnTo>
                    <a:pt x="0" y="334694"/>
                  </a:lnTo>
                  <a:lnTo>
                    <a:pt x="517" y="358626"/>
                  </a:lnTo>
                  <a:lnTo>
                    <a:pt x="12709" y="393783"/>
                  </a:lnTo>
                  <a:lnTo>
                    <a:pt x="23804" y="410993"/>
                  </a:lnTo>
                  <a:lnTo>
                    <a:pt x="31842" y="416429"/>
                  </a:lnTo>
                  <a:lnTo>
                    <a:pt x="52064" y="422469"/>
                  </a:lnTo>
                  <a:lnTo>
                    <a:pt x="92304" y="425870"/>
                  </a:lnTo>
                  <a:lnTo>
                    <a:pt x="138101" y="425960"/>
                  </a:lnTo>
                  <a:lnTo>
                    <a:pt x="178095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471"/>
            <p:cNvSpPr/>
            <p:nvPr>
              <p:custDataLst>
                <p:tags r:id="rId25"/>
              </p:custDataLst>
            </p:nvPr>
          </p:nvSpPr>
          <p:spPr>
            <a:xfrm>
              <a:off x="6279942" y="4736656"/>
              <a:ext cx="235159" cy="276239"/>
            </a:xfrm>
            <a:custGeom>
              <a:avLst/>
              <a:gdLst/>
              <a:ahLst/>
              <a:cxnLst/>
              <a:rect l="0" t="0" r="0" b="0"/>
              <a:pathLst>
                <a:path w="235159" h="276239">
                  <a:moveTo>
                    <a:pt x="158958" y="35369"/>
                  </a:moveTo>
                  <a:lnTo>
                    <a:pt x="158958" y="35369"/>
                  </a:lnTo>
                  <a:lnTo>
                    <a:pt x="158958" y="25256"/>
                  </a:lnTo>
                  <a:lnTo>
                    <a:pt x="153313" y="14646"/>
                  </a:lnTo>
                  <a:lnTo>
                    <a:pt x="145866" y="6051"/>
                  </a:lnTo>
                  <a:lnTo>
                    <a:pt x="143880" y="5240"/>
                  </a:lnTo>
                  <a:lnTo>
                    <a:pt x="142556" y="5758"/>
                  </a:lnTo>
                  <a:lnTo>
                    <a:pt x="117618" y="1102"/>
                  </a:lnTo>
                  <a:lnTo>
                    <a:pt x="100368" y="3559"/>
                  </a:lnTo>
                  <a:lnTo>
                    <a:pt x="72806" y="15948"/>
                  </a:lnTo>
                  <a:lnTo>
                    <a:pt x="44531" y="38081"/>
                  </a:lnTo>
                  <a:lnTo>
                    <a:pt x="26158" y="64747"/>
                  </a:lnTo>
                  <a:lnTo>
                    <a:pt x="10469" y="108749"/>
                  </a:lnTo>
                  <a:lnTo>
                    <a:pt x="0" y="154756"/>
                  </a:lnTo>
                  <a:lnTo>
                    <a:pt x="468" y="182622"/>
                  </a:lnTo>
                  <a:lnTo>
                    <a:pt x="15194" y="229360"/>
                  </a:lnTo>
                  <a:lnTo>
                    <a:pt x="28167" y="252656"/>
                  </a:lnTo>
                  <a:lnTo>
                    <a:pt x="45416" y="270142"/>
                  </a:lnTo>
                  <a:lnTo>
                    <a:pt x="51514" y="274434"/>
                  </a:lnTo>
                  <a:lnTo>
                    <a:pt x="58754" y="276238"/>
                  </a:lnTo>
                  <a:lnTo>
                    <a:pt x="92297" y="274065"/>
                  </a:lnTo>
                  <a:lnTo>
                    <a:pt x="103225" y="265281"/>
                  </a:lnTo>
                  <a:lnTo>
                    <a:pt x="137210" y="218445"/>
                  </a:lnTo>
                  <a:lnTo>
                    <a:pt x="152075" y="181245"/>
                  </a:lnTo>
                  <a:lnTo>
                    <a:pt x="157598" y="139679"/>
                  </a:lnTo>
                  <a:lnTo>
                    <a:pt x="155868" y="94622"/>
                  </a:lnTo>
                  <a:lnTo>
                    <a:pt x="145648" y="49778"/>
                  </a:lnTo>
                  <a:lnTo>
                    <a:pt x="133992" y="30837"/>
                  </a:lnTo>
                  <a:lnTo>
                    <a:pt x="118229" y="16421"/>
                  </a:lnTo>
                  <a:lnTo>
                    <a:pt x="92562" y="3414"/>
                  </a:lnTo>
                  <a:lnTo>
                    <a:pt x="77943" y="0"/>
                  </a:lnTo>
                  <a:lnTo>
                    <a:pt x="37321" y="5168"/>
                  </a:lnTo>
                  <a:lnTo>
                    <a:pt x="30242" y="5710"/>
                  </a:lnTo>
                  <a:lnTo>
                    <a:pt x="24464" y="8188"/>
                  </a:lnTo>
                  <a:lnTo>
                    <a:pt x="15222" y="16586"/>
                  </a:lnTo>
                  <a:lnTo>
                    <a:pt x="4069" y="38271"/>
                  </a:lnTo>
                  <a:lnTo>
                    <a:pt x="2983" y="55709"/>
                  </a:lnTo>
                  <a:lnTo>
                    <a:pt x="7085" y="72984"/>
                  </a:lnTo>
                  <a:lnTo>
                    <a:pt x="15964" y="87717"/>
                  </a:lnTo>
                  <a:lnTo>
                    <a:pt x="37920" y="107912"/>
                  </a:lnTo>
                  <a:lnTo>
                    <a:pt x="74647" y="122244"/>
                  </a:lnTo>
                  <a:lnTo>
                    <a:pt x="121373" y="130023"/>
                  </a:lnTo>
                  <a:lnTo>
                    <a:pt x="163109" y="135617"/>
                  </a:lnTo>
                  <a:lnTo>
                    <a:pt x="235158" y="121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472"/>
            <p:cNvSpPr/>
            <p:nvPr>
              <p:custDataLst>
                <p:tags r:id="rId26"/>
              </p:custDataLst>
            </p:nvPr>
          </p:nvSpPr>
          <p:spPr>
            <a:xfrm>
              <a:off x="6534150" y="4648200"/>
              <a:ext cx="128927" cy="355759"/>
            </a:xfrm>
            <a:custGeom>
              <a:avLst/>
              <a:gdLst/>
              <a:ahLst/>
              <a:cxnLst/>
              <a:rect l="0" t="0" r="0" b="0"/>
              <a:pathLst>
                <a:path w="128927" h="355759">
                  <a:moveTo>
                    <a:pt x="76200" y="0"/>
                  </a:moveTo>
                  <a:lnTo>
                    <a:pt x="76200" y="0"/>
                  </a:lnTo>
                  <a:lnTo>
                    <a:pt x="83738" y="31085"/>
                  </a:lnTo>
                  <a:lnTo>
                    <a:pt x="90781" y="63538"/>
                  </a:lnTo>
                  <a:lnTo>
                    <a:pt x="107067" y="106742"/>
                  </a:lnTo>
                  <a:lnTo>
                    <a:pt x="119417" y="149809"/>
                  </a:lnTo>
                  <a:lnTo>
                    <a:pt x="125776" y="189988"/>
                  </a:lnTo>
                  <a:lnTo>
                    <a:pt x="128926" y="209322"/>
                  </a:lnTo>
                  <a:lnTo>
                    <a:pt x="125146" y="247605"/>
                  </a:lnTo>
                  <a:lnTo>
                    <a:pt x="122296" y="267738"/>
                  </a:lnTo>
                  <a:lnTo>
                    <a:pt x="107732" y="301815"/>
                  </a:lnTo>
                  <a:lnTo>
                    <a:pt x="84837" y="330374"/>
                  </a:lnTo>
                  <a:lnTo>
                    <a:pt x="63119" y="346480"/>
                  </a:lnTo>
                  <a:lnTo>
                    <a:pt x="46044" y="354369"/>
                  </a:lnTo>
                  <a:lnTo>
                    <a:pt x="27873" y="355758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473"/>
            <p:cNvSpPr/>
            <p:nvPr>
              <p:custDataLst>
                <p:tags r:id="rId27"/>
              </p:custDataLst>
            </p:nvPr>
          </p:nvSpPr>
          <p:spPr>
            <a:xfrm>
              <a:off x="6276975" y="460057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4189" y="4469"/>
                  </a:lnTo>
                  <a:lnTo>
                    <a:pt x="57032" y="588"/>
                  </a:lnTo>
                  <a:lnTo>
                    <a:pt x="100283" y="116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474"/>
            <p:cNvSpPr/>
            <p:nvPr>
              <p:custDataLst>
                <p:tags r:id="rId28"/>
              </p:custDataLst>
            </p:nvPr>
          </p:nvSpPr>
          <p:spPr>
            <a:xfrm>
              <a:off x="6414794" y="4525258"/>
              <a:ext cx="105214" cy="151518"/>
            </a:xfrm>
            <a:custGeom>
              <a:avLst/>
              <a:gdLst/>
              <a:ahLst/>
              <a:cxnLst/>
              <a:rect l="0" t="0" r="0" b="0"/>
              <a:pathLst>
                <a:path w="105214" h="151518">
                  <a:moveTo>
                    <a:pt x="5056" y="8642"/>
                  </a:moveTo>
                  <a:lnTo>
                    <a:pt x="5056" y="8642"/>
                  </a:lnTo>
                  <a:lnTo>
                    <a:pt x="0" y="8642"/>
                  </a:lnTo>
                  <a:lnTo>
                    <a:pt x="627" y="7584"/>
                  </a:lnTo>
                  <a:lnTo>
                    <a:pt x="10564" y="2097"/>
                  </a:lnTo>
                  <a:lnTo>
                    <a:pt x="22799" y="0"/>
                  </a:lnTo>
                  <a:lnTo>
                    <a:pt x="57126" y="2114"/>
                  </a:lnTo>
                  <a:lnTo>
                    <a:pt x="77940" y="7857"/>
                  </a:lnTo>
                  <a:lnTo>
                    <a:pt x="94245" y="17465"/>
                  </a:lnTo>
                  <a:lnTo>
                    <a:pt x="99440" y="25108"/>
                  </a:lnTo>
                  <a:lnTo>
                    <a:pt x="105213" y="44888"/>
                  </a:lnTo>
                  <a:lnTo>
                    <a:pt x="103407" y="74768"/>
                  </a:lnTo>
                  <a:lnTo>
                    <a:pt x="96040" y="91301"/>
                  </a:lnTo>
                  <a:lnTo>
                    <a:pt x="60662" y="138638"/>
                  </a:lnTo>
                  <a:lnTo>
                    <a:pt x="43156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75"/>
            <p:cNvSpPr/>
            <p:nvPr>
              <p:custDataLst>
                <p:tags r:id="rId29"/>
              </p:custDataLst>
            </p:nvPr>
          </p:nvSpPr>
          <p:spPr>
            <a:xfrm>
              <a:off x="5397355" y="4597114"/>
              <a:ext cx="442294" cy="415342"/>
            </a:xfrm>
            <a:custGeom>
              <a:avLst/>
              <a:gdLst/>
              <a:ahLst/>
              <a:cxnLst/>
              <a:rect l="0" t="0" r="0" b="0"/>
              <a:pathLst>
                <a:path w="442294" h="415342">
                  <a:moveTo>
                    <a:pt x="146195" y="32036"/>
                  </a:moveTo>
                  <a:lnTo>
                    <a:pt x="146195" y="32036"/>
                  </a:lnTo>
                  <a:lnTo>
                    <a:pt x="146195" y="26980"/>
                  </a:lnTo>
                  <a:lnTo>
                    <a:pt x="151251" y="13722"/>
                  </a:lnTo>
                  <a:lnTo>
                    <a:pt x="159452" y="1444"/>
                  </a:lnTo>
                  <a:lnTo>
                    <a:pt x="161383" y="0"/>
                  </a:lnTo>
                  <a:lnTo>
                    <a:pt x="162670" y="95"/>
                  </a:lnTo>
                  <a:lnTo>
                    <a:pt x="163528" y="1217"/>
                  </a:lnTo>
                  <a:lnTo>
                    <a:pt x="165095" y="43036"/>
                  </a:lnTo>
                  <a:lnTo>
                    <a:pt x="155087" y="80686"/>
                  </a:lnTo>
                  <a:lnTo>
                    <a:pt x="137005" y="128153"/>
                  </a:lnTo>
                  <a:lnTo>
                    <a:pt x="120839" y="175025"/>
                  </a:lnTo>
                  <a:lnTo>
                    <a:pt x="99869" y="222551"/>
                  </a:lnTo>
                  <a:lnTo>
                    <a:pt x="77287" y="267341"/>
                  </a:lnTo>
                  <a:lnTo>
                    <a:pt x="48534" y="308085"/>
                  </a:lnTo>
                  <a:lnTo>
                    <a:pt x="19778" y="355690"/>
                  </a:lnTo>
                  <a:lnTo>
                    <a:pt x="9576" y="369558"/>
                  </a:lnTo>
                  <a:lnTo>
                    <a:pt x="1514" y="386304"/>
                  </a:lnTo>
                  <a:lnTo>
                    <a:pt x="0" y="393098"/>
                  </a:lnTo>
                  <a:lnTo>
                    <a:pt x="1139" y="403469"/>
                  </a:lnTo>
                  <a:lnTo>
                    <a:pt x="5041" y="407717"/>
                  </a:lnTo>
                  <a:lnTo>
                    <a:pt x="17843" y="415258"/>
                  </a:lnTo>
                  <a:lnTo>
                    <a:pt x="53014" y="415341"/>
                  </a:lnTo>
                  <a:lnTo>
                    <a:pt x="91892" y="413719"/>
                  </a:lnTo>
                  <a:lnTo>
                    <a:pt x="130223" y="408182"/>
                  </a:lnTo>
                  <a:lnTo>
                    <a:pt x="168391" y="404895"/>
                  </a:lnTo>
                  <a:lnTo>
                    <a:pt x="206512" y="398865"/>
                  </a:lnTo>
                  <a:lnTo>
                    <a:pt x="249674" y="395432"/>
                  </a:lnTo>
                  <a:lnTo>
                    <a:pt x="290921" y="394414"/>
                  </a:lnTo>
                  <a:lnTo>
                    <a:pt x="329952" y="389056"/>
                  </a:lnTo>
                  <a:lnTo>
                    <a:pt x="361215" y="386504"/>
                  </a:lnTo>
                  <a:lnTo>
                    <a:pt x="406049" y="382244"/>
                  </a:lnTo>
                  <a:lnTo>
                    <a:pt x="433797" y="374279"/>
                  </a:lnTo>
                  <a:lnTo>
                    <a:pt x="439530" y="371323"/>
                  </a:lnTo>
                  <a:lnTo>
                    <a:pt x="442293" y="368294"/>
                  </a:lnTo>
                  <a:lnTo>
                    <a:pt x="441470" y="355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802"/>
          <p:cNvGrpSpPr/>
          <p:nvPr/>
        </p:nvGrpSpPr>
        <p:grpSpPr>
          <a:xfrm>
            <a:off x="5381625" y="5086743"/>
            <a:ext cx="1076326" cy="418708"/>
            <a:chOff x="5381625" y="5086743"/>
            <a:chExt cx="1076326" cy="418708"/>
          </a:xfrm>
        </p:grpSpPr>
        <p:sp>
          <p:nvSpPr>
            <p:cNvPr id="161" name="SMARTInkShape-4476"/>
            <p:cNvSpPr/>
            <p:nvPr>
              <p:custDataLst>
                <p:tags r:id="rId10"/>
              </p:custDataLst>
            </p:nvPr>
          </p:nvSpPr>
          <p:spPr>
            <a:xfrm>
              <a:off x="5381625" y="5238750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9525" y="0"/>
                  </a:moveTo>
                  <a:lnTo>
                    <a:pt x="9525" y="0"/>
                  </a:lnTo>
                  <a:lnTo>
                    <a:pt x="9525" y="42842"/>
                  </a:lnTo>
                  <a:lnTo>
                    <a:pt x="9525" y="89837"/>
                  </a:lnTo>
                  <a:lnTo>
                    <a:pt x="4469" y="132334"/>
                  </a:lnTo>
                  <a:lnTo>
                    <a:pt x="588" y="176856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477"/>
            <p:cNvSpPr/>
            <p:nvPr>
              <p:custDataLst>
                <p:tags r:id="rId11"/>
              </p:custDataLst>
            </p:nvPr>
          </p:nvSpPr>
          <p:spPr>
            <a:xfrm>
              <a:off x="5448300" y="54102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5793" y="2744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478"/>
            <p:cNvSpPr/>
            <p:nvPr>
              <p:custDataLst>
                <p:tags r:id="rId12"/>
              </p:custDataLst>
            </p:nvPr>
          </p:nvSpPr>
          <p:spPr>
            <a:xfrm>
              <a:off x="5448300" y="53149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8467" y="299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479"/>
            <p:cNvSpPr/>
            <p:nvPr>
              <p:custDataLst>
                <p:tags r:id="rId13"/>
              </p:custDataLst>
            </p:nvPr>
          </p:nvSpPr>
          <p:spPr>
            <a:xfrm>
              <a:off x="5505960" y="5238750"/>
              <a:ext cx="75691" cy="257176"/>
            </a:xfrm>
            <a:custGeom>
              <a:avLst/>
              <a:gdLst/>
              <a:ahLst/>
              <a:cxnLst/>
              <a:rect l="0" t="0" r="0" b="0"/>
              <a:pathLst>
                <a:path w="75691" h="257176">
                  <a:moveTo>
                    <a:pt x="37590" y="0"/>
                  </a:moveTo>
                  <a:lnTo>
                    <a:pt x="37590" y="0"/>
                  </a:lnTo>
                  <a:lnTo>
                    <a:pt x="36532" y="9721"/>
                  </a:lnTo>
                  <a:lnTo>
                    <a:pt x="29389" y="48905"/>
                  </a:lnTo>
                  <a:lnTo>
                    <a:pt x="21780" y="91465"/>
                  </a:lnTo>
                  <a:lnTo>
                    <a:pt x="19180" y="128095"/>
                  </a:lnTo>
                  <a:lnTo>
                    <a:pt x="18666" y="175468"/>
                  </a:lnTo>
                  <a:lnTo>
                    <a:pt x="15774" y="191933"/>
                  </a:lnTo>
                  <a:lnTo>
                    <a:pt x="1210" y="233122"/>
                  </a:lnTo>
                  <a:lnTo>
                    <a:pt x="636" y="233731"/>
                  </a:lnTo>
                  <a:lnTo>
                    <a:pt x="254" y="233079"/>
                  </a:lnTo>
                  <a:lnTo>
                    <a:pt x="0" y="231586"/>
                  </a:lnTo>
                  <a:lnTo>
                    <a:pt x="12792" y="189090"/>
                  </a:lnTo>
                  <a:lnTo>
                    <a:pt x="32614" y="153180"/>
                  </a:lnTo>
                  <a:lnTo>
                    <a:pt x="49639" y="133463"/>
                  </a:lnTo>
                  <a:lnTo>
                    <a:pt x="58114" y="128108"/>
                  </a:lnTo>
                  <a:lnTo>
                    <a:pt x="61857" y="127739"/>
                  </a:lnTo>
                  <a:lnTo>
                    <a:pt x="68836" y="130151"/>
                  </a:lnTo>
                  <a:lnTo>
                    <a:pt x="71121" y="132275"/>
                  </a:lnTo>
                  <a:lnTo>
                    <a:pt x="73659" y="137458"/>
                  </a:lnTo>
                  <a:lnTo>
                    <a:pt x="71965" y="146112"/>
                  </a:lnTo>
                  <a:lnTo>
                    <a:pt x="70031" y="151383"/>
                  </a:lnTo>
                  <a:lnTo>
                    <a:pt x="62239" y="160063"/>
                  </a:lnTo>
                  <a:lnTo>
                    <a:pt x="30043" y="188586"/>
                  </a:lnTo>
                  <a:lnTo>
                    <a:pt x="34589" y="195294"/>
                  </a:lnTo>
                  <a:lnTo>
                    <a:pt x="69287" y="236750"/>
                  </a:lnTo>
                  <a:lnTo>
                    <a:pt x="7569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480"/>
            <p:cNvSpPr/>
            <p:nvPr>
              <p:custDataLst>
                <p:tags r:id="rId14"/>
              </p:custDataLst>
            </p:nvPr>
          </p:nvSpPr>
          <p:spPr>
            <a:xfrm>
              <a:off x="5648937" y="5377645"/>
              <a:ext cx="85114" cy="107885"/>
            </a:xfrm>
            <a:custGeom>
              <a:avLst/>
              <a:gdLst/>
              <a:ahLst/>
              <a:cxnLst/>
              <a:rect l="0" t="0" r="0" b="0"/>
              <a:pathLst>
                <a:path w="85114" h="107885">
                  <a:moveTo>
                    <a:pt x="8913" y="51605"/>
                  </a:moveTo>
                  <a:lnTo>
                    <a:pt x="8913" y="51605"/>
                  </a:lnTo>
                  <a:lnTo>
                    <a:pt x="8913" y="46117"/>
                  </a:lnTo>
                  <a:lnTo>
                    <a:pt x="8913" y="48461"/>
                  </a:lnTo>
                  <a:lnTo>
                    <a:pt x="8913" y="42390"/>
                  </a:lnTo>
                  <a:lnTo>
                    <a:pt x="8913" y="51221"/>
                  </a:lnTo>
                  <a:lnTo>
                    <a:pt x="13969" y="56548"/>
                  </a:lnTo>
                  <a:lnTo>
                    <a:pt x="15458" y="57017"/>
                  </a:lnTo>
                  <a:lnTo>
                    <a:pt x="16452" y="56271"/>
                  </a:lnTo>
                  <a:lnTo>
                    <a:pt x="17114" y="54716"/>
                  </a:lnTo>
                  <a:lnTo>
                    <a:pt x="18614" y="53679"/>
                  </a:lnTo>
                  <a:lnTo>
                    <a:pt x="25781" y="51162"/>
                  </a:lnTo>
                  <a:lnTo>
                    <a:pt x="40794" y="38429"/>
                  </a:lnTo>
                  <a:lnTo>
                    <a:pt x="44249" y="29521"/>
                  </a:lnTo>
                  <a:lnTo>
                    <a:pt x="46851" y="1185"/>
                  </a:lnTo>
                  <a:lnTo>
                    <a:pt x="43731" y="0"/>
                  </a:lnTo>
                  <a:lnTo>
                    <a:pt x="31796" y="1506"/>
                  </a:lnTo>
                  <a:lnTo>
                    <a:pt x="21553" y="8524"/>
                  </a:lnTo>
                  <a:lnTo>
                    <a:pt x="6353" y="30277"/>
                  </a:lnTo>
                  <a:lnTo>
                    <a:pt x="1452" y="53752"/>
                  </a:lnTo>
                  <a:lnTo>
                    <a:pt x="0" y="80817"/>
                  </a:lnTo>
                  <a:lnTo>
                    <a:pt x="1913" y="88012"/>
                  </a:lnTo>
                  <a:lnTo>
                    <a:pt x="9682" y="98830"/>
                  </a:lnTo>
                  <a:lnTo>
                    <a:pt x="23013" y="104344"/>
                  </a:lnTo>
                  <a:lnTo>
                    <a:pt x="52385" y="107884"/>
                  </a:lnTo>
                  <a:lnTo>
                    <a:pt x="85113" y="99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481"/>
            <p:cNvSpPr/>
            <p:nvPr>
              <p:custDataLst>
                <p:tags r:id="rId15"/>
              </p:custDataLst>
            </p:nvPr>
          </p:nvSpPr>
          <p:spPr>
            <a:xfrm>
              <a:off x="5772150" y="5257800"/>
              <a:ext cx="26590" cy="247651"/>
            </a:xfrm>
            <a:custGeom>
              <a:avLst/>
              <a:gdLst/>
              <a:ahLst/>
              <a:cxnLst/>
              <a:rect l="0" t="0" r="0" b="0"/>
              <a:pathLst>
                <a:path w="26590" h="247651">
                  <a:moveTo>
                    <a:pt x="19050" y="0"/>
                  </a:moveTo>
                  <a:lnTo>
                    <a:pt x="19050" y="0"/>
                  </a:lnTo>
                  <a:lnTo>
                    <a:pt x="20108" y="41156"/>
                  </a:lnTo>
                  <a:lnTo>
                    <a:pt x="26589" y="81312"/>
                  </a:lnTo>
                  <a:lnTo>
                    <a:pt x="25164" y="109112"/>
                  </a:lnTo>
                  <a:lnTo>
                    <a:pt x="18797" y="155754"/>
                  </a:lnTo>
                  <a:lnTo>
                    <a:pt x="8848" y="19849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482"/>
            <p:cNvSpPr/>
            <p:nvPr>
              <p:custDataLst>
                <p:tags r:id="rId16"/>
              </p:custDataLst>
            </p:nvPr>
          </p:nvSpPr>
          <p:spPr>
            <a:xfrm>
              <a:off x="5819775" y="5414669"/>
              <a:ext cx="9526" cy="52682"/>
            </a:xfrm>
            <a:custGeom>
              <a:avLst/>
              <a:gdLst/>
              <a:ahLst/>
              <a:cxnLst/>
              <a:rect l="0" t="0" r="0" b="0"/>
              <a:pathLst>
                <a:path w="9526" h="52682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9525" y="17382"/>
                  </a:lnTo>
                  <a:lnTo>
                    <a:pt x="0" y="5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483"/>
            <p:cNvSpPr/>
            <p:nvPr>
              <p:custDataLst>
                <p:tags r:id="rId17"/>
              </p:custDataLst>
            </p:nvPr>
          </p:nvSpPr>
          <p:spPr>
            <a:xfrm>
              <a:off x="5840149" y="5334000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8201" y="57150"/>
                  </a:moveTo>
                  <a:lnTo>
                    <a:pt x="8201" y="57150"/>
                  </a:lnTo>
                  <a:lnTo>
                    <a:pt x="7143" y="33299"/>
                  </a:lnTo>
                  <a:lnTo>
                    <a:pt x="0" y="8018"/>
                  </a:lnTo>
                  <a:lnTo>
                    <a:pt x="617" y="534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484"/>
            <p:cNvSpPr/>
            <p:nvPr>
              <p:custDataLst>
                <p:tags r:id="rId18"/>
              </p:custDataLst>
            </p:nvPr>
          </p:nvSpPr>
          <p:spPr>
            <a:xfrm>
              <a:off x="5878411" y="5257800"/>
              <a:ext cx="65190" cy="219076"/>
            </a:xfrm>
            <a:custGeom>
              <a:avLst/>
              <a:gdLst/>
              <a:ahLst/>
              <a:cxnLst/>
              <a:rect l="0" t="0" r="0" b="0"/>
              <a:pathLst>
                <a:path w="65190" h="219076">
                  <a:moveTo>
                    <a:pt x="65189" y="0"/>
                  </a:moveTo>
                  <a:lnTo>
                    <a:pt x="65189" y="0"/>
                  </a:lnTo>
                  <a:lnTo>
                    <a:pt x="60133" y="0"/>
                  </a:lnTo>
                  <a:lnTo>
                    <a:pt x="58644" y="1058"/>
                  </a:lnTo>
                  <a:lnTo>
                    <a:pt x="57650" y="2822"/>
                  </a:lnTo>
                  <a:lnTo>
                    <a:pt x="45477" y="41914"/>
                  </a:lnTo>
                  <a:lnTo>
                    <a:pt x="42523" y="46993"/>
                  </a:lnTo>
                  <a:lnTo>
                    <a:pt x="34570" y="86896"/>
                  </a:lnTo>
                  <a:lnTo>
                    <a:pt x="20470" y="126958"/>
                  </a:lnTo>
                  <a:lnTo>
                    <a:pt x="10808" y="162544"/>
                  </a:lnTo>
                  <a:lnTo>
                    <a:pt x="6038" y="187860"/>
                  </a:lnTo>
                  <a:lnTo>
                    <a:pt x="0" y="205266"/>
                  </a:lnTo>
                  <a:lnTo>
                    <a:pt x="22587" y="173610"/>
                  </a:lnTo>
                  <a:lnTo>
                    <a:pt x="24088" y="169715"/>
                  </a:lnTo>
                  <a:lnTo>
                    <a:pt x="31399" y="162565"/>
                  </a:lnTo>
                  <a:lnTo>
                    <a:pt x="61678" y="144794"/>
                  </a:lnTo>
                  <a:lnTo>
                    <a:pt x="62848" y="147329"/>
                  </a:lnTo>
                  <a:lnTo>
                    <a:pt x="64880" y="177759"/>
                  </a:lnTo>
                  <a:lnTo>
                    <a:pt x="55664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485"/>
            <p:cNvSpPr/>
            <p:nvPr>
              <p:custDataLst>
                <p:tags r:id="rId19"/>
              </p:custDataLst>
            </p:nvPr>
          </p:nvSpPr>
          <p:spPr>
            <a:xfrm>
              <a:off x="5992573" y="5401699"/>
              <a:ext cx="31550" cy="74116"/>
            </a:xfrm>
            <a:custGeom>
              <a:avLst/>
              <a:gdLst/>
              <a:ahLst/>
              <a:cxnLst/>
              <a:rect l="0" t="0" r="0" b="0"/>
              <a:pathLst>
                <a:path w="31550" h="74116">
                  <a:moveTo>
                    <a:pt x="8177" y="37076"/>
                  </a:moveTo>
                  <a:lnTo>
                    <a:pt x="8177" y="37076"/>
                  </a:lnTo>
                  <a:lnTo>
                    <a:pt x="13233" y="26963"/>
                  </a:lnTo>
                  <a:lnTo>
                    <a:pt x="13665" y="23984"/>
                  </a:lnTo>
                  <a:lnTo>
                    <a:pt x="12893" y="21998"/>
                  </a:lnTo>
                  <a:lnTo>
                    <a:pt x="9108" y="18811"/>
                  </a:lnTo>
                  <a:lnTo>
                    <a:pt x="8798" y="19607"/>
                  </a:lnTo>
                  <a:lnTo>
                    <a:pt x="8453" y="23314"/>
                  </a:lnTo>
                  <a:lnTo>
                    <a:pt x="5478" y="28490"/>
                  </a:lnTo>
                  <a:lnTo>
                    <a:pt x="3202" y="31352"/>
                  </a:lnTo>
                  <a:lnTo>
                    <a:pt x="674" y="40175"/>
                  </a:lnTo>
                  <a:lnTo>
                    <a:pt x="0" y="45493"/>
                  </a:lnTo>
                  <a:lnTo>
                    <a:pt x="6971" y="71594"/>
                  </a:lnTo>
                  <a:lnTo>
                    <a:pt x="8432" y="72789"/>
                  </a:lnTo>
                  <a:lnTo>
                    <a:pt x="12876" y="74115"/>
                  </a:lnTo>
                  <a:lnTo>
                    <a:pt x="15543" y="72352"/>
                  </a:lnTo>
                  <a:lnTo>
                    <a:pt x="21329" y="64748"/>
                  </a:lnTo>
                  <a:lnTo>
                    <a:pt x="30535" y="43512"/>
                  </a:lnTo>
                  <a:lnTo>
                    <a:pt x="31549" y="37133"/>
                  </a:lnTo>
                  <a:lnTo>
                    <a:pt x="29854" y="27224"/>
                  </a:lnTo>
                  <a:lnTo>
                    <a:pt x="22949" y="10638"/>
                  </a:lnTo>
                  <a:lnTo>
                    <a:pt x="17212" y="4159"/>
                  </a:lnTo>
                  <a:lnTo>
                    <a:pt x="9962" y="0"/>
                  </a:lnTo>
                  <a:lnTo>
                    <a:pt x="17702" y="8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486"/>
            <p:cNvSpPr/>
            <p:nvPr>
              <p:custDataLst>
                <p:tags r:id="rId20"/>
              </p:custDataLst>
            </p:nvPr>
          </p:nvSpPr>
          <p:spPr>
            <a:xfrm>
              <a:off x="6053712" y="5410200"/>
              <a:ext cx="51814" cy="64574"/>
            </a:xfrm>
            <a:custGeom>
              <a:avLst/>
              <a:gdLst/>
              <a:ahLst/>
              <a:cxnLst/>
              <a:rect l="0" t="0" r="0" b="0"/>
              <a:pathLst>
                <a:path w="51814" h="64574">
                  <a:moveTo>
                    <a:pt x="42288" y="19050"/>
                  </a:moveTo>
                  <a:lnTo>
                    <a:pt x="42288" y="19050"/>
                  </a:lnTo>
                  <a:lnTo>
                    <a:pt x="42288" y="13994"/>
                  </a:lnTo>
                  <a:lnTo>
                    <a:pt x="36643" y="8689"/>
                  </a:lnTo>
                  <a:lnTo>
                    <a:pt x="32175" y="5793"/>
                  </a:lnTo>
                  <a:lnTo>
                    <a:pt x="28137" y="4920"/>
                  </a:lnTo>
                  <a:lnTo>
                    <a:pt x="24388" y="5397"/>
                  </a:lnTo>
                  <a:lnTo>
                    <a:pt x="14054" y="8302"/>
                  </a:lnTo>
                  <a:lnTo>
                    <a:pt x="10766" y="8710"/>
                  </a:lnTo>
                  <a:lnTo>
                    <a:pt x="4289" y="11985"/>
                  </a:lnTo>
                  <a:lnTo>
                    <a:pt x="1081" y="14340"/>
                  </a:lnTo>
                  <a:lnTo>
                    <a:pt x="0" y="19085"/>
                  </a:lnTo>
                  <a:lnTo>
                    <a:pt x="3427" y="48296"/>
                  </a:lnTo>
                  <a:lnTo>
                    <a:pt x="5798" y="52305"/>
                  </a:lnTo>
                  <a:lnTo>
                    <a:pt x="14075" y="59584"/>
                  </a:lnTo>
                  <a:lnTo>
                    <a:pt x="21988" y="63523"/>
                  </a:lnTo>
                  <a:lnTo>
                    <a:pt x="25579" y="64573"/>
                  </a:lnTo>
                  <a:lnTo>
                    <a:pt x="29033" y="64216"/>
                  </a:lnTo>
                  <a:lnTo>
                    <a:pt x="35692" y="60996"/>
                  </a:lnTo>
                  <a:lnTo>
                    <a:pt x="45390" y="48176"/>
                  </a:lnTo>
                  <a:lnTo>
                    <a:pt x="49910" y="30973"/>
                  </a:lnTo>
                  <a:lnTo>
                    <a:pt x="48145" y="21526"/>
                  </a:lnTo>
                  <a:lnTo>
                    <a:pt x="44024" y="10259"/>
                  </a:lnTo>
                  <a:lnTo>
                    <a:pt x="43446" y="6839"/>
                  </a:lnTo>
                  <a:lnTo>
                    <a:pt x="44119" y="4559"/>
                  </a:lnTo>
                  <a:lnTo>
                    <a:pt x="518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487"/>
            <p:cNvSpPr/>
            <p:nvPr>
              <p:custDataLst>
                <p:tags r:id="rId21"/>
              </p:custDataLst>
            </p:nvPr>
          </p:nvSpPr>
          <p:spPr>
            <a:xfrm>
              <a:off x="6125268" y="5227915"/>
              <a:ext cx="130258" cy="265556"/>
            </a:xfrm>
            <a:custGeom>
              <a:avLst/>
              <a:gdLst/>
              <a:ahLst/>
              <a:cxnLst/>
              <a:rect l="0" t="0" r="0" b="0"/>
              <a:pathLst>
                <a:path w="130258" h="265556">
                  <a:moveTo>
                    <a:pt x="46932" y="191810"/>
                  </a:moveTo>
                  <a:lnTo>
                    <a:pt x="46932" y="191810"/>
                  </a:lnTo>
                  <a:lnTo>
                    <a:pt x="46932" y="183609"/>
                  </a:lnTo>
                  <a:lnTo>
                    <a:pt x="36819" y="182678"/>
                  </a:lnTo>
                  <a:lnTo>
                    <a:pt x="20417" y="187458"/>
                  </a:lnTo>
                  <a:lnTo>
                    <a:pt x="11159" y="198342"/>
                  </a:lnTo>
                  <a:lnTo>
                    <a:pt x="4575" y="212705"/>
                  </a:lnTo>
                  <a:lnTo>
                    <a:pt x="0" y="245610"/>
                  </a:lnTo>
                  <a:lnTo>
                    <a:pt x="1887" y="250960"/>
                  </a:lnTo>
                  <a:lnTo>
                    <a:pt x="9626" y="259727"/>
                  </a:lnTo>
                  <a:lnTo>
                    <a:pt x="17299" y="264328"/>
                  </a:lnTo>
                  <a:lnTo>
                    <a:pt x="20827" y="265555"/>
                  </a:lnTo>
                  <a:lnTo>
                    <a:pt x="25295" y="264257"/>
                  </a:lnTo>
                  <a:lnTo>
                    <a:pt x="53778" y="241280"/>
                  </a:lnTo>
                  <a:lnTo>
                    <a:pt x="77722" y="202797"/>
                  </a:lnTo>
                  <a:lnTo>
                    <a:pt x="96562" y="157879"/>
                  </a:lnTo>
                  <a:lnTo>
                    <a:pt x="111379" y="119668"/>
                  </a:lnTo>
                  <a:lnTo>
                    <a:pt x="122472" y="82593"/>
                  </a:lnTo>
                  <a:lnTo>
                    <a:pt x="129639" y="38094"/>
                  </a:lnTo>
                  <a:lnTo>
                    <a:pt x="130257" y="12366"/>
                  </a:lnTo>
                  <a:lnTo>
                    <a:pt x="127005" y="933"/>
                  </a:lnTo>
                  <a:lnTo>
                    <a:pt x="123597" y="0"/>
                  </a:lnTo>
                  <a:lnTo>
                    <a:pt x="119209" y="1495"/>
                  </a:lnTo>
                  <a:lnTo>
                    <a:pt x="109747" y="8801"/>
                  </a:lnTo>
                  <a:lnTo>
                    <a:pt x="86654" y="46916"/>
                  </a:lnTo>
                  <a:lnTo>
                    <a:pt x="73753" y="87025"/>
                  </a:lnTo>
                  <a:lnTo>
                    <a:pt x="67517" y="133835"/>
                  </a:lnTo>
                  <a:lnTo>
                    <a:pt x="67495" y="170281"/>
                  </a:lnTo>
                  <a:lnTo>
                    <a:pt x="73611" y="214878"/>
                  </a:lnTo>
                  <a:lnTo>
                    <a:pt x="75507" y="258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488"/>
            <p:cNvSpPr/>
            <p:nvPr>
              <p:custDataLst>
                <p:tags r:id="rId22"/>
              </p:custDataLst>
            </p:nvPr>
          </p:nvSpPr>
          <p:spPr>
            <a:xfrm>
              <a:off x="6182118" y="5086743"/>
              <a:ext cx="275833" cy="18658"/>
            </a:xfrm>
            <a:custGeom>
              <a:avLst/>
              <a:gdLst/>
              <a:ahLst/>
              <a:cxnLst/>
              <a:rect l="0" t="0" r="0" b="0"/>
              <a:pathLst>
                <a:path w="275833" h="18658">
                  <a:moveTo>
                    <a:pt x="9132" y="18657"/>
                  </a:moveTo>
                  <a:lnTo>
                    <a:pt x="9132" y="18657"/>
                  </a:lnTo>
                  <a:lnTo>
                    <a:pt x="4076" y="18657"/>
                  </a:lnTo>
                  <a:lnTo>
                    <a:pt x="2587" y="17599"/>
                  </a:lnTo>
                  <a:lnTo>
                    <a:pt x="1593" y="15835"/>
                  </a:lnTo>
                  <a:lnTo>
                    <a:pt x="0" y="10456"/>
                  </a:lnTo>
                  <a:lnTo>
                    <a:pt x="927" y="10015"/>
                  </a:lnTo>
                  <a:lnTo>
                    <a:pt x="45378" y="9166"/>
                  </a:lnTo>
                  <a:lnTo>
                    <a:pt x="87073" y="6315"/>
                  </a:lnTo>
                  <a:lnTo>
                    <a:pt x="122891" y="1594"/>
                  </a:lnTo>
                  <a:lnTo>
                    <a:pt x="155999" y="490"/>
                  </a:lnTo>
                  <a:lnTo>
                    <a:pt x="191882" y="0"/>
                  </a:lnTo>
                  <a:lnTo>
                    <a:pt x="237670" y="4780"/>
                  </a:lnTo>
                  <a:lnTo>
                    <a:pt x="275832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489"/>
            <p:cNvSpPr/>
            <p:nvPr>
              <p:custDataLst>
                <p:tags r:id="rId23"/>
              </p:custDataLst>
            </p:nvPr>
          </p:nvSpPr>
          <p:spPr>
            <a:xfrm>
              <a:off x="6255083" y="5105400"/>
              <a:ext cx="193343" cy="9526"/>
            </a:xfrm>
            <a:custGeom>
              <a:avLst/>
              <a:gdLst/>
              <a:ahLst/>
              <a:cxnLst/>
              <a:rect l="0" t="0" r="0" b="0"/>
              <a:pathLst>
                <a:path w="193343" h="9526">
                  <a:moveTo>
                    <a:pt x="59992" y="0"/>
                  </a:moveTo>
                  <a:lnTo>
                    <a:pt x="59992" y="0"/>
                  </a:lnTo>
                  <a:lnTo>
                    <a:pt x="17075" y="8201"/>
                  </a:lnTo>
                  <a:lnTo>
                    <a:pt x="6345" y="6114"/>
                  </a:lnTo>
                  <a:lnTo>
                    <a:pt x="2003" y="4076"/>
                  </a:lnTo>
                  <a:lnTo>
                    <a:pt x="166" y="3776"/>
                  </a:lnTo>
                  <a:lnTo>
                    <a:pt x="0" y="4634"/>
                  </a:lnTo>
                  <a:lnTo>
                    <a:pt x="948" y="6264"/>
                  </a:lnTo>
                  <a:lnTo>
                    <a:pt x="45593" y="9239"/>
                  </a:lnTo>
                  <a:lnTo>
                    <a:pt x="91120" y="9440"/>
                  </a:lnTo>
                  <a:lnTo>
                    <a:pt x="136360" y="9500"/>
                  </a:lnTo>
                  <a:lnTo>
                    <a:pt x="1933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4490"/>
          <p:cNvSpPr/>
          <p:nvPr>
            <p:custDataLst>
              <p:tags r:id="rId8"/>
            </p:custDataLst>
          </p:nvPr>
        </p:nvSpPr>
        <p:spPr>
          <a:xfrm>
            <a:off x="323970" y="156444"/>
            <a:ext cx="11675296" cy="1586632"/>
          </a:xfrm>
          <a:custGeom>
            <a:avLst/>
            <a:gdLst/>
            <a:ahLst/>
            <a:cxnLst/>
            <a:rect l="0" t="0" r="0" b="0"/>
            <a:pathLst>
              <a:path w="11675296" h="1586632">
                <a:moveTo>
                  <a:pt x="1676280" y="1110381"/>
                </a:moveTo>
                <a:lnTo>
                  <a:pt x="1676280" y="1110381"/>
                </a:lnTo>
                <a:lnTo>
                  <a:pt x="1717436" y="1110381"/>
                </a:lnTo>
                <a:lnTo>
                  <a:pt x="1753268" y="1109323"/>
                </a:lnTo>
                <a:lnTo>
                  <a:pt x="1785638" y="1105325"/>
                </a:lnTo>
                <a:lnTo>
                  <a:pt x="1821192" y="1102842"/>
                </a:lnTo>
                <a:lnTo>
                  <a:pt x="1860277" y="1100680"/>
                </a:lnTo>
                <a:lnTo>
                  <a:pt x="1905870" y="1096192"/>
                </a:lnTo>
                <a:lnTo>
                  <a:pt x="1930940" y="1094571"/>
                </a:lnTo>
                <a:lnTo>
                  <a:pt x="1957178" y="1093491"/>
                </a:lnTo>
                <a:lnTo>
                  <a:pt x="1984196" y="1092771"/>
                </a:lnTo>
                <a:lnTo>
                  <a:pt x="2012790" y="1091233"/>
                </a:lnTo>
                <a:lnTo>
                  <a:pt x="2042437" y="1089149"/>
                </a:lnTo>
                <a:lnTo>
                  <a:pt x="2072785" y="1086701"/>
                </a:lnTo>
                <a:lnTo>
                  <a:pt x="2103600" y="1085069"/>
                </a:lnTo>
                <a:lnTo>
                  <a:pt x="2134726" y="1083982"/>
                </a:lnTo>
                <a:lnTo>
                  <a:pt x="2166061" y="1083256"/>
                </a:lnTo>
                <a:lnTo>
                  <a:pt x="2197534" y="1081715"/>
                </a:lnTo>
                <a:lnTo>
                  <a:pt x="2229099" y="1079628"/>
                </a:lnTo>
                <a:lnTo>
                  <a:pt x="2260726" y="1077179"/>
                </a:lnTo>
                <a:lnTo>
                  <a:pt x="2291336" y="1075546"/>
                </a:lnTo>
                <a:lnTo>
                  <a:pt x="2321267" y="1074458"/>
                </a:lnTo>
                <a:lnTo>
                  <a:pt x="2350746" y="1073732"/>
                </a:lnTo>
                <a:lnTo>
                  <a:pt x="2380983" y="1072190"/>
                </a:lnTo>
                <a:lnTo>
                  <a:pt x="2411723" y="1070104"/>
                </a:lnTo>
                <a:lnTo>
                  <a:pt x="2442801" y="1067655"/>
                </a:lnTo>
                <a:lnTo>
                  <a:pt x="2474102" y="1066022"/>
                </a:lnTo>
                <a:lnTo>
                  <a:pt x="2505553" y="1064933"/>
                </a:lnTo>
                <a:lnTo>
                  <a:pt x="2537104" y="1064207"/>
                </a:lnTo>
                <a:lnTo>
                  <a:pt x="2569779" y="1062665"/>
                </a:lnTo>
                <a:lnTo>
                  <a:pt x="2603205" y="1060579"/>
                </a:lnTo>
                <a:lnTo>
                  <a:pt x="2637129" y="1058130"/>
                </a:lnTo>
                <a:lnTo>
                  <a:pt x="2670330" y="1056497"/>
                </a:lnTo>
                <a:lnTo>
                  <a:pt x="2703046" y="1055408"/>
                </a:lnTo>
                <a:lnTo>
                  <a:pt x="2735441" y="1054682"/>
                </a:lnTo>
                <a:lnTo>
                  <a:pt x="2767621" y="1053140"/>
                </a:lnTo>
                <a:lnTo>
                  <a:pt x="2799657" y="1051054"/>
                </a:lnTo>
                <a:lnTo>
                  <a:pt x="2831598" y="1048605"/>
                </a:lnTo>
                <a:lnTo>
                  <a:pt x="2863476" y="1046972"/>
                </a:lnTo>
                <a:lnTo>
                  <a:pt x="2895310" y="1045883"/>
                </a:lnTo>
                <a:lnTo>
                  <a:pt x="2927117" y="1045157"/>
                </a:lnTo>
                <a:lnTo>
                  <a:pt x="2958904" y="1043615"/>
                </a:lnTo>
                <a:lnTo>
                  <a:pt x="2990680" y="1041529"/>
                </a:lnTo>
                <a:lnTo>
                  <a:pt x="3022447" y="1039080"/>
                </a:lnTo>
                <a:lnTo>
                  <a:pt x="3055266" y="1037447"/>
                </a:lnTo>
                <a:lnTo>
                  <a:pt x="3088788" y="1036358"/>
                </a:lnTo>
                <a:lnTo>
                  <a:pt x="3122777" y="1035632"/>
                </a:lnTo>
                <a:lnTo>
                  <a:pt x="3156020" y="1035149"/>
                </a:lnTo>
                <a:lnTo>
                  <a:pt x="3188764" y="1034826"/>
                </a:lnTo>
                <a:lnTo>
                  <a:pt x="3221178" y="1034611"/>
                </a:lnTo>
                <a:lnTo>
                  <a:pt x="3253370" y="1033409"/>
                </a:lnTo>
                <a:lnTo>
                  <a:pt x="3285415" y="1031550"/>
                </a:lnTo>
                <a:lnTo>
                  <a:pt x="3317362" y="1029252"/>
                </a:lnTo>
                <a:lnTo>
                  <a:pt x="3350301" y="1027720"/>
                </a:lnTo>
                <a:lnTo>
                  <a:pt x="3383903" y="1026699"/>
                </a:lnTo>
                <a:lnTo>
                  <a:pt x="3417945" y="1026018"/>
                </a:lnTo>
                <a:lnTo>
                  <a:pt x="3453340" y="1025564"/>
                </a:lnTo>
                <a:lnTo>
                  <a:pt x="3489637" y="1025261"/>
                </a:lnTo>
                <a:lnTo>
                  <a:pt x="3526535" y="1025059"/>
                </a:lnTo>
                <a:lnTo>
                  <a:pt x="3561716" y="1024925"/>
                </a:lnTo>
                <a:lnTo>
                  <a:pt x="3595754" y="1024835"/>
                </a:lnTo>
                <a:lnTo>
                  <a:pt x="3629030" y="1024776"/>
                </a:lnTo>
                <a:lnTo>
                  <a:pt x="3661796" y="1024736"/>
                </a:lnTo>
                <a:lnTo>
                  <a:pt x="3694224" y="1024709"/>
                </a:lnTo>
                <a:lnTo>
                  <a:pt x="3726426" y="1024691"/>
                </a:lnTo>
                <a:lnTo>
                  <a:pt x="3759536" y="1023621"/>
                </a:lnTo>
                <a:lnTo>
                  <a:pt x="3793250" y="1021850"/>
                </a:lnTo>
                <a:lnTo>
                  <a:pt x="3827369" y="1019610"/>
                </a:lnTo>
                <a:lnTo>
                  <a:pt x="3861756" y="1018117"/>
                </a:lnTo>
                <a:lnTo>
                  <a:pt x="3896322" y="1017122"/>
                </a:lnTo>
                <a:lnTo>
                  <a:pt x="3931008" y="1016458"/>
                </a:lnTo>
                <a:lnTo>
                  <a:pt x="3965774" y="1016016"/>
                </a:lnTo>
                <a:lnTo>
                  <a:pt x="4000593" y="1015721"/>
                </a:lnTo>
                <a:lnTo>
                  <a:pt x="4035447" y="1015524"/>
                </a:lnTo>
                <a:lnTo>
                  <a:pt x="4069266" y="1015393"/>
                </a:lnTo>
                <a:lnTo>
                  <a:pt x="4102396" y="1015306"/>
                </a:lnTo>
                <a:lnTo>
                  <a:pt x="4135066" y="1015247"/>
                </a:lnTo>
                <a:lnTo>
                  <a:pt x="4167429" y="1015209"/>
                </a:lnTo>
                <a:lnTo>
                  <a:pt x="4199588" y="1015183"/>
                </a:lnTo>
                <a:lnTo>
                  <a:pt x="4231610" y="1015165"/>
                </a:lnTo>
                <a:lnTo>
                  <a:pt x="4262483" y="1016212"/>
                </a:lnTo>
                <a:lnTo>
                  <a:pt x="4292590" y="1017969"/>
                </a:lnTo>
                <a:lnTo>
                  <a:pt x="4322187" y="1020198"/>
                </a:lnTo>
                <a:lnTo>
                  <a:pt x="4352501" y="1021684"/>
                </a:lnTo>
                <a:lnTo>
                  <a:pt x="4383294" y="1022675"/>
                </a:lnTo>
                <a:lnTo>
                  <a:pt x="4414406" y="1023335"/>
                </a:lnTo>
                <a:lnTo>
                  <a:pt x="4445731" y="1023775"/>
                </a:lnTo>
                <a:lnTo>
                  <a:pt x="4477197" y="1024069"/>
                </a:lnTo>
                <a:lnTo>
                  <a:pt x="4508758" y="1024265"/>
                </a:lnTo>
                <a:lnTo>
                  <a:pt x="4540382" y="1024395"/>
                </a:lnTo>
                <a:lnTo>
                  <a:pt x="4572048" y="1024482"/>
                </a:lnTo>
                <a:lnTo>
                  <a:pt x="4603742" y="1024540"/>
                </a:lnTo>
                <a:lnTo>
                  <a:pt x="4633338" y="1024579"/>
                </a:lnTo>
                <a:lnTo>
                  <a:pt x="4661535" y="1024605"/>
                </a:lnTo>
                <a:lnTo>
                  <a:pt x="4688800" y="1024622"/>
                </a:lnTo>
                <a:lnTo>
                  <a:pt x="4716502" y="1024633"/>
                </a:lnTo>
                <a:lnTo>
                  <a:pt x="4744494" y="1024641"/>
                </a:lnTo>
                <a:lnTo>
                  <a:pt x="4772681" y="1024646"/>
                </a:lnTo>
                <a:lnTo>
                  <a:pt x="4802055" y="1025707"/>
                </a:lnTo>
                <a:lnTo>
                  <a:pt x="4832222" y="1027474"/>
                </a:lnTo>
                <a:lnTo>
                  <a:pt x="4862916" y="1029709"/>
                </a:lnTo>
                <a:lnTo>
                  <a:pt x="4892904" y="1031200"/>
                </a:lnTo>
                <a:lnTo>
                  <a:pt x="4922421" y="1032194"/>
                </a:lnTo>
                <a:lnTo>
                  <a:pt x="4951624" y="1032856"/>
                </a:lnTo>
                <a:lnTo>
                  <a:pt x="4980618" y="1033298"/>
                </a:lnTo>
                <a:lnTo>
                  <a:pt x="5009472" y="1033592"/>
                </a:lnTo>
                <a:lnTo>
                  <a:pt x="5038233" y="1033788"/>
                </a:lnTo>
                <a:lnTo>
                  <a:pt x="5066932" y="1034978"/>
                </a:lnTo>
                <a:lnTo>
                  <a:pt x="5095590" y="1036829"/>
                </a:lnTo>
                <a:lnTo>
                  <a:pt x="5124220" y="1039121"/>
                </a:lnTo>
                <a:lnTo>
                  <a:pt x="5151773" y="1040649"/>
                </a:lnTo>
                <a:lnTo>
                  <a:pt x="5178609" y="1041668"/>
                </a:lnTo>
                <a:lnTo>
                  <a:pt x="5204966" y="1042348"/>
                </a:lnTo>
                <a:lnTo>
                  <a:pt x="5232063" y="1042800"/>
                </a:lnTo>
                <a:lnTo>
                  <a:pt x="5259652" y="1043102"/>
                </a:lnTo>
                <a:lnTo>
                  <a:pt x="5287570" y="1043304"/>
                </a:lnTo>
                <a:lnTo>
                  <a:pt x="5315706" y="1044496"/>
                </a:lnTo>
                <a:lnTo>
                  <a:pt x="5343989" y="1046350"/>
                </a:lnTo>
                <a:lnTo>
                  <a:pt x="5372370" y="1048643"/>
                </a:lnTo>
                <a:lnTo>
                  <a:pt x="5399757" y="1050173"/>
                </a:lnTo>
                <a:lnTo>
                  <a:pt x="5426481" y="1051192"/>
                </a:lnTo>
                <a:lnTo>
                  <a:pt x="5452764" y="1051872"/>
                </a:lnTo>
                <a:lnTo>
                  <a:pt x="5478753" y="1053383"/>
                </a:lnTo>
                <a:lnTo>
                  <a:pt x="5504545" y="1055449"/>
                </a:lnTo>
                <a:lnTo>
                  <a:pt x="5530206" y="1057885"/>
                </a:lnTo>
                <a:lnTo>
                  <a:pt x="5555781" y="1060567"/>
                </a:lnTo>
                <a:lnTo>
                  <a:pt x="5581297" y="1063413"/>
                </a:lnTo>
                <a:lnTo>
                  <a:pt x="5606775" y="1066369"/>
                </a:lnTo>
                <a:lnTo>
                  <a:pt x="5631168" y="1069398"/>
                </a:lnTo>
                <a:lnTo>
                  <a:pt x="5678028" y="1075586"/>
                </a:lnTo>
                <a:lnTo>
                  <a:pt x="5703012" y="1077659"/>
                </a:lnTo>
                <a:lnTo>
                  <a:pt x="5729193" y="1079041"/>
                </a:lnTo>
                <a:lnTo>
                  <a:pt x="5756172" y="1079963"/>
                </a:lnTo>
                <a:lnTo>
                  <a:pt x="5781566" y="1081635"/>
                </a:lnTo>
                <a:lnTo>
                  <a:pt x="5805904" y="1083809"/>
                </a:lnTo>
                <a:lnTo>
                  <a:pt x="5829538" y="1086316"/>
                </a:lnTo>
                <a:lnTo>
                  <a:pt x="5853760" y="1089046"/>
                </a:lnTo>
                <a:lnTo>
                  <a:pt x="5878375" y="1091924"/>
                </a:lnTo>
                <a:lnTo>
                  <a:pt x="5903252" y="1094902"/>
                </a:lnTo>
                <a:lnTo>
                  <a:pt x="5950648" y="1101032"/>
                </a:lnTo>
                <a:lnTo>
                  <a:pt x="5996407" y="1106226"/>
                </a:lnTo>
                <a:lnTo>
                  <a:pt x="6041439" y="1108534"/>
                </a:lnTo>
                <a:lnTo>
                  <a:pt x="6088970" y="1112383"/>
                </a:lnTo>
                <a:lnTo>
                  <a:pt x="6113498" y="1114890"/>
                </a:lnTo>
                <a:lnTo>
                  <a:pt x="6160507" y="1117677"/>
                </a:lnTo>
                <a:lnTo>
                  <a:pt x="6206095" y="1119974"/>
                </a:lnTo>
                <a:lnTo>
                  <a:pt x="6251051" y="1124522"/>
                </a:lnTo>
                <a:lnTo>
                  <a:pt x="6295726" y="1127249"/>
                </a:lnTo>
                <a:lnTo>
                  <a:pt x="6340275" y="1129520"/>
                </a:lnTo>
                <a:lnTo>
                  <a:pt x="6384769" y="1134056"/>
                </a:lnTo>
                <a:lnTo>
                  <a:pt x="6432062" y="1136778"/>
                </a:lnTo>
                <a:lnTo>
                  <a:pt x="6456527" y="1137504"/>
                </a:lnTo>
                <a:lnTo>
                  <a:pt x="6503464" y="1141133"/>
                </a:lnTo>
                <a:lnTo>
                  <a:pt x="6549021" y="1146274"/>
                </a:lnTo>
                <a:lnTo>
                  <a:pt x="6593962" y="1152086"/>
                </a:lnTo>
                <a:lnTo>
                  <a:pt x="6638631" y="1155375"/>
                </a:lnTo>
                <a:lnTo>
                  <a:pt x="6683177" y="1157895"/>
                </a:lnTo>
                <a:lnTo>
                  <a:pt x="6727670" y="1162543"/>
                </a:lnTo>
                <a:lnTo>
                  <a:pt x="6772139" y="1165314"/>
                </a:lnTo>
                <a:lnTo>
                  <a:pt x="6817656" y="1167604"/>
                </a:lnTo>
                <a:lnTo>
                  <a:pt x="6841648" y="1169696"/>
                </a:lnTo>
                <a:lnTo>
                  <a:pt x="6866108" y="1172149"/>
                </a:lnTo>
                <a:lnTo>
                  <a:pt x="6913043" y="1174875"/>
                </a:lnTo>
                <a:lnTo>
                  <a:pt x="6958596" y="1177145"/>
                </a:lnTo>
                <a:lnTo>
                  <a:pt x="7003537" y="1181682"/>
                </a:lnTo>
                <a:lnTo>
                  <a:pt x="7048206" y="1187226"/>
                </a:lnTo>
                <a:lnTo>
                  <a:pt x="7092752" y="1193218"/>
                </a:lnTo>
                <a:lnTo>
                  <a:pt x="7137245" y="1199408"/>
                </a:lnTo>
                <a:lnTo>
                  <a:pt x="7181714" y="1202866"/>
                </a:lnTo>
                <a:lnTo>
                  <a:pt x="7227231" y="1205460"/>
                </a:lnTo>
                <a:lnTo>
                  <a:pt x="7251223" y="1207634"/>
                </a:lnTo>
                <a:lnTo>
                  <a:pt x="7275683" y="1210141"/>
                </a:lnTo>
                <a:lnTo>
                  <a:pt x="7322618" y="1215749"/>
                </a:lnTo>
                <a:lnTo>
                  <a:pt x="7367113" y="1221770"/>
                </a:lnTo>
                <a:lnTo>
                  <a:pt x="7408056" y="1227973"/>
                </a:lnTo>
                <a:lnTo>
                  <a:pt x="7453064" y="1231436"/>
                </a:lnTo>
                <a:lnTo>
                  <a:pt x="7499173" y="1234033"/>
                </a:lnTo>
                <a:lnTo>
                  <a:pt x="7540833" y="1238715"/>
                </a:lnTo>
                <a:lnTo>
                  <a:pt x="7583337" y="1244324"/>
                </a:lnTo>
                <a:lnTo>
                  <a:pt x="7626922" y="1250345"/>
                </a:lnTo>
                <a:lnTo>
                  <a:pt x="7670988" y="1256548"/>
                </a:lnTo>
                <a:lnTo>
                  <a:pt x="7715266" y="1262833"/>
                </a:lnTo>
                <a:lnTo>
                  <a:pt x="7759640" y="1269154"/>
                </a:lnTo>
                <a:lnTo>
                  <a:pt x="7804057" y="1275491"/>
                </a:lnTo>
                <a:lnTo>
                  <a:pt x="7848492" y="1281836"/>
                </a:lnTo>
                <a:lnTo>
                  <a:pt x="7891877" y="1289241"/>
                </a:lnTo>
                <a:lnTo>
                  <a:pt x="7932326" y="1299588"/>
                </a:lnTo>
                <a:lnTo>
                  <a:pt x="7977114" y="1305598"/>
                </a:lnTo>
                <a:lnTo>
                  <a:pt x="8024184" y="1309327"/>
                </a:lnTo>
                <a:lnTo>
                  <a:pt x="8069798" y="1314513"/>
                </a:lnTo>
                <a:lnTo>
                  <a:pt x="8114766" y="1320345"/>
                </a:lnTo>
                <a:lnTo>
                  <a:pt x="8159446" y="1326465"/>
                </a:lnTo>
                <a:lnTo>
                  <a:pt x="8203999" y="1332713"/>
                </a:lnTo>
                <a:lnTo>
                  <a:pt x="8248494" y="1339017"/>
                </a:lnTo>
                <a:lnTo>
                  <a:pt x="8294022" y="1345347"/>
                </a:lnTo>
                <a:lnTo>
                  <a:pt x="8318016" y="1348517"/>
                </a:lnTo>
                <a:lnTo>
                  <a:pt x="8342479" y="1351688"/>
                </a:lnTo>
                <a:lnTo>
                  <a:pt x="8389415" y="1358034"/>
                </a:lnTo>
                <a:lnTo>
                  <a:pt x="8436029" y="1364382"/>
                </a:lnTo>
                <a:lnTo>
                  <a:pt x="8460313" y="1367557"/>
                </a:lnTo>
                <a:lnTo>
                  <a:pt x="8484969" y="1370732"/>
                </a:lnTo>
                <a:lnTo>
                  <a:pt x="8532119" y="1377081"/>
                </a:lnTo>
                <a:lnTo>
                  <a:pt x="8578827" y="1383431"/>
                </a:lnTo>
                <a:lnTo>
                  <a:pt x="8603137" y="1386606"/>
                </a:lnTo>
                <a:lnTo>
                  <a:pt x="8627810" y="1389781"/>
                </a:lnTo>
                <a:lnTo>
                  <a:pt x="8674979" y="1396131"/>
                </a:lnTo>
                <a:lnTo>
                  <a:pt x="8720638" y="1402481"/>
                </a:lnTo>
                <a:lnTo>
                  <a:pt x="8765626" y="1408831"/>
                </a:lnTo>
                <a:lnTo>
                  <a:pt x="8813137" y="1415181"/>
                </a:lnTo>
                <a:lnTo>
                  <a:pt x="8837659" y="1418356"/>
                </a:lnTo>
                <a:lnTo>
                  <a:pt x="8884662" y="1424706"/>
                </a:lnTo>
                <a:lnTo>
                  <a:pt x="8930247" y="1431056"/>
                </a:lnTo>
                <a:lnTo>
                  <a:pt x="8975202" y="1437406"/>
                </a:lnTo>
                <a:lnTo>
                  <a:pt x="9019876" y="1443756"/>
                </a:lnTo>
                <a:lnTo>
                  <a:pt x="9065484" y="1449048"/>
                </a:lnTo>
                <a:lnTo>
                  <a:pt x="9089500" y="1450459"/>
                </a:lnTo>
                <a:lnTo>
                  <a:pt x="9113977" y="1451400"/>
                </a:lnTo>
                <a:lnTo>
                  <a:pt x="9138761" y="1453085"/>
                </a:lnTo>
                <a:lnTo>
                  <a:pt x="9163751" y="1455267"/>
                </a:lnTo>
                <a:lnTo>
                  <a:pt x="9188878" y="1457780"/>
                </a:lnTo>
                <a:lnTo>
                  <a:pt x="9213036" y="1460514"/>
                </a:lnTo>
                <a:lnTo>
                  <a:pt x="9259635" y="1466373"/>
                </a:lnTo>
                <a:lnTo>
                  <a:pt x="9283492" y="1469418"/>
                </a:lnTo>
                <a:lnTo>
                  <a:pt x="9307863" y="1472505"/>
                </a:lnTo>
                <a:lnTo>
                  <a:pt x="9332576" y="1475622"/>
                </a:lnTo>
                <a:lnTo>
                  <a:pt x="9379794" y="1481908"/>
                </a:lnTo>
                <a:lnTo>
                  <a:pt x="9426530" y="1487171"/>
                </a:lnTo>
                <a:lnTo>
                  <a:pt x="9450847" y="1488574"/>
                </a:lnTo>
                <a:lnTo>
                  <a:pt x="9475525" y="1489510"/>
                </a:lnTo>
                <a:lnTo>
                  <a:pt x="9522700" y="1493371"/>
                </a:lnTo>
                <a:lnTo>
                  <a:pt x="9569419" y="1498616"/>
                </a:lnTo>
                <a:lnTo>
                  <a:pt x="9593731" y="1501496"/>
                </a:lnTo>
                <a:lnTo>
                  <a:pt x="9618406" y="1504474"/>
                </a:lnTo>
                <a:lnTo>
                  <a:pt x="9665578" y="1507783"/>
                </a:lnTo>
                <a:lnTo>
                  <a:pt x="9711238" y="1510313"/>
                </a:lnTo>
                <a:lnTo>
                  <a:pt x="9756224" y="1514965"/>
                </a:lnTo>
                <a:lnTo>
                  <a:pt x="9803737" y="1517738"/>
                </a:lnTo>
                <a:lnTo>
                  <a:pt x="9828259" y="1518477"/>
                </a:lnTo>
                <a:lnTo>
                  <a:pt x="9875262" y="1522121"/>
                </a:lnTo>
                <a:lnTo>
                  <a:pt x="9920847" y="1526210"/>
                </a:lnTo>
                <a:lnTo>
                  <a:pt x="9965802" y="1528027"/>
                </a:lnTo>
                <a:lnTo>
                  <a:pt x="10010476" y="1531657"/>
                </a:lnTo>
                <a:lnTo>
                  <a:pt x="10055025" y="1535740"/>
                </a:lnTo>
                <a:lnTo>
                  <a:pt x="10099520" y="1537554"/>
                </a:lnTo>
                <a:lnTo>
                  <a:pt x="10146811" y="1541183"/>
                </a:lnTo>
                <a:lnTo>
                  <a:pt x="10171275" y="1543632"/>
                </a:lnTo>
                <a:lnTo>
                  <a:pt x="10218214" y="1549176"/>
                </a:lnTo>
                <a:lnTo>
                  <a:pt x="10263771" y="1554109"/>
                </a:lnTo>
                <a:lnTo>
                  <a:pt x="10308711" y="1556302"/>
                </a:lnTo>
                <a:lnTo>
                  <a:pt x="10353381" y="1557276"/>
                </a:lnTo>
                <a:lnTo>
                  <a:pt x="10397927" y="1558768"/>
                </a:lnTo>
                <a:lnTo>
                  <a:pt x="10442421" y="1562958"/>
                </a:lnTo>
                <a:lnTo>
                  <a:pt x="10484068" y="1568349"/>
                </a:lnTo>
                <a:lnTo>
                  <a:pt x="10524803" y="1573214"/>
                </a:lnTo>
                <a:lnTo>
                  <a:pt x="10567601" y="1575376"/>
                </a:lnTo>
                <a:lnTo>
                  <a:pt x="10608495" y="1576337"/>
                </a:lnTo>
                <a:lnTo>
                  <a:pt x="10647837" y="1577822"/>
                </a:lnTo>
                <a:lnTo>
                  <a:pt x="10686490" y="1582011"/>
                </a:lnTo>
                <a:lnTo>
                  <a:pt x="10724834" y="1584577"/>
                </a:lnTo>
                <a:lnTo>
                  <a:pt x="10761985" y="1585718"/>
                </a:lnTo>
                <a:lnTo>
                  <a:pt x="10796133" y="1586225"/>
                </a:lnTo>
                <a:lnTo>
                  <a:pt x="10828952" y="1586451"/>
                </a:lnTo>
                <a:lnTo>
                  <a:pt x="10862234" y="1586551"/>
                </a:lnTo>
                <a:lnTo>
                  <a:pt x="10898194" y="1586595"/>
                </a:lnTo>
                <a:lnTo>
                  <a:pt x="10944024" y="1586620"/>
                </a:lnTo>
                <a:lnTo>
                  <a:pt x="10989472" y="1586628"/>
                </a:lnTo>
                <a:lnTo>
                  <a:pt x="11031395" y="1586630"/>
                </a:lnTo>
                <a:lnTo>
                  <a:pt x="11070628" y="1586631"/>
                </a:lnTo>
                <a:lnTo>
                  <a:pt x="11109063" y="1586631"/>
                </a:lnTo>
                <a:lnTo>
                  <a:pt x="11155549" y="1579027"/>
                </a:lnTo>
                <a:lnTo>
                  <a:pt x="11201488" y="1570384"/>
                </a:lnTo>
                <a:lnTo>
                  <a:pt x="11238736" y="1560062"/>
                </a:lnTo>
                <a:lnTo>
                  <a:pt x="11281287" y="1544069"/>
                </a:lnTo>
                <a:lnTo>
                  <a:pt x="11328484" y="1519702"/>
                </a:lnTo>
                <a:lnTo>
                  <a:pt x="11372191" y="1481834"/>
                </a:lnTo>
                <a:lnTo>
                  <a:pt x="11413193" y="1446338"/>
                </a:lnTo>
                <a:lnTo>
                  <a:pt x="11456676" y="1404010"/>
                </a:lnTo>
                <a:lnTo>
                  <a:pt x="11474156" y="1376593"/>
                </a:lnTo>
                <a:lnTo>
                  <a:pt x="11500545" y="1329392"/>
                </a:lnTo>
                <a:lnTo>
                  <a:pt x="11531588" y="1281823"/>
                </a:lnTo>
                <a:lnTo>
                  <a:pt x="11555844" y="1237183"/>
                </a:lnTo>
                <a:lnTo>
                  <a:pt x="11574746" y="1193872"/>
                </a:lnTo>
                <a:lnTo>
                  <a:pt x="11589573" y="1157344"/>
                </a:lnTo>
                <a:lnTo>
                  <a:pt x="11609122" y="1112132"/>
                </a:lnTo>
                <a:lnTo>
                  <a:pt x="11625760" y="1066081"/>
                </a:lnTo>
                <a:lnTo>
                  <a:pt x="11639240" y="1022491"/>
                </a:lnTo>
                <a:lnTo>
                  <a:pt x="11648898" y="985914"/>
                </a:lnTo>
                <a:lnTo>
                  <a:pt x="11661643" y="940686"/>
                </a:lnTo>
                <a:lnTo>
                  <a:pt x="11667807" y="894632"/>
                </a:lnTo>
                <a:lnTo>
                  <a:pt x="11675295" y="848219"/>
                </a:lnTo>
                <a:lnTo>
                  <a:pt x="11674047" y="804103"/>
                </a:lnTo>
                <a:lnTo>
                  <a:pt x="11664142" y="756958"/>
                </a:lnTo>
                <a:lnTo>
                  <a:pt x="11650936" y="720717"/>
                </a:lnTo>
                <a:lnTo>
                  <a:pt x="11617924" y="680406"/>
                </a:lnTo>
                <a:lnTo>
                  <a:pt x="11586225" y="650994"/>
                </a:lnTo>
                <a:lnTo>
                  <a:pt x="11549111" y="632307"/>
                </a:lnTo>
                <a:lnTo>
                  <a:pt x="11507054" y="615975"/>
                </a:lnTo>
                <a:lnTo>
                  <a:pt x="11463115" y="602558"/>
                </a:lnTo>
                <a:lnTo>
                  <a:pt x="11426203" y="587852"/>
                </a:lnTo>
                <a:lnTo>
                  <a:pt x="11388456" y="575146"/>
                </a:lnTo>
                <a:lnTo>
                  <a:pt x="11350461" y="564678"/>
                </a:lnTo>
                <a:lnTo>
                  <a:pt x="11312390" y="554874"/>
                </a:lnTo>
                <a:lnTo>
                  <a:pt x="11269245" y="545266"/>
                </a:lnTo>
                <a:lnTo>
                  <a:pt x="11222946" y="535716"/>
                </a:lnTo>
                <a:lnTo>
                  <a:pt x="11175715" y="526184"/>
                </a:lnTo>
                <a:lnTo>
                  <a:pt x="11141234" y="519832"/>
                </a:lnTo>
                <a:lnTo>
                  <a:pt x="11104743" y="512423"/>
                </a:lnTo>
                <a:lnTo>
                  <a:pt x="11067357" y="502075"/>
                </a:lnTo>
                <a:lnTo>
                  <a:pt x="11029573" y="493242"/>
                </a:lnTo>
                <a:lnTo>
                  <a:pt x="10991616" y="485789"/>
                </a:lnTo>
                <a:lnTo>
                  <a:pt x="10953580" y="478948"/>
                </a:lnTo>
                <a:lnTo>
                  <a:pt x="10915508" y="472380"/>
                </a:lnTo>
                <a:lnTo>
                  <a:pt x="10876363" y="465934"/>
                </a:lnTo>
                <a:lnTo>
                  <a:pt x="10834269" y="459540"/>
                </a:lnTo>
                <a:lnTo>
                  <a:pt x="10790867" y="450349"/>
                </a:lnTo>
                <a:lnTo>
                  <a:pt x="10746882" y="440267"/>
                </a:lnTo>
                <a:lnTo>
                  <a:pt x="10702640" y="432258"/>
                </a:lnTo>
                <a:lnTo>
                  <a:pt x="10655459" y="425171"/>
                </a:lnTo>
                <a:lnTo>
                  <a:pt x="10631024" y="421799"/>
                </a:lnTo>
                <a:lnTo>
                  <a:pt x="10606267" y="417435"/>
                </a:lnTo>
                <a:lnTo>
                  <a:pt x="10581297" y="412409"/>
                </a:lnTo>
                <a:lnTo>
                  <a:pt x="10556184" y="406941"/>
                </a:lnTo>
                <a:lnTo>
                  <a:pt x="10532033" y="401179"/>
                </a:lnTo>
                <a:lnTo>
                  <a:pt x="10485442" y="389133"/>
                </a:lnTo>
                <a:lnTo>
                  <a:pt x="10460529" y="384016"/>
                </a:lnTo>
                <a:lnTo>
                  <a:pt x="10434397" y="379546"/>
                </a:lnTo>
                <a:lnTo>
                  <a:pt x="10407449" y="375508"/>
                </a:lnTo>
                <a:lnTo>
                  <a:pt x="10379960" y="370699"/>
                </a:lnTo>
                <a:lnTo>
                  <a:pt x="10352108" y="365376"/>
                </a:lnTo>
                <a:lnTo>
                  <a:pt x="10324015" y="359711"/>
                </a:lnTo>
                <a:lnTo>
                  <a:pt x="10295762" y="353818"/>
                </a:lnTo>
                <a:lnTo>
                  <a:pt x="10267401" y="347772"/>
                </a:lnTo>
                <a:lnTo>
                  <a:pt x="10238969" y="341625"/>
                </a:lnTo>
                <a:lnTo>
                  <a:pt x="10210490" y="336469"/>
                </a:lnTo>
                <a:lnTo>
                  <a:pt x="10181978" y="331973"/>
                </a:lnTo>
                <a:lnTo>
                  <a:pt x="10153446" y="327917"/>
                </a:lnTo>
                <a:lnTo>
                  <a:pt x="10124898" y="324155"/>
                </a:lnTo>
                <a:lnTo>
                  <a:pt x="10096342" y="320589"/>
                </a:lnTo>
                <a:lnTo>
                  <a:pt x="10067779" y="317153"/>
                </a:lnTo>
                <a:lnTo>
                  <a:pt x="10038155" y="312746"/>
                </a:lnTo>
                <a:lnTo>
                  <a:pt x="10007823" y="307691"/>
                </a:lnTo>
                <a:lnTo>
                  <a:pt x="9977017" y="302204"/>
                </a:lnTo>
                <a:lnTo>
                  <a:pt x="9944838" y="297488"/>
                </a:lnTo>
                <a:lnTo>
                  <a:pt x="9911743" y="293286"/>
                </a:lnTo>
                <a:lnTo>
                  <a:pt x="9878039" y="289426"/>
                </a:lnTo>
                <a:lnTo>
                  <a:pt x="9844984" y="285794"/>
                </a:lnTo>
                <a:lnTo>
                  <a:pt x="9812367" y="282315"/>
                </a:lnTo>
                <a:lnTo>
                  <a:pt x="9780037" y="278937"/>
                </a:lnTo>
                <a:lnTo>
                  <a:pt x="9747901" y="274568"/>
                </a:lnTo>
                <a:lnTo>
                  <a:pt x="9715895" y="269539"/>
                </a:lnTo>
                <a:lnTo>
                  <a:pt x="9683973" y="264070"/>
                </a:lnTo>
                <a:lnTo>
                  <a:pt x="9651050" y="259365"/>
                </a:lnTo>
                <a:lnTo>
                  <a:pt x="9617460" y="255170"/>
                </a:lnTo>
                <a:lnTo>
                  <a:pt x="9583425" y="251316"/>
                </a:lnTo>
                <a:lnTo>
                  <a:pt x="9548034" y="246629"/>
                </a:lnTo>
                <a:lnTo>
                  <a:pt x="9511742" y="241388"/>
                </a:lnTo>
                <a:lnTo>
                  <a:pt x="9474846" y="235777"/>
                </a:lnTo>
                <a:lnTo>
                  <a:pt x="9438607" y="230979"/>
                </a:lnTo>
                <a:lnTo>
                  <a:pt x="9402807" y="226721"/>
                </a:lnTo>
                <a:lnTo>
                  <a:pt x="9367298" y="222824"/>
                </a:lnTo>
                <a:lnTo>
                  <a:pt x="9330926" y="218110"/>
                </a:lnTo>
                <a:lnTo>
                  <a:pt x="9293977" y="212850"/>
                </a:lnTo>
                <a:lnTo>
                  <a:pt x="9256644" y="207227"/>
                </a:lnTo>
                <a:lnTo>
                  <a:pt x="9219057" y="201362"/>
                </a:lnTo>
                <a:lnTo>
                  <a:pt x="9181298" y="195335"/>
                </a:lnTo>
                <a:lnTo>
                  <a:pt x="9143425" y="189200"/>
                </a:lnTo>
                <a:lnTo>
                  <a:pt x="9105477" y="184052"/>
                </a:lnTo>
                <a:lnTo>
                  <a:pt x="9067478" y="179562"/>
                </a:lnTo>
                <a:lnTo>
                  <a:pt x="9029446" y="175510"/>
                </a:lnTo>
                <a:lnTo>
                  <a:pt x="8991390" y="171750"/>
                </a:lnTo>
                <a:lnTo>
                  <a:pt x="8953320" y="168186"/>
                </a:lnTo>
                <a:lnTo>
                  <a:pt x="8915240" y="164751"/>
                </a:lnTo>
                <a:lnTo>
                  <a:pt x="8876095" y="160344"/>
                </a:lnTo>
                <a:lnTo>
                  <a:pt x="8836240" y="155290"/>
                </a:lnTo>
                <a:lnTo>
                  <a:pt x="8795911" y="149804"/>
                </a:lnTo>
                <a:lnTo>
                  <a:pt x="8755268" y="145088"/>
                </a:lnTo>
                <a:lnTo>
                  <a:pt x="8714414" y="140885"/>
                </a:lnTo>
                <a:lnTo>
                  <a:pt x="8673419" y="137026"/>
                </a:lnTo>
                <a:lnTo>
                  <a:pt x="8632331" y="132336"/>
                </a:lnTo>
                <a:lnTo>
                  <a:pt x="8591181" y="127092"/>
                </a:lnTo>
                <a:lnTo>
                  <a:pt x="8549988" y="121480"/>
                </a:lnTo>
                <a:lnTo>
                  <a:pt x="8508771" y="116681"/>
                </a:lnTo>
                <a:lnTo>
                  <a:pt x="8467531" y="112422"/>
                </a:lnTo>
                <a:lnTo>
                  <a:pt x="8426281" y="108525"/>
                </a:lnTo>
                <a:lnTo>
                  <a:pt x="8385022" y="104869"/>
                </a:lnTo>
                <a:lnTo>
                  <a:pt x="8343758" y="101373"/>
                </a:lnTo>
                <a:lnTo>
                  <a:pt x="8302490" y="97984"/>
                </a:lnTo>
                <a:lnTo>
                  <a:pt x="8260162" y="94666"/>
                </a:lnTo>
                <a:lnTo>
                  <a:pt x="8217126" y="91396"/>
                </a:lnTo>
                <a:lnTo>
                  <a:pt x="8173619" y="88158"/>
                </a:lnTo>
                <a:lnTo>
                  <a:pt x="8130857" y="84941"/>
                </a:lnTo>
                <a:lnTo>
                  <a:pt x="8088589" y="81737"/>
                </a:lnTo>
                <a:lnTo>
                  <a:pt x="8046653" y="78544"/>
                </a:lnTo>
                <a:lnTo>
                  <a:pt x="8003879" y="75356"/>
                </a:lnTo>
                <a:lnTo>
                  <a:pt x="7960545" y="72173"/>
                </a:lnTo>
                <a:lnTo>
                  <a:pt x="7916840" y="68992"/>
                </a:lnTo>
                <a:lnTo>
                  <a:pt x="7873945" y="65813"/>
                </a:lnTo>
                <a:lnTo>
                  <a:pt x="7831590" y="62636"/>
                </a:lnTo>
                <a:lnTo>
                  <a:pt x="7789595" y="59459"/>
                </a:lnTo>
                <a:lnTo>
                  <a:pt x="7746782" y="56283"/>
                </a:lnTo>
                <a:lnTo>
                  <a:pt x="7703423" y="53107"/>
                </a:lnTo>
                <a:lnTo>
                  <a:pt x="7659700" y="49932"/>
                </a:lnTo>
                <a:lnTo>
                  <a:pt x="7615735" y="47815"/>
                </a:lnTo>
                <a:lnTo>
                  <a:pt x="7571608" y="46404"/>
                </a:lnTo>
                <a:lnTo>
                  <a:pt x="7527373" y="45463"/>
                </a:lnTo>
                <a:lnTo>
                  <a:pt x="7483067" y="43777"/>
                </a:lnTo>
                <a:lnTo>
                  <a:pt x="7438714" y="41595"/>
                </a:lnTo>
                <a:lnTo>
                  <a:pt x="7394327" y="39082"/>
                </a:lnTo>
                <a:lnTo>
                  <a:pt x="7349920" y="37407"/>
                </a:lnTo>
                <a:lnTo>
                  <a:pt x="7305498" y="36290"/>
                </a:lnTo>
                <a:lnTo>
                  <a:pt x="7261067" y="35545"/>
                </a:lnTo>
                <a:lnTo>
                  <a:pt x="7216629" y="33990"/>
                </a:lnTo>
                <a:lnTo>
                  <a:pt x="7172188" y="31896"/>
                </a:lnTo>
                <a:lnTo>
                  <a:pt x="7127743" y="29441"/>
                </a:lnTo>
                <a:lnTo>
                  <a:pt x="7083298" y="26746"/>
                </a:lnTo>
                <a:lnTo>
                  <a:pt x="7038850" y="23891"/>
                </a:lnTo>
                <a:lnTo>
                  <a:pt x="6994403" y="20929"/>
                </a:lnTo>
                <a:lnTo>
                  <a:pt x="6949953" y="18955"/>
                </a:lnTo>
                <a:lnTo>
                  <a:pt x="6905504" y="17639"/>
                </a:lnTo>
                <a:lnTo>
                  <a:pt x="6861054" y="16761"/>
                </a:lnTo>
                <a:lnTo>
                  <a:pt x="6816604" y="16176"/>
                </a:lnTo>
                <a:lnTo>
                  <a:pt x="6772155" y="15786"/>
                </a:lnTo>
                <a:lnTo>
                  <a:pt x="6727705" y="15526"/>
                </a:lnTo>
                <a:lnTo>
                  <a:pt x="6682197" y="14294"/>
                </a:lnTo>
                <a:lnTo>
                  <a:pt x="6635983" y="12415"/>
                </a:lnTo>
                <a:lnTo>
                  <a:pt x="6589299" y="10104"/>
                </a:lnTo>
                <a:lnTo>
                  <a:pt x="6544418" y="8563"/>
                </a:lnTo>
                <a:lnTo>
                  <a:pt x="6500738" y="7536"/>
                </a:lnTo>
                <a:lnTo>
                  <a:pt x="6457860" y="6851"/>
                </a:lnTo>
                <a:lnTo>
                  <a:pt x="6414459" y="6394"/>
                </a:lnTo>
                <a:lnTo>
                  <a:pt x="6370707" y="6090"/>
                </a:lnTo>
                <a:lnTo>
                  <a:pt x="6326723" y="5887"/>
                </a:lnTo>
                <a:lnTo>
                  <a:pt x="6282584" y="5752"/>
                </a:lnTo>
                <a:lnTo>
                  <a:pt x="6238341" y="5661"/>
                </a:lnTo>
                <a:lnTo>
                  <a:pt x="6194029" y="5601"/>
                </a:lnTo>
                <a:lnTo>
                  <a:pt x="6149672" y="5561"/>
                </a:lnTo>
                <a:lnTo>
                  <a:pt x="6105283" y="5534"/>
                </a:lnTo>
                <a:lnTo>
                  <a:pt x="6060873" y="5517"/>
                </a:lnTo>
                <a:lnTo>
                  <a:pt x="6017509" y="4446"/>
                </a:lnTo>
                <a:lnTo>
                  <a:pt x="5974841" y="2675"/>
                </a:lnTo>
                <a:lnTo>
                  <a:pt x="5932638" y="435"/>
                </a:lnTo>
                <a:lnTo>
                  <a:pt x="5890744" y="0"/>
                </a:lnTo>
                <a:lnTo>
                  <a:pt x="5849056" y="769"/>
                </a:lnTo>
                <a:lnTo>
                  <a:pt x="5807506" y="2340"/>
                </a:lnTo>
                <a:lnTo>
                  <a:pt x="5766047" y="3387"/>
                </a:lnTo>
                <a:lnTo>
                  <a:pt x="5724650" y="4085"/>
                </a:lnTo>
                <a:lnTo>
                  <a:pt x="5683293" y="4550"/>
                </a:lnTo>
                <a:lnTo>
                  <a:pt x="5640905" y="4860"/>
                </a:lnTo>
                <a:lnTo>
                  <a:pt x="5597830" y="5067"/>
                </a:lnTo>
                <a:lnTo>
                  <a:pt x="5554298" y="5205"/>
                </a:lnTo>
                <a:lnTo>
                  <a:pt x="5511516" y="5297"/>
                </a:lnTo>
                <a:lnTo>
                  <a:pt x="5469238" y="5358"/>
                </a:lnTo>
                <a:lnTo>
                  <a:pt x="5427293" y="5399"/>
                </a:lnTo>
                <a:lnTo>
                  <a:pt x="5386630" y="5427"/>
                </a:lnTo>
                <a:lnTo>
                  <a:pt x="5346822" y="5445"/>
                </a:lnTo>
                <a:lnTo>
                  <a:pt x="5307583" y="5457"/>
                </a:lnTo>
                <a:lnTo>
                  <a:pt x="5267665" y="5465"/>
                </a:lnTo>
                <a:lnTo>
                  <a:pt x="5227295" y="5470"/>
                </a:lnTo>
                <a:lnTo>
                  <a:pt x="5186623" y="5474"/>
                </a:lnTo>
                <a:lnTo>
                  <a:pt x="5145751" y="5476"/>
                </a:lnTo>
                <a:lnTo>
                  <a:pt x="5104744" y="5478"/>
                </a:lnTo>
                <a:lnTo>
                  <a:pt x="5063647" y="5479"/>
                </a:lnTo>
                <a:lnTo>
                  <a:pt x="5023550" y="6538"/>
                </a:lnTo>
                <a:lnTo>
                  <a:pt x="4984117" y="8302"/>
                </a:lnTo>
                <a:lnTo>
                  <a:pt x="4945130" y="10537"/>
                </a:lnTo>
                <a:lnTo>
                  <a:pt x="4905380" y="12027"/>
                </a:lnTo>
                <a:lnTo>
                  <a:pt x="4865121" y="13020"/>
                </a:lnTo>
                <a:lnTo>
                  <a:pt x="4824525" y="13682"/>
                </a:lnTo>
                <a:lnTo>
                  <a:pt x="4784760" y="14123"/>
                </a:lnTo>
                <a:lnTo>
                  <a:pt x="4745550" y="14417"/>
                </a:lnTo>
                <a:lnTo>
                  <a:pt x="4706709" y="14614"/>
                </a:lnTo>
                <a:lnTo>
                  <a:pt x="4668116" y="14744"/>
                </a:lnTo>
                <a:lnTo>
                  <a:pt x="4629688" y="14832"/>
                </a:lnTo>
                <a:lnTo>
                  <a:pt x="4591368" y="14890"/>
                </a:lnTo>
                <a:lnTo>
                  <a:pt x="4553123" y="15987"/>
                </a:lnTo>
                <a:lnTo>
                  <a:pt x="4514925" y="17777"/>
                </a:lnTo>
                <a:lnTo>
                  <a:pt x="4476760" y="20028"/>
                </a:lnTo>
                <a:lnTo>
                  <a:pt x="4438616" y="21529"/>
                </a:lnTo>
                <a:lnTo>
                  <a:pt x="4400487" y="22530"/>
                </a:lnTo>
                <a:lnTo>
                  <a:pt x="4362368" y="23197"/>
                </a:lnTo>
                <a:lnTo>
                  <a:pt x="4323198" y="24700"/>
                </a:lnTo>
                <a:lnTo>
                  <a:pt x="4283325" y="26760"/>
                </a:lnTo>
                <a:lnTo>
                  <a:pt x="4242985" y="29192"/>
                </a:lnTo>
                <a:lnTo>
                  <a:pt x="4204450" y="30813"/>
                </a:lnTo>
                <a:lnTo>
                  <a:pt x="4167118" y="31894"/>
                </a:lnTo>
                <a:lnTo>
                  <a:pt x="4130589" y="32615"/>
                </a:lnTo>
                <a:lnTo>
                  <a:pt x="4093536" y="34154"/>
                </a:lnTo>
                <a:lnTo>
                  <a:pt x="4056134" y="36238"/>
                </a:lnTo>
                <a:lnTo>
                  <a:pt x="4018499" y="38685"/>
                </a:lnTo>
                <a:lnTo>
                  <a:pt x="3980709" y="41376"/>
                </a:lnTo>
                <a:lnTo>
                  <a:pt x="3942816" y="44227"/>
                </a:lnTo>
                <a:lnTo>
                  <a:pt x="3904854" y="47187"/>
                </a:lnTo>
                <a:lnTo>
                  <a:pt x="3866846" y="49160"/>
                </a:lnTo>
                <a:lnTo>
                  <a:pt x="3828808" y="50475"/>
                </a:lnTo>
                <a:lnTo>
                  <a:pt x="3790748" y="51352"/>
                </a:lnTo>
                <a:lnTo>
                  <a:pt x="3753734" y="51937"/>
                </a:lnTo>
                <a:lnTo>
                  <a:pt x="3717416" y="52327"/>
                </a:lnTo>
                <a:lnTo>
                  <a:pt x="3681563" y="52586"/>
                </a:lnTo>
                <a:lnTo>
                  <a:pt x="3644960" y="53818"/>
                </a:lnTo>
                <a:lnTo>
                  <a:pt x="3607859" y="55697"/>
                </a:lnTo>
                <a:lnTo>
                  <a:pt x="3570424" y="58009"/>
                </a:lnTo>
                <a:lnTo>
                  <a:pt x="3533826" y="60608"/>
                </a:lnTo>
                <a:lnTo>
                  <a:pt x="3497785" y="63399"/>
                </a:lnTo>
                <a:lnTo>
                  <a:pt x="3462117" y="66318"/>
                </a:lnTo>
                <a:lnTo>
                  <a:pt x="3426696" y="69322"/>
                </a:lnTo>
                <a:lnTo>
                  <a:pt x="3391441" y="72384"/>
                </a:lnTo>
                <a:lnTo>
                  <a:pt x="3356296" y="75483"/>
                </a:lnTo>
                <a:lnTo>
                  <a:pt x="3321224" y="77549"/>
                </a:lnTo>
                <a:lnTo>
                  <a:pt x="3286201" y="78926"/>
                </a:lnTo>
                <a:lnTo>
                  <a:pt x="3251211" y="79844"/>
                </a:lnTo>
                <a:lnTo>
                  <a:pt x="3216242" y="81515"/>
                </a:lnTo>
                <a:lnTo>
                  <a:pt x="3181288" y="83687"/>
                </a:lnTo>
                <a:lnTo>
                  <a:pt x="3146343" y="86193"/>
                </a:lnTo>
                <a:lnTo>
                  <a:pt x="3111406" y="87864"/>
                </a:lnTo>
                <a:lnTo>
                  <a:pt x="3076472" y="88978"/>
                </a:lnTo>
                <a:lnTo>
                  <a:pt x="3041541" y="89721"/>
                </a:lnTo>
                <a:lnTo>
                  <a:pt x="3007671" y="91274"/>
                </a:lnTo>
                <a:lnTo>
                  <a:pt x="2974507" y="93368"/>
                </a:lnTo>
                <a:lnTo>
                  <a:pt x="2941815" y="95822"/>
                </a:lnTo>
                <a:lnTo>
                  <a:pt x="2908378" y="97459"/>
                </a:lnTo>
                <a:lnTo>
                  <a:pt x="2874446" y="98549"/>
                </a:lnTo>
                <a:lnTo>
                  <a:pt x="2840182" y="99277"/>
                </a:lnTo>
                <a:lnTo>
                  <a:pt x="2806756" y="100820"/>
                </a:lnTo>
                <a:lnTo>
                  <a:pt x="2773889" y="102907"/>
                </a:lnTo>
                <a:lnTo>
                  <a:pt x="2741395" y="105357"/>
                </a:lnTo>
                <a:lnTo>
                  <a:pt x="2708090" y="108048"/>
                </a:lnTo>
                <a:lnTo>
                  <a:pt x="2674245" y="110901"/>
                </a:lnTo>
                <a:lnTo>
                  <a:pt x="2640040" y="113861"/>
                </a:lnTo>
                <a:lnTo>
                  <a:pt x="2605595" y="115834"/>
                </a:lnTo>
                <a:lnTo>
                  <a:pt x="2570990" y="117150"/>
                </a:lnTo>
                <a:lnTo>
                  <a:pt x="2536278" y="118027"/>
                </a:lnTo>
                <a:lnTo>
                  <a:pt x="2502554" y="119670"/>
                </a:lnTo>
                <a:lnTo>
                  <a:pt x="2469488" y="121824"/>
                </a:lnTo>
                <a:lnTo>
                  <a:pt x="2436860" y="124318"/>
                </a:lnTo>
                <a:lnTo>
                  <a:pt x="2403467" y="127039"/>
                </a:lnTo>
                <a:lnTo>
                  <a:pt x="2369563" y="129911"/>
                </a:lnTo>
                <a:lnTo>
                  <a:pt x="2335319" y="132884"/>
                </a:lnTo>
                <a:lnTo>
                  <a:pt x="2301906" y="135925"/>
                </a:lnTo>
                <a:lnTo>
                  <a:pt x="2269048" y="139010"/>
                </a:lnTo>
                <a:lnTo>
                  <a:pt x="2236558" y="142126"/>
                </a:lnTo>
                <a:lnTo>
                  <a:pt x="2204315" y="145261"/>
                </a:lnTo>
                <a:lnTo>
                  <a:pt x="2172237" y="148409"/>
                </a:lnTo>
                <a:lnTo>
                  <a:pt x="2140268" y="151566"/>
                </a:lnTo>
                <a:lnTo>
                  <a:pt x="2108372" y="154730"/>
                </a:lnTo>
                <a:lnTo>
                  <a:pt x="2076525" y="157897"/>
                </a:lnTo>
                <a:lnTo>
                  <a:pt x="2044710" y="161066"/>
                </a:lnTo>
                <a:lnTo>
                  <a:pt x="2013975" y="163180"/>
                </a:lnTo>
                <a:lnTo>
                  <a:pt x="1983960" y="164588"/>
                </a:lnTo>
                <a:lnTo>
                  <a:pt x="1954425" y="165528"/>
                </a:lnTo>
                <a:lnTo>
                  <a:pt x="1925210" y="166154"/>
                </a:lnTo>
                <a:lnTo>
                  <a:pt x="1896208" y="166571"/>
                </a:lnTo>
                <a:lnTo>
                  <a:pt x="1867349" y="166850"/>
                </a:lnTo>
                <a:lnTo>
                  <a:pt x="1837526" y="168093"/>
                </a:lnTo>
                <a:lnTo>
                  <a:pt x="1807061" y="169981"/>
                </a:lnTo>
                <a:lnTo>
                  <a:pt x="1776167" y="172298"/>
                </a:lnTo>
                <a:lnTo>
                  <a:pt x="1746046" y="173842"/>
                </a:lnTo>
                <a:lnTo>
                  <a:pt x="1716441" y="174872"/>
                </a:lnTo>
                <a:lnTo>
                  <a:pt x="1687179" y="175558"/>
                </a:lnTo>
                <a:lnTo>
                  <a:pt x="1659204" y="176016"/>
                </a:lnTo>
                <a:lnTo>
                  <a:pt x="1632088" y="176321"/>
                </a:lnTo>
                <a:lnTo>
                  <a:pt x="1605544" y="176524"/>
                </a:lnTo>
                <a:lnTo>
                  <a:pt x="1578322" y="176660"/>
                </a:lnTo>
                <a:lnTo>
                  <a:pt x="1550650" y="176750"/>
                </a:lnTo>
                <a:lnTo>
                  <a:pt x="1522677" y="176810"/>
                </a:lnTo>
                <a:lnTo>
                  <a:pt x="1495561" y="176851"/>
                </a:lnTo>
                <a:lnTo>
                  <a:pt x="1469017" y="176877"/>
                </a:lnTo>
                <a:lnTo>
                  <a:pt x="1442855" y="176895"/>
                </a:lnTo>
                <a:lnTo>
                  <a:pt x="1416947" y="176907"/>
                </a:lnTo>
                <a:lnTo>
                  <a:pt x="1391208" y="176915"/>
                </a:lnTo>
                <a:lnTo>
                  <a:pt x="1365582" y="176920"/>
                </a:lnTo>
                <a:lnTo>
                  <a:pt x="1340031" y="176924"/>
                </a:lnTo>
                <a:lnTo>
                  <a:pt x="1314531" y="176926"/>
                </a:lnTo>
                <a:lnTo>
                  <a:pt x="1289064" y="176928"/>
                </a:lnTo>
                <a:lnTo>
                  <a:pt x="1263619" y="176929"/>
                </a:lnTo>
                <a:lnTo>
                  <a:pt x="1238190" y="176930"/>
                </a:lnTo>
                <a:lnTo>
                  <a:pt x="1212770" y="176930"/>
                </a:lnTo>
                <a:lnTo>
                  <a:pt x="1188415" y="176930"/>
                </a:lnTo>
                <a:lnTo>
                  <a:pt x="1141598" y="176931"/>
                </a:lnTo>
                <a:lnTo>
                  <a:pt x="1117684" y="176931"/>
                </a:lnTo>
                <a:lnTo>
                  <a:pt x="1093274" y="176931"/>
                </a:lnTo>
                <a:lnTo>
                  <a:pt x="1068535" y="176931"/>
                </a:lnTo>
                <a:lnTo>
                  <a:pt x="1021290" y="176931"/>
                </a:lnTo>
                <a:lnTo>
                  <a:pt x="975598" y="176931"/>
                </a:lnTo>
                <a:lnTo>
                  <a:pt x="930597" y="176931"/>
                </a:lnTo>
                <a:lnTo>
                  <a:pt x="885901" y="176931"/>
                </a:lnTo>
                <a:lnTo>
                  <a:pt x="842401" y="176931"/>
                </a:lnTo>
                <a:lnTo>
                  <a:pt x="801900" y="176931"/>
                </a:lnTo>
                <a:lnTo>
                  <a:pt x="762733" y="176931"/>
                </a:lnTo>
                <a:lnTo>
                  <a:pt x="724159" y="176931"/>
                </a:lnTo>
                <a:lnTo>
                  <a:pt x="685849" y="176931"/>
                </a:lnTo>
                <a:lnTo>
                  <a:pt x="650477" y="179753"/>
                </a:lnTo>
                <a:lnTo>
                  <a:pt x="617118" y="183477"/>
                </a:lnTo>
                <a:lnTo>
                  <a:pt x="584652" y="185132"/>
                </a:lnTo>
                <a:lnTo>
                  <a:pt x="552584" y="188690"/>
                </a:lnTo>
                <a:lnTo>
                  <a:pt x="520693" y="192740"/>
                </a:lnTo>
                <a:lnTo>
                  <a:pt x="474047" y="195021"/>
                </a:lnTo>
                <a:lnTo>
                  <a:pt x="432944" y="196755"/>
                </a:lnTo>
                <a:lnTo>
                  <a:pt x="393955" y="202443"/>
                </a:lnTo>
                <a:lnTo>
                  <a:pt x="355591" y="205657"/>
                </a:lnTo>
                <a:lnTo>
                  <a:pt x="315296" y="212841"/>
                </a:lnTo>
                <a:lnTo>
                  <a:pt x="268314" y="220615"/>
                </a:lnTo>
                <a:lnTo>
                  <a:pt x="239107" y="225505"/>
                </a:lnTo>
                <a:lnTo>
                  <a:pt x="196047" y="251459"/>
                </a:lnTo>
                <a:lnTo>
                  <a:pt x="171245" y="275566"/>
                </a:lnTo>
                <a:lnTo>
                  <a:pt x="146188" y="315457"/>
                </a:lnTo>
                <a:lnTo>
                  <a:pt x="127332" y="358588"/>
                </a:lnTo>
                <a:lnTo>
                  <a:pt x="111065" y="405621"/>
                </a:lnTo>
                <a:lnTo>
                  <a:pt x="104681" y="435910"/>
                </a:lnTo>
                <a:lnTo>
                  <a:pt x="98317" y="470891"/>
                </a:lnTo>
                <a:lnTo>
                  <a:pt x="88784" y="514385"/>
                </a:lnTo>
                <a:lnTo>
                  <a:pt x="79256" y="554083"/>
                </a:lnTo>
                <a:lnTo>
                  <a:pt x="69730" y="592657"/>
                </a:lnTo>
                <a:lnTo>
                  <a:pt x="61263" y="631955"/>
                </a:lnTo>
                <a:lnTo>
                  <a:pt x="57226" y="675584"/>
                </a:lnTo>
                <a:lnTo>
                  <a:pt x="49797" y="715793"/>
                </a:lnTo>
                <a:lnTo>
                  <a:pt x="40893" y="755576"/>
                </a:lnTo>
                <a:lnTo>
                  <a:pt x="31552" y="799349"/>
                </a:lnTo>
                <a:lnTo>
                  <a:pt x="23140" y="839600"/>
                </a:lnTo>
                <a:lnTo>
                  <a:pt x="19119" y="878338"/>
                </a:lnTo>
                <a:lnTo>
                  <a:pt x="12754" y="916627"/>
                </a:lnTo>
                <a:lnTo>
                  <a:pt x="10397" y="954782"/>
                </a:lnTo>
                <a:lnTo>
                  <a:pt x="8641" y="992899"/>
                </a:lnTo>
                <a:lnTo>
                  <a:pt x="2946" y="1029946"/>
                </a:lnTo>
                <a:lnTo>
                  <a:pt x="486" y="1074267"/>
                </a:lnTo>
                <a:lnTo>
                  <a:pt x="0" y="1118417"/>
                </a:lnTo>
                <a:lnTo>
                  <a:pt x="7508" y="1159828"/>
                </a:lnTo>
                <a:lnTo>
                  <a:pt x="17192" y="1198528"/>
                </a:lnTo>
                <a:lnTo>
                  <a:pt x="38891" y="1232176"/>
                </a:lnTo>
                <a:lnTo>
                  <a:pt x="63560" y="1259205"/>
                </a:lnTo>
                <a:lnTo>
                  <a:pt x="105515" y="1283764"/>
                </a:lnTo>
                <a:lnTo>
                  <a:pt x="142925" y="1302556"/>
                </a:lnTo>
                <a:lnTo>
                  <a:pt x="188493" y="1316460"/>
                </a:lnTo>
                <a:lnTo>
                  <a:pt x="226745" y="1325135"/>
                </a:lnTo>
                <a:lnTo>
                  <a:pt x="270064" y="1328176"/>
                </a:lnTo>
                <a:lnTo>
                  <a:pt x="311239" y="1329077"/>
                </a:lnTo>
                <a:lnTo>
                  <a:pt x="356483" y="1329344"/>
                </a:lnTo>
                <a:lnTo>
                  <a:pt x="403402" y="1328364"/>
                </a:lnTo>
                <a:lnTo>
                  <a:pt x="434987" y="1324385"/>
                </a:lnTo>
                <a:lnTo>
                  <a:pt x="469486" y="1321910"/>
                </a:lnTo>
                <a:lnTo>
                  <a:pt x="505985" y="1319752"/>
                </a:lnTo>
                <a:lnTo>
                  <a:pt x="543374" y="1315265"/>
                </a:lnTo>
                <a:lnTo>
                  <a:pt x="581158" y="1309744"/>
                </a:lnTo>
                <a:lnTo>
                  <a:pt x="619117" y="1302703"/>
                </a:lnTo>
                <a:lnTo>
                  <a:pt x="657155" y="1292519"/>
                </a:lnTo>
                <a:lnTo>
                  <a:pt x="695227" y="1283759"/>
                </a:lnTo>
                <a:lnTo>
                  <a:pt x="734373" y="1276338"/>
                </a:lnTo>
                <a:lnTo>
                  <a:pt x="776466" y="1269512"/>
                </a:lnTo>
                <a:lnTo>
                  <a:pt x="819868" y="1260128"/>
                </a:lnTo>
                <a:lnTo>
                  <a:pt x="864911" y="1249960"/>
                </a:lnTo>
                <a:lnTo>
                  <a:pt x="888776" y="1245767"/>
                </a:lnTo>
                <a:lnTo>
                  <a:pt x="913152" y="1241913"/>
                </a:lnTo>
                <a:lnTo>
                  <a:pt x="959993" y="1231987"/>
                </a:lnTo>
                <a:lnTo>
                  <a:pt x="1006563" y="1221578"/>
                </a:lnTo>
                <a:lnTo>
                  <a:pt x="1030836" y="1217321"/>
                </a:lnTo>
                <a:lnTo>
                  <a:pt x="1055484" y="1213424"/>
                </a:lnTo>
                <a:lnTo>
                  <a:pt x="1080383" y="1209768"/>
                </a:lnTo>
                <a:lnTo>
                  <a:pt x="1105448" y="1206272"/>
                </a:lnTo>
                <a:lnTo>
                  <a:pt x="1130625" y="1202883"/>
                </a:lnTo>
                <a:lnTo>
                  <a:pt x="1155877" y="1198508"/>
                </a:lnTo>
                <a:lnTo>
                  <a:pt x="1181178" y="1193474"/>
                </a:lnTo>
                <a:lnTo>
                  <a:pt x="1206512" y="1188001"/>
                </a:lnTo>
                <a:lnTo>
                  <a:pt x="1231868" y="1183294"/>
                </a:lnTo>
                <a:lnTo>
                  <a:pt x="1257239" y="1179098"/>
                </a:lnTo>
                <a:lnTo>
                  <a:pt x="1282619" y="1175242"/>
                </a:lnTo>
                <a:lnTo>
                  <a:pt x="1308006" y="1170555"/>
                </a:lnTo>
                <a:lnTo>
                  <a:pt x="1333397" y="1165314"/>
                </a:lnTo>
                <a:lnTo>
                  <a:pt x="1358792" y="1159703"/>
                </a:lnTo>
                <a:lnTo>
                  <a:pt x="1384188" y="1153846"/>
                </a:lnTo>
                <a:lnTo>
                  <a:pt x="1409585" y="1147824"/>
                </a:lnTo>
                <a:lnTo>
                  <a:pt x="1434983" y="1141693"/>
                </a:lnTo>
                <a:lnTo>
                  <a:pt x="1461441" y="1136547"/>
                </a:lnTo>
                <a:lnTo>
                  <a:pt x="1488604" y="1132059"/>
                </a:lnTo>
                <a:lnTo>
                  <a:pt x="1516237" y="1128008"/>
                </a:lnTo>
                <a:lnTo>
                  <a:pt x="1543127" y="1124249"/>
                </a:lnTo>
                <a:lnTo>
                  <a:pt x="1569519" y="1120685"/>
                </a:lnTo>
                <a:lnTo>
                  <a:pt x="1595581" y="1117250"/>
                </a:lnTo>
                <a:lnTo>
                  <a:pt x="1621423" y="1112844"/>
                </a:lnTo>
                <a:lnTo>
                  <a:pt x="1647117" y="1107790"/>
                </a:lnTo>
                <a:lnTo>
                  <a:pt x="1672713" y="1102303"/>
                </a:lnTo>
                <a:lnTo>
                  <a:pt x="1698244" y="1096529"/>
                </a:lnTo>
                <a:lnTo>
                  <a:pt x="1723731" y="1090563"/>
                </a:lnTo>
                <a:lnTo>
                  <a:pt x="1749189" y="1084469"/>
                </a:lnTo>
                <a:lnTo>
                  <a:pt x="1774628" y="1079348"/>
                </a:lnTo>
                <a:lnTo>
                  <a:pt x="1800053" y="1074876"/>
                </a:lnTo>
                <a:lnTo>
                  <a:pt x="1825471" y="1070836"/>
                </a:lnTo>
                <a:lnTo>
                  <a:pt x="1850882" y="1066026"/>
                </a:lnTo>
                <a:lnTo>
                  <a:pt x="1876290" y="1060703"/>
                </a:lnTo>
                <a:lnTo>
                  <a:pt x="1901695" y="1055037"/>
                </a:lnTo>
                <a:lnTo>
                  <a:pt x="1927098" y="1050202"/>
                </a:lnTo>
                <a:lnTo>
                  <a:pt x="1952500" y="1045920"/>
                </a:lnTo>
                <a:lnTo>
                  <a:pt x="1977902" y="1042007"/>
                </a:lnTo>
                <a:lnTo>
                  <a:pt x="2002245" y="1037282"/>
                </a:lnTo>
                <a:lnTo>
                  <a:pt x="2049048" y="1026387"/>
                </a:lnTo>
                <a:lnTo>
                  <a:pt x="2094543" y="1014489"/>
                </a:lnTo>
                <a:lnTo>
                  <a:pt x="2138400" y="1003204"/>
                </a:lnTo>
                <a:lnTo>
                  <a:pt x="2179058" y="994661"/>
                </a:lnTo>
                <a:lnTo>
                  <a:pt x="2221117" y="984514"/>
                </a:lnTo>
                <a:lnTo>
                  <a:pt x="2263447" y="974007"/>
                </a:lnTo>
                <a:lnTo>
                  <a:pt x="2303426" y="965809"/>
                </a:lnTo>
                <a:lnTo>
                  <a:pt x="2390655" y="9389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Shape-4491"/>
          <p:cNvSpPr/>
          <p:nvPr>
            <p:custDataLst>
              <p:tags r:id="rId9"/>
            </p:custDataLst>
          </p:nvPr>
        </p:nvSpPr>
        <p:spPr>
          <a:xfrm>
            <a:off x="5281319" y="5695950"/>
            <a:ext cx="1052807" cy="75557"/>
          </a:xfrm>
          <a:custGeom>
            <a:avLst/>
            <a:gdLst/>
            <a:ahLst/>
            <a:cxnLst/>
            <a:rect l="0" t="0" r="0" b="0"/>
            <a:pathLst>
              <a:path w="1052807" h="75557">
                <a:moveTo>
                  <a:pt x="5056" y="0"/>
                </a:moveTo>
                <a:lnTo>
                  <a:pt x="5056" y="0"/>
                </a:lnTo>
                <a:lnTo>
                  <a:pt x="0" y="0"/>
                </a:lnTo>
                <a:lnTo>
                  <a:pt x="12025" y="5056"/>
                </a:lnTo>
                <a:lnTo>
                  <a:pt x="52137" y="8642"/>
                </a:lnTo>
                <a:lnTo>
                  <a:pt x="88386" y="9263"/>
                </a:lnTo>
                <a:lnTo>
                  <a:pt x="125937" y="9447"/>
                </a:lnTo>
                <a:lnTo>
                  <a:pt x="164933" y="10561"/>
                </a:lnTo>
                <a:lnTo>
                  <a:pt x="209530" y="16064"/>
                </a:lnTo>
                <a:lnTo>
                  <a:pt x="240572" y="17723"/>
                </a:lnTo>
                <a:lnTo>
                  <a:pt x="274830" y="18461"/>
                </a:lnTo>
                <a:lnTo>
                  <a:pt x="310163" y="19846"/>
                </a:lnTo>
                <a:lnTo>
                  <a:pt x="343507" y="23990"/>
                </a:lnTo>
                <a:lnTo>
                  <a:pt x="378787" y="26538"/>
                </a:lnTo>
                <a:lnTo>
                  <a:pt x="415634" y="28727"/>
                </a:lnTo>
                <a:lnTo>
                  <a:pt x="453176" y="33229"/>
                </a:lnTo>
                <a:lnTo>
                  <a:pt x="491028" y="35935"/>
                </a:lnTo>
                <a:lnTo>
                  <a:pt x="530077" y="37138"/>
                </a:lnTo>
                <a:lnTo>
                  <a:pt x="572127" y="37672"/>
                </a:lnTo>
                <a:lnTo>
                  <a:pt x="609865" y="40732"/>
                </a:lnTo>
                <a:lnTo>
                  <a:pt x="645335" y="44562"/>
                </a:lnTo>
                <a:lnTo>
                  <a:pt x="682266" y="46263"/>
                </a:lnTo>
                <a:lnTo>
                  <a:pt x="717024" y="47020"/>
                </a:lnTo>
                <a:lnTo>
                  <a:pt x="750111" y="48414"/>
                </a:lnTo>
                <a:lnTo>
                  <a:pt x="797431" y="54091"/>
                </a:lnTo>
                <a:lnTo>
                  <a:pt x="839791" y="56243"/>
                </a:lnTo>
                <a:lnTo>
                  <a:pt x="883269" y="56881"/>
                </a:lnTo>
                <a:lnTo>
                  <a:pt x="911909" y="56012"/>
                </a:lnTo>
                <a:lnTo>
                  <a:pt x="913366" y="54275"/>
                </a:lnTo>
                <a:lnTo>
                  <a:pt x="912221" y="52058"/>
                </a:lnTo>
                <a:lnTo>
                  <a:pt x="873420" y="48501"/>
                </a:lnTo>
                <a:lnTo>
                  <a:pt x="835378" y="46825"/>
                </a:lnTo>
                <a:lnTo>
                  <a:pt x="791062" y="41156"/>
                </a:lnTo>
                <a:lnTo>
                  <a:pt x="744417" y="39005"/>
                </a:lnTo>
                <a:lnTo>
                  <a:pt x="712898" y="38502"/>
                </a:lnTo>
                <a:lnTo>
                  <a:pt x="678427" y="38279"/>
                </a:lnTo>
                <a:lnTo>
                  <a:pt x="640882" y="38179"/>
                </a:lnTo>
                <a:lnTo>
                  <a:pt x="599500" y="38135"/>
                </a:lnTo>
                <a:lnTo>
                  <a:pt x="559237" y="40938"/>
                </a:lnTo>
                <a:lnTo>
                  <a:pt x="519116" y="44653"/>
                </a:lnTo>
                <a:lnTo>
                  <a:pt x="476591" y="46304"/>
                </a:lnTo>
                <a:lnTo>
                  <a:pt x="435819" y="47039"/>
                </a:lnTo>
                <a:lnTo>
                  <a:pt x="396531" y="47364"/>
                </a:lnTo>
                <a:lnTo>
                  <a:pt x="357903" y="47509"/>
                </a:lnTo>
                <a:lnTo>
                  <a:pt x="322391" y="50396"/>
                </a:lnTo>
                <a:lnTo>
                  <a:pt x="288969" y="54149"/>
                </a:lnTo>
                <a:lnTo>
                  <a:pt x="242519" y="57319"/>
                </a:lnTo>
                <a:lnTo>
                  <a:pt x="205591" y="63433"/>
                </a:lnTo>
                <a:lnTo>
                  <a:pt x="167367" y="66773"/>
                </a:lnTo>
                <a:lnTo>
                  <a:pt x="156569" y="71304"/>
                </a:lnTo>
                <a:lnTo>
                  <a:pt x="156865" y="72936"/>
                </a:lnTo>
                <a:lnTo>
                  <a:pt x="165660" y="74749"/>
                </a:lnTo>
                <a:lnTo>
                  <a:pt x="194263" y="75556"/>
                </a:lnTo>
                <a:lnTo>
                  <a:pt x="232023" y="74856"/>
                </a:lnTo>
                <a:lnTo>
                  <a:pt x="266444" y="71016"/>
                </a:lnTo>
                <a:lnTo>
                  <a:pt x="302203" y="68604"/>
                </a:lnTo>
                <a:lnTo>
                  <a:pt x="340321" y="67532"/>
                </a:lnTo>
                <a:lnTo>
                  <a:pt x="381957" y="67056"/>
                </a:lnTo>
                <a:lnTo>
                  <a:pt x="427979" y="64022"/>
                </a:lnTo>
                <a:lnTo>
                  <a:pt x="475597" y="60204"/>
                </a:lnTo>
                <a:lnTo>
                  <a:pt x="521455" y="58508"/>
                </a:lnTo>
                <a:lnTo>
                  <a:pt x="545114" y="56997"/>
                </a:lnTo>
                <a:lnTo>
                  <a:pt x="569353" y="54931"/>
                </a:lnTo>
                <a:lnTo>
                  <a:pt x="593979" y="52496"/>
                </a:lnTo>
                <a:lnTo>
                  <a:pt x="618862" y="50872"/>
                </a:lnTo>
                <a:lnTo>
                  <a:pt x="643919" y="49789"/>
                </a:lnTo>
                <a:lnTo>
                  <a:pt x="669090" y="49068"/>
                </a:lnTo>
                <a:lnTo>
                  <a:pt x="713991" y="48266"/>
                </a:lnTo>
                <a:lnTo>
                  <a:pt x="756171" y="47910"/>
                </a:lnTo>
                <a:lnTo>
                  <a:pt x="799613" y="47752"/>
                </a:lnTo>
                <a:lnTo>
                  <a:pt x="843615" y="50504"/>
                </a:lnTo>
                <a:lnTo>
                  <a:pt x="886807" y="54196"/>
                </a:lnTo>
                <a:lnTo>
                  <a:pt x="927170" y="55837"/>
                </a:lnTo>
                <a:lnTo>
                  <a:pt x="963454" y="56566"/>
                </a:lnTo>
                <a:lnTo>
                  <a:pt x="1052806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0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805"/>
          <p:cNvGrpSpPr/>
          <p:nvPr/>
        </p:nvGrpSpPr>
        <p:grpSpPr>
          <a:xfrm>
            <a:off x="394031" y="514350"/>
            <a:ext cx="844220" cy="473971"/>
            <a:chOff x="394031" y="514350"/>
            <a:chExt cx="844220" cy="473971"/>
          </a:xfrm>
        </p:grpSpPr>
        <p:sp>
          <p:nvSpPr>
            <p:cNvPr id="2" name="SMARTInkShape-4492"/>
            <p:cNvSpPr/>
            <p:nvPr>
              <p:custDataLst>
                <p:tags r:id="rId298"/>
              </p:custDataLst>
            </p:nvPr>
          </p:nvSpPr>
          <p:spPr>
            <a:xfrm>
              <a:off x="1219200" y="7048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1511" y="1790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493"/>
            <p:cNvSpPr/>
            <p:nvPr>
              <p:custDataLst>
                <p:tags r:id="rId299"/>
              </p:custDataLst>
            </p:nvPr>
          </p:nvSpPr>
          <p:spPr>
            <a:xfrm>
              <a:off x="1219200" y="609992"/>
              <a:ext cx="1" cy="9134"/>
            </a:xfrm>
            <a:custGeom>
              <a:avLst/>
              <a:gdLst/>
              <a:ahLst/>
              <a:cxnLst/>
              <a:rect l="0" t="0" r="0" b="0"/>
              <a:pathLst>
                <a:path w="1" h="91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494"/>
            <p:cNvSpPr/>
            <p:nvPr>
              <p:custDataLst>
                <p:tags r:id="rId300"/>
              </p:custDataLst>
            </p:nvPr>
          </p:nvSpPr>
          <p:spPr>
            <a:xfrm>
              <a:off x="561975" y="809625"/>
              <a:ext cx="457201" cy="103452"/>
            </a:xfrm>
            <a:custGeom>
              <a:avLst/>
              <a:gdLst/>
              <a:ahLst/>
              <a:cxnLst/>
              <a:rect l="0" t="0" r="0" b="0"/>
              <a:pathLst>
                <a:path w="457201" h="103452">
                  <a:moveTo>
                    <a:pt x="0" y="95250"/>
                  </a:moveTo>
                  <a:lnTo>
                    <a:pt x="0" y="95250"/>
                  </a:lnTo>
                  <a:lnTo>
                    <a:pt x="5056" y="100307"/>
                  </a:lnTo>
                  <a:lnTo>
                    <a:pt x="10361" y="102789"/>
                  </a:lnTo>
                  <a:lnTo>
                    <a:pt x="13258" y="103451"/>
                  </a:lnTo>
                  <a:lnTo>
                    <a:pt x="32503" y="99326"/>
                  </a:lnTo>
                  <a:lnTo>
                    <a:pt x="79781" y="82350"/>
                  </a:lnTo>
                  <a:lnTo>
                    <a:pt x="126884" y="69811"/>
                  </a:lnTo>
                  <a:lnTo>
                    <a:pt x="162579" y="63482"/>
                  </a:lnTo>
                  <a:lnTo>
                    <a:pt x="204099" y="53970"/>
                  </a:lnTo>
                  <a:lnTo>
                    <a:pt x="247632" y="42332"/>
                  </a:lnTo>
                  <a:lnTo>
                    <a:pt x="293076" y="36114"/>
                  </a:lnTo>
                  <a:lnTo>
                    <a:pt x="332941" y="25008"/>
                  </a:lnTo>
                  <a:lnTo>
                    <a:pt x="376991" y="15759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95"/>
            <p:cNvSpPr/>
            <p:nvPr>
              <p:custDataLst>
                <p:tags r:id="rId301"/>
              </p:custDataLst>
            </p:nvPr>
          </p:nvSpPr>
          <p:spPr>
            <a:xfrm>
              <a:off x="576649" y="866775"/>
              <a:ext cx="433002" cy="121546"/>
            </a:xfrm>
            <a:custGeom>
              <a:avLst/>
              <a:gdLst/>
              <a:ahLst/>
              <a:cxnLst/>
              <a:rect l="0" t="0" r="0" b="0"/>
              <a:pathLst>
                <a:path w="433002" h="121546">
                  <a:moveTo>
                    <a:pt x="52001" y="95250"/>
                  </a:moveTo>
                  <a:lnTo>
                    <a:pt x="52001" y="95250"/>
                  </a:lnTo>
                  <a:lnTo>
                    <a:pt x="6436" y="111497"/>
                  </a:lnTo>
                  <a:lnTo>
                    <a:pt x="0" y="117640"/>
                  </a:lnTo>
                  <a:lnTo>
                    <a:pt x="3575" y="119702"/>
                  </a:lnTo>
                  <a:lnTo>
                    <a:pt x="34948" y="121545"/>
                  </a:lnTo>
                  <a:lnTo>
                    <a:pt x="81873" y="115859"/>
                  </a:lnTo>
                  <a:lnTo>
                    <a:pt x="123529" y="107471"/>
                  </a:lnTo>
                  <a:lnTo>
                    <a:pt x="163741" y="98283"/>
                  </a:lnTo>
                  <a:lnTo>
                    <a:pt x="207641" y="88858"/>
                  </a:lnTo>
                  <a:lnTo>
                    <a:pt x="247929" y="78304"/>
                  </a:lnTo>
                  <a:lnTo>
                    <a:pt x="286678" y="63300"/>
                  </a:lnTo>
                  <a:lnTo>
                    <a:pt x="324970" y="50623"/>
                  </a:lnTo>
                  <a:lnTo>
                    <a:pt x="363127" y="34990"/>
                  </a:lnTo>
                  <a:lnTo>
                    <a:pt x="433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496"/>
            <p:cNvSpPr/>
            <p:nvPr>
              <p:custDataLst>
                <p:tags r:id="rId302"/>
              </p:custDataLst>
            </p:nvPr>
          </p:nvSpPr>
          <p:spPr>
            <a:xfrm>
              <a:off x="819150" y="8572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2917" y="95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497"/>
            <p:cNvSpPr/>
            <p:nvPr>
              <p:custDataLst>
                <p:tags r:id="rId303"/>
              </p:custDataLst>
            </p:nvPr>
          </p:nvSpPr>
          <p:spPr>
            <a:xfrm>
              <a:off x="986472" y="552450"/>
              <a:ext cx="13654" cy="228601"/>
            </a:xfrm>
            <a:custGeom>
              <a:avLst/>
              <a:gdLst/>
              <a:ahLst/>
              <a:cxnLst/>
              <a:rect l="0" t="0" r="0" b="0"/>
              <a:pathLst>
                <a:path w="13654" h="228601">
                  <a:moveTo>
                    <a:pt x="13653" y="0"/>
                  </a:moveTo>
                  <a:lnTo>
                    <a:pt x="13653" y="0"/>
                  </a:lnTo>
                  <a:lnTo>
                    <a:pt x="396" y="26515"/>
                  </a:lnTo>
                  <a:lnTo>
                    <a:pt x="0" y="41418"/>
                  </a:lnTo>
                  <a:lnTo>
                    <a:pt x="3584" y="80674"/>
                  </a:lnTo>
                  <a:lnTo>
                    <a:pt x="4021" y="122514"/>
                  </a:lnTo>
                  <a:lnTo>
                    <a:pt x="4107" y="166722"/>
                  </a:lnTo>
                  <a:lnTo>
                    <a:pt x="412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98"/>
            <p:cNvSpPr/>
            <p:nvPr>
              <p:custDataLst>
                <p:tags r:id="rId304"/>
              </p:custDataLst>
            </p:nvPr>
          </p:nvSpPr>
          <p:spPr>
            <a:xfrm>
              <a:off x="576060" y="705242"/>
              <a:ext cx="243091" cy="103148"/>
            </a:xfrm>
            <a:custGeom>
              <a:avLst/>
              <a:gdLst/>
              <a:ahLst/>
              <a:cxnLst/>
              <a:rect l="0" t="0" r="0" b="0"/>
              <a:pathLst>
                <a:path w="243091" h="103148">
                  <a:moveTo>
                    <a:pt x="24015" y="9133"/>
                  </a:moveTo>
                  <a:lnTo>
                    <a:pt x="24015" y="9133"/>
                  </a:lnTo>
                  <a:lnTo>
                    <a:pt x="7613" y="9133"/>
                  </a:lnTo>
                  <a:lnTo>
                    <a:pt x="693" y="4077"/>
                  </a:lnTo>
                  <a:lnTo>
                    <a:pt x="0" y="2587"/>
                  </a:lnTo>
                  <a:lnTo>
                    <a:pt x="597" y="1594"/>
                  </a:lnTo>
                  <a:lnTo>
                    <a:pt x="2053" y="932"/>
                  </a:lnTo>
                  <a:lnTo>
                    <a:pt x="14215" y="0"/>
                  </a:lnTo>
                  <a:lnTo>
                    <a:pt x="36281" y="4781"/>
                  </a:lnTo>
                  <a:lnTo>
                    <a:pt x="50986" y="15665"/>
                  </a:lnTo>
                  <a:lnTo>
                    <a:pt x="62460" y="30028"/>
                  </a:lnTo>
                  <a:lnTo>
                    <a:pt x="67560" y="43467"/>
                  </a:lnTo>
                  <a:lnTo>
                    <a:pt x="67004" y="59318"/>
                  </a:lnTo>
                  <a:lnTo>
                    <a:pt x="58024" y="90307"/>
                  </a:lnTo>
                  <a:lnTo>
                    <a:pt x="54096" y="94999"/>
                  </a:lnTo>
                  <a:lnTo>
                    <a:pt x="36665" y="103147"/>
                  </a:lnTo>
                  <a:lnTo>
                    <a:pt x="36682" y="101442"/>
                  </a:lnTo>
                  <a:lnTo>
                    <a:pt x="52960" y="61022"/>
                  </a:lnTo>
                  <a:lnTo>
                    <a:pt x="87705" y="16336"/>
                  </a:lnTo>
                  <a:lnTo>
                    <a:pt x="106420" y="2020"/>
                  </a:lnTo>
                  <a:lnTo>
                    <a:pt x="106468" y="3333"/>
                  </a:lnTo>
                  <a:lnTo>
                    <a:pt x="93135" y="43942"/>
                  </a:lnTo>
                  <a:lnTo>
                    <a:pt x="92320" y="54564"/>
                  </a:lnTo>
                  <a:lnTo>
                    <a:pt x="94952" y="63762"/>
                  </a:lnTo>
                  <a:lnTo>
                    <a:pt x="106342" y="79626"/>
                  </a:lnTo>
                  <a:lnTo>
                    <a:pt x="121988" y="88089"/>
                  </a:lnTo>
                  <a:lnTo>
                    <a:pt x="139525" y="90791"/>
                  </a:lnTo>
                  <a:lnTo>
                    <a:pt x="179476" y="83902"/>
                  </a:lnTo>
                  <a:lnTo>
                    <a:pt x="222763" y="72350"/>
                  </a:lnTo>
                  <a:lnTo>
                    <a:pt x="243090" y="6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499"/>
            <p:cNvSpPr/>
            <p:nvPr>
              <p:custDataLst>
                <p:tags r:id="rId305"/>
              </p:custDataLst>
            </p:nvPr>
          </p:nvSpPr>
          <p:spPr>
            <a:xfrm>
              <a:off x="394031" y="514350"/>
              <a:ext cx="188398" cy="322018"/>
            </a:xfrm>
            <a:custGeom>
              <a:avLst/>
              <a:gdLst/>
              <a:ahLst/>
              <a:cxnLst/>
              <a:rect l="0" t="0" r="0" b="0"/>
              <a:pathLst>
                <a:path w="188398" h="322018">
                  <a:moveTo>
                    <a:pt x="44119" y="0"/>
                  </a:moveTo>
                  <a:lnTo>
                    <a:pt x="44119" y="0"/>
                  </a:lnTo>
                  <a:lnTo>
                    <a:pt x="44119" y="5057"/>
                  </a:lnTo>
                  <a:lnTo>
                    <a:pt x="41297" y="10361"/>
                  </a:lnTo>
                  <a:lnTo>
                    <a:pt x="39063" y="13257"/>
                  </a:lnTo>
                  <a:lnTo>
                    <a:pt x="38631" y="17305"/>
                  </a:lnTo>
                  <a:lnTo>
                    <a:pt x="40974" y="27447"/>
                  </a:lnTo>
                  <a:lnTo>
                    <a:pt x="48244" y="40000"/>
                  </a:lnTo>
                  <a:lnTo>
                    <a:pt x="59711" y="44236"/>
                  </a:lnTo>
                  <a:lnTo>
                    <a:pt x="75390" y="45060"/>
                  </a:lnTo>
                  <a:lnTo>
                    <a:pt x="120674" y="39226"/>
                  </a:lnTo>
                  <a:lnTo>
                    <a:pt x="167387" y="21797"/>
                  </a:lnTo>
                  <a:lnTo>
                    <a:pt x="184595" y="14807"/>
                  </a:lnTo>
                  <a:lnTo>
                    <a:pt x="187511" y="11988"/>
                  </a:lnTo>
                  <a:lnTo>
                    <a:pt x="188397" y="9050"/>
                  </a:lnTo>
                  <a:lnTo>
                    <a:pt x="187929" y="6034"/>
                  </a:lnTo>
                  <a:lnTo>
                    <a:pt x="184443" y="5081"/>
                  </a:lnTo>
                  <a:lnTo>
                    <a:pt x="172102" y="6844"/>
                  </a:lnTo>
                  <a:lnTo>
                    <a:pt x="129137" y="27072"/>
                  </a:lnTo>
                  <a:lnTo>
                    <a:pt x="86548" y="46035"/>
                  </a:lnTo>
                  <a:lnTo>
                    <a:pt x="43763" y="77633"/>
                  </a:lnTo>
                  <a:lnTo>
                    <a:pt x="8884" y="111529"/>
                  </a:lnTo>
                  <a:lnTo>
                    <a:pt x="2001" y="124005"/>
                  </a:lnTo>
                  <a:lnTo>
                    <a:pt x="165" y="130295"/>
                  </a:lnTo>
                  <a:lnTo>
                    <a:pt x="0" y="135547"/>
                  </a:lnTo>
                  <a:lnTo>
                    <a:pt x="2638" y="144204"/>
                  </a:lnTo>
                  <a:lnTo>
                    <a:pt x="12983" y="151580"/>
                  </a:lnTo>
                  <a:lnTo>
                    <a:pt x="24989" y="158385"/>
                  </a:lnTo>
                  <a:lnTo>
                    <a:pt x="34923" y="168167"/>
                  </a:lnTo>
                  <a:lnTo>
                    <a:pt x="53389" y="177768"/>
                  </a:lnTo>
                  <a:lnTo>
                    <a:pt x="66938" y="193671"/>
                  </a:lnTo>
                  <a:lnTo>
                    <a:pt x="67798" y="198964"/>
                  </a:lnTo>
                  <a:lnTo>
                    <a:pt x="65932" y="213312"/>
                  </a:lnTo>
                  <a:lnTo>
                    <a:pt x="42810" y="257670"/>
                  </a:lnTo>
                  <a:lnTo>
                    <a:pt x="32954" y="275387"/>
                  </a:lnTo>
                  <a:lnTo>
                    <a:pt x="26627" y="304007"/>
                  </a:lnTo>
                  <a:lnTo>
                    <a:pt x="26107" y="310622"/>
                  </a:lnTo>
                  <a:lnTo>
                    <a:pt x="29995" y="315031"/>
                  </a:lnTo>
                  <a:lnTo>
                    <a:pt x="45603" y="319930"/>
                  </a:lnTo>
                  <a:lnTo>
                    <a:pt x="83570" y="322017"/>
                  </a:lnTo>
                  <a:lnTo>
                    <a:pt x="117427" y="314958"/>
                  </a:lnTo>
                  <a:lnTo>
                    <a:pt x="16794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806"/>
          <p:cNvGrpSpPr/>
          <p:nvPr/>
        </p:nvGrpSpPr>
        <p:grpSpPr>
          <a:xfrm>
            <a:off x="1910259" y="470565"/>
            <a:ext cx="575767" cy="361268"/>
            <a:chOff x="1910259" y="470565"/>
            <a:chExt cx="575767" cy="361268"/>
          </a:xfrm>
        </p:grpSpPr>
        <p:sp>
          <p:nvSpPr>
            <p:cNvPr id="11" name="SMARTInkShape-4500"/>
            <p:cNvSpPr/>
            <p:nvPr>
              <p:custDataLst>
                <p:tags r:id="rId295"/>
              </p:custDataLst>
            </p:nvPr>
          </p:nvSpPr>
          <p:spPr>
            <a:xfrm>
              <a:off x="2322650" y="723900"/>
              <a:ext cx="163376" cy="17335"/>
            </a:xfrm>
            <a:custGeom>
              <a:avLst/>
              <a:gdLst/>
              <a:ahLst/>
              <a:cxnLst/>
              <a:rect l="0" t="0" r="0" b="0"/>
              <a:pathLst>
                <a:path w="163376" h="17335">
                  <a:moveTo>
                    <a:pt x="10975" y="0"/>
                  </a:moveTo>
                  <a:lnTo>
                    <a:pt x="10975" y="0"/>
                  </a:lnTo>
                  <a:lnTo>
                    <a:pt x="10975" y="5056"/>
                  </a:lnTo>
                  <a:lnTo>
                    <a:pt x="5331" y="10361"/>
                  </a:lnTo>
                  <a:lnTo>
                    <a:pt x="862" y="13257"/>
                  </a:lnTo>
                  <a:lnTo>
                    <a:pt x="0" y="15188"/>
                  </a:lnTo>
                  <a:lnTo>
                    <a:pt x="1541" y="16475"/>
                  </a:lnTo>
                  <a:lnTo>
                    <a:pt x="4686" y="17334"/>
                  </a:lnTo>
                  <a:lnTo>
                    <a:pt x="42267" y="12165"/>
                  </a:lnTo>
                  <a:lnTo>
                    <a:pt x="87627" y="9249"/>
                  </a:lnTo>
                  <a:lnTo>
                    <a:pt x="16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501"/>
            <p:cNvSpPr/>
            <p:nvPr>
              <p:custDataLst>
                <p:tags r:id="rId296"/>
              </p:custDataLst>
            </p:nvPr>
          </p:nvSpPr>
          <p:spPr>
            <a:xfrm>
              <a:off x="2295525" y="6477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115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502"/>
            <p:cNvSpPr/>
            <p:nvPr>
              <p:custDataLst>
                <p:tags r:id="rId297"/>
              </p:custDataLst>
            </p:nvPr>
          </p:nvSpPr>
          <p:spPr>
            <a:xfrm>
              <a:off x="1910259" y="470565"/>
              <a:ext cx="218663" cy="361268"/>
            </a:xfrm>
            <a:custGeom>
              <a:avLst/>
              <a:gdLst/>
              <a:ahLst/>
              <a:cxnLst/>
              <a:rect l="0" t="0" r="0" b="0"/>
              <a:pathLst>
                <a:path w="218663" h="361268">
                  <a:moveTo>
                    <a:pt x="32841" y="81885"/>
                  </a:moveTo>
                  <a:lnTo>
                    <a:pt x="32841" y="81885"/>
                  </a:lnTo>
                  <a:lnTo>
                    <a:pt x="32841" y="76397"/>
                  </a:lnTo>
                  <a:lnTo>
                    <a:pt x="37897" y="118237"/>
                  </a:lnTo>
                  <a:lnTo>
                    <a:pt x="41777" y="165485"/>
                  </a:lnTo>
                  <a:lnTo>
                    <a:pt x="42192" y="207903"/>
                  </a:lnTo>
                  <a:lnTo>
                    <a:pt x="42332" y="254474"/>
                  </a:lnTo>
                  <a:lnTo>
                    <a:pt x="42359" y="296089"/>
                  </a:lnTo>
                  <a:lnTo>
                    <a:pt x="42365" y="312149"/>
                  </a:lnTo>
                  <a:lnTo>
                    <a:pt x="42365" y="311594"/>
                  </a:lnTo>
                  <a:lnTo>
                    <a:pt x="34827" y="276725"/>
                  </a:lnTo>
                  <a:lnTo>
                    <a:pt x="28177" y="235142"/>
                  </a:lnTo>
                  <a:lnTo>
                    <a:pt x="25334" y="189808"/>
                  </a:lnTo>
                  <a:lnTo>
                    <a:pt x="31045" y="146360"/>
                  </a:lnTo>
                  <a:lnTo>
                    <a:pt x="37543" y="102382"/>
                  </a:lnTo>
                  <a:lnTo>
                    <a:pt x="45993" y="62676"/>
                  </a:lnTo>
                  <a:lnTo>
                    <a:pt x="60256" y="32567"/>
                  </a:lnTo>
                  <a:lnTo>
                    <a:pt x="82981" y="5546"/>
                  </a:lnTo>
                  <a:lnTo>
                    <a:pt x="91461" y="332"/>
                  </a:lnTo>
                  <a:lnTo>
                    <a:pt x="96263" y="0"/>
                  </a:lnTo>
                  <a:lnTo>
                    <a:pt x="107242" y="2453"/>
                  </a:lnTo>
                  <a:lnTo>
                    <a:pt x="130380" y="19897"/>
                  </a:lnTo>
                  <a:lnTo>
                    <a:pt x="163983" y="64570"/>
                  </a:lnTo>
                  <a:lnTo>
                    <a:pt x="187943" y="111936"/>
                  </a:lnTo>
                  <a:lnTo>
                    <a:pt x="208946" y="155457"/>
                  </a:lnTo>
                  <a:lnTo>
                    <a:pt x="218662" y="197093"/>
                  </a:lnTo>
                  <a:lnTo>
                    <a:pt x="214663" y="238873"/>
                  </a:lnTo>
                  <a:lnTo>
                    <a:pt x="208548" y="252552"/>
                  </a:lnTo>
                  <a:lnTo>
                    <a:pt x="182793" y="298905"/>
                  </a:lnTo>
                  <a:lnTo>
                    <a:pt x="170394" y="311688"/>
                  </a:lnTo>
                  <a:lnTo>
                    <a:pt x="124645" y="335433"/>
                  </a:lnTo>
                  <a:lnTo>
                    <a:pt x="85069" y="351701"/>
                  </a:lnTo>
                  <a:lnTo>
                    <a:pt x="49845" y="361267"/>
                  </a:lnTo>
                  <a:lnTo>
                    <a:pt x="26640" y="359161"/>
                  </a:lnTo>
                  <a:lnTo>
                    <a:pt x="8918" y="352227"/>
                  </a:lnTo>
                  <a:lnTo>
                    <a:pt x="1042" y="345617"/>
                  </a:lnTo>
                  <a:lnTo>
                    <a:pt x="0" y="340257"/>
                  </a:lnTo>
                  <a:lnTo>
                    <a:pt x="4266" y="31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807"/>
          <p:cNvGrpSpPr/>
          <p:nvPr/>
        </p:nvGrpSpPr>
        <p:grpSpPr>
          <a:xfrm>
            <a:off x="2834332" y="391310"/>
            <a:ext cx="1878630" cy="465941"/>
            <a:chOff x="2834332" y="391310"/>
            <a:chExt cx="1878630" cy="465941"/>
          </a:xfrm>
        </p:grpSpPr>
        <p:sp>
          <p:nvSpPr>
            <p:cNvPr id="15" name="SMARTInkShape-4503"/>
            <p:cNvSpPr/>
            <p:nvPr>
              <p:custDataLst>
                <p:tags r:id="rId283"/>
              </p:custDataLst>
            </p:nvPr>
          </p:nvSpPr>
          <p:spPr>
            <a:xfrm>
              <a:off x="4177597" y="507473"/>
              <a:ext cx="213429" cy="292628"/>
            </a:xfrm>
            <a:custGeom>
              <a:avLst/>
              <a:gdLst/>
              <a:ahLst/>
              <a:cxnLst/>
              <a:rect l="0" t="0" r="0" b="0"/>
              <a:pathLst>
                <a:path w="213429" h="292628">
                  <a:moveTo>
                    <a:pt x="213428" y="16402"/>
                  </a:moveTo>
                  <a:lnTo>
                    <a:pt x="213428" y="16402"/>
                  </a:lnTo>
                  <a:lnTo>
                    <a:pt x="208371" y="6289"/>
                  </a:lnTo>
                  <a:lnTo>
                    <a:pt x="205824" y="3310"/>
                  </a:lnTo>
                  <a:lnTo>
                    <a:pt x="200171" y="0"/>
                  </a:lnTo>
                  <a:lnTo>
                    <a:pt x="196123" y="1234"/>
                  </a:lnTo>
                  <a:lnTo>
                    <a:pt x="185981" y="8250"/>
                  </a:lnTo>
                  <a:lnTo>
                    <a:pt x="180063" y="15601"/>
                  </a:lnTo>
                  <a:lnTo>
                    <a:pt x="175316" y="23454"/>
                  </a:lnTo>
                  <a:lnTo>
                    <a:pt x="149090" y="61951"/>
                  </a:lnTo>
                  <a:lnTo>
                    <a:pt x="120890" y="103840"/>
                  </a:lnTo>
                  <a:lnTo>
                    <a:pt x="106634" y="128387"/>
                  </a:lnTo>
                  <a:lnTo>
                    <a:pt x="71150" y="168693"/>
                  </a:lnTo>
                  <a:lnTo>
                    <a:pt x="32023" y="216235"/>
                  </a:lnTo>
                  <a:lnTo>
                    <a:pt x="20620" y="231158"/>
                  </a:lnTo>
                  <a:lnTo>
                    <a:pt x="0" y="276900"/>
                  </a:lnTo>
                  <a:lnTo>
                    <a:pt x="3878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04"/>
            <p:cNvSpPr/>
            <p:nvPr>
              <p:custDataLst>
                <p:tags r:id="rId284"/>
              </p:custDataLst>
            </p:nvPr>
          </p:nvSpPr>
          <p:spPr>
            <a:xfrm>
              <a:off x="4143375" y="515674"/>
              <a:ext cx="200026" cy="284427"/>
            </a:xfrm>
            <a:custGeom>
              <a:avLst/>
              <a:gdLst/>
              <a:ahLst/>
              <a:cxnLst/>
              <a:rect l="0" t="0" r="0" b="0"/>
              <a:pathLst>
                <a:path w="200026" h="284427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27446" y="4125"/>
                  </a:lnTo>
                  <a:lnTo>
                    <a:pt x="63680" y="42559"/>
                  </a:lnTo>
                  <a:lnTo>
                    <a:pt x="95274" y="89879"/>
                  </a:lnTo>
                  <a:lnTo>
                    <a:pt x="128062" y="134864"/>
                  </a:lnTo>
                  <a:lnTo>
                    <a:pt x="151539" y="172848"/>
                  </a:lnTo>
                  <a:lnTo>
                    <a:pt x="182654" y="220050"/>
                  </a:lnTo>
                  <a:lnTo>
                    <a:pt x="196357" y="264437"/>
                  </a:lnTo>
                  <a:lnTo>
                    <a:pt x="200025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505"/>
            <p:cNvSpPr/>
            <p:nvPr>
              <p:custDataLst>
                <p:tags r:id="rId285"/>
              </p:custDataLst>
            </p:nvPr>
          </p:nvSpPr>
          <p:spPr>
            <a:xfrm>
              <a:off x="3905250" y="78105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10113"/>
                  </a:lnTo>
                  <a:lnTo>
                    <a:pt x="41981" y="2072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506"/>
            <p:cNvSpPr/>
            <p:nvPr>
              <p:custDataLst>
                <p:tags r:id="rId286"/>
              </p:custDataLst>
            </p:nvPr>
          </p:nvSpPr>
          <p:spPr>
            <a:xfrm>
              <a:off x="3752850" y="7429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21459" y="9525"/>
                  </a:lnTo>
                  <a:lnTo>
                    <a:pt x="28234" y="6703"/>
                  </a:lnTo>
                  <a:lnTo>
                    <a:pt x="31523" y="446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507"/>
            <p:cNvSpPr/>
            <p:nvPr>
              <p:custDataLst>
                <p:tags r:id="rId287"/>
              </p:custDataLst>
            </p:nvPr>
          </p:nvSpPr>
          <p:spPr>
            <a:xfrm>
              <a:off x="3476625" y="7810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4910" y="17992"/>
                  </a:lnTo>
                  <a:lnTo>
                    <a:pt x="67447" y="579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08"/>
            <p:cNvSpPr/>
            <p:nvPr>
              <p:custDataLst>
                <p:tags r:id="rId288"/>
              </p:custDataLst>
            </p:nvPr>
          </p:nvSpPr>
          <p:spPr>
            <a:xfrm>
              <a:off x="3333750" y="79057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42568" y="5056"/>
                  </a:lnTo>
                  <a:lnTo>
                    <a:pt x="37264" y="7539"/>
                  </a:lnTo>
                  <a:lnTo>
                    <a:pt x="34368" y="8201"/>
                  </a:lnTo>
                  <a:lnTo>
                    <a:pt x="15122" y="1924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09"/>
            <p:cNvSpPr/>
            <p:nvPr>
              <p:custDataLst>
                <p:tags r:id="rId289"/>
              </p:custDataLst>
            </p:nvPr>
          </p:nvSpPr>
          <p:spPr>
            <a:xfrm>
              <a:off x="3257550" y="723900"/>
              <a:ext cx="27252" cy="114301"/>
            </a:xfrm>
            <a:custGeom>
              <a:avLst/>
              <a:gdLst/>
              <a:ahLst/>
              <a:cxnLst/>
              <a:rect l="0" t="0" r="0" b="0"/>
              <a:pathLst>
                <a:path w="27252" h="114301">
                  <a:moveTo>
                    <a:pt x="19050" y="0"/>
                  </a:moveTo>
                  <a:lnTo>
                    <a:pt x="19050" y="0"/>
                  </a:lnTo>
                  <a:lnTo>
                    <a:pt x="26589" y="17900"/>
                  </a:lnTo>
                  <a:lnTo>
                    <a:pt x="27251" y="21459"/>
                  </a:lnTo>
                  <a:lnTo>
                    <a:pt x="22342" y="31056"/>
                  </a:lnTo>
                  <a:lnTo>
                    <a:pt x="10501" y="51183"/>
                  </a:lnTo>
                  <a:lnTo>
                    <a:pt x="2074" y="7631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10"/>
            <p:cNvSpPr/>
            <p:nvPr>
              <p:custDataLst>
                <p:tags r:id="rId290"/>
              </p:custDataLst>
            </p:nvPr>
          </p:nvSpPr>
          <p:spPr>
            <a:xfrm>
              <a:off x="3067050" y="517390"/>
              <a:ext cx="171451" cy="282711"/>
            </a:xfrm>
            <a:custGeom>
              <a:avLst/>
              <a:gdLst/>
              <a:ahLst/>
              <a:cxnLst/>
              <a:rect l="0" t="0" r="0" b="0"/>
              <a:pathLst>
                <a:path w="171451" h="282711">
                  <a:moveTo>
                    <a:pt x="171450" y="25535"/>
                  </a:moveTo>
                  <a:lnTo>
                    <a:pt x="171450" y="25535"/>
                  </a:lnTo>
                  <a:lnTo>
                    <a:pt x="171450" y="7221"/>
                  </a:lnTo>
                  <a:lnTo>
                    <a:pt x="169333" y="3801"/>
                  </a:lnTo>
                  <a:lnTo>
                    <a:pt x="165806" y="1520"/>
                  </a:lnTo>
                  <a:lnTo>
                    <a:pt x="161337" y="0"/>
                  </a:lnTo>
                  <a:lnTo>
                    <a:pt x="156242" y="1103"/>
                  </a:lnTo>
                  <a:lnTo>
                    <a:pt x="144935" y="7974"/>
                  </a:lnTo>
                  <a:lnTo>
                    <a:pt x="107852" y="50021"/>
                  </a:lnTo>
                  <a:lnTo>
                    <a:pt x="74926" y="92421"/>
                  </a:lnTo>
                  <a:lnTo>
                    <a:pt x="49364" y="132254"/>
                  </a:lnTo>
                  <a:lnTo>
                    <a:pt x="21409" y="178400"/>
                  </a:lnTo>
                  <a:lnTo>
                    <a:pt x="7990" y="201591"/>
                  </a:lnTo>
                  <a:lnTo>
                    <a:pt x="1052" y="247111"/>
                  </a:lnTo>
                  <a:lnTo>
                    <a:pt x="0" y="28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511"/>
            <p:cNvSpPr/>
            <p:nvPr>
              <p:custDataLst>
                <p:tags r:id="rId291"/>
              </p:custDataLst>
            </p:nvPr>
          </p:nvSpPr>
          <p:spPr>
            <a:xfrm>
              <a:off x="3049324" y="518387"/>
              <a:ext cx="151077" cy="262664"/>
            </a:xfrm>
            <a:custGeom>
              <a:avLst/>
              <a:gdLst/>
              <a:ahLst/>
              <a:cxnLst/>
              <a:rect l="0" t="0" r="0" b="0"/>
              <a:pathLst>
                <a:path w="151077" h="262664">
                  <a:moveTo>
                    <a:pt x="8201" y="5488"/>
                  </a:moveTo>
                  <a:lnTo>
                    <a:pt x="8201" y="5488"/>
                  </a:lnTo>
                  <a:lnTo>
                    <a:pt x="8201" y="431"/>
                  </a:lnTo>
                  <a:lnTo>
                    <a:pt x="7143" y="0"/>
                  </a:lnTo>
                  <a:lnTo>
                    <a:pt x="3145" y="2343"/>
                  </a:lnTo>
                  <a:lnTo>
                    <a:pt x="662" y="9735"/>
                  </a:lnTo>
                  <a:lnTo>
                    <a:pt x="0" y="14669"/>
                  </a:lnTo>
                  <a:lnTo>
                    <a:pt x="4909" y="28619"/>
                  </a:lnTo>
                  <a:lnTo>
                    <a:pt x="25307" y="68500"/>
                  </a:lnTo>
                  <a:lnTo>
                    <a:pt x="53166" y="111767"/>
                  </a:lnTo>
                  <a:lnTo>
                    <a:pt x="67385" y="136461"/>
                  </a:lnTo>
                  <a:lnTo>
                    <a:pt x="96209" y="178938"/>
                  </a:lnTo>
                  <a:lnTo>
                    <a:pt x="123951" y="222736"/>
                  </a:lnTo>
                  <a:lnTo>
                    <a:pt x="145779" y="248468"/>
                  </a:lnTo>
                  <a:lnTo>
                    <a:pt x="151076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512"/>
            <p:cNvSpPr/>
            <p:nvPr>
              <p:custDataLst>
                <p:tags r:id="rId292"/>
              </p:custDataLst>
            </p:nvPr>
          </p:nvSpPr>
          <p:spPr>
            <a:xfrm>
              <a:off x="2834332" y="397472"/>
              <a:ext cx="127944" cy="450254"/>
            </a:xfrm>
            <a:custGeom>
              <a:avLst/>
              <a:gdLst/>
              <a:ahLst/>
              <a:cxnLst/>
              <a:rect l="0" t="0" r="0" b="0"/>
              <a:pathLst>
                <a:path w="127944" h="450254">
                  <a:moveTo>
                    <a:pt x="127943" y="40678"/>
                  </a:moveTo>
                  <a:lnTo>
                    <a:pt x="127943" y="40678"/>
                  </a:lnTo>
                  <a:lnTo>
                    <a:pt x="127943" y="17307"/>
                  </a:lnTo>
                  <a:lnTo>
                    <a:pt x="125826" y="11339"/>
                  </a:lnTo>
                  <a:lnTo>
                    <a:pt x="117830" y="1886"/>
                  </a:lnTo>
                  <a:lnTo>
                    <a:pt x="111676" y="0"/>
                  </a:lnTo>
                  <a:lnTo>
                    <a:pt x="96371" y="727"/>
                  </a:lnTo>
                  <a:lnTo>
                    <a:pt x="81808" y="7400"/>
                  </a:lnTo>
                  <a:lnTo>
                    <a:pt x="68281" y="18479"/>
                  </a:lnTo>
                  <a:lnTo>
                    <a:pt x="41012" y="50455"/>
                  </a:lnTo>
                  <a:lnTo>
                    <a:pt x="35158" y="82263"/>
                  </a:lnTo>
                  <a:lnTo>
                    <a:pt x="39433" y="104668"/>
                  </a:lnTo>
                  <a:lnTo>
                    <a:pt x="49446" y="125210"/>
                  </a:lnTo>
                  <a:lnTo>
                    <a:pt x="85852" y="170356"/>
                  </a:lnTo>
                  <a:lnTo>
                    <a:pt x="102184" y="195871"/>
                  </a:lnTo>
                  <a:lnTo>
                    <a:pt x="110497" y="217955"/>
                  </a:lnTo>
                  <a:lnTo>
                    <a:pt x="112075" y="236237"/>
                  </a:lnTo>
                  <a:lnTo>
                    <a:pt x="108191" y="252477"/>
                  </a:lnTo>
                  <a:lnTo>
                    <a:pt x="99409" y="270277"/>
                  </a:lnTo>
                  <a:lnTo>
                    <a:pt x="77508" y="293093"/>
                  </a:lnTo>
                  <a:lnTo>
                    <a:pt x="30784" y="328276"/>
                  </a:lnTo>
                  <a:lnTo>
                    <a:pt x="18133" y="335795"/>
                  </a:lnTo>
                  <a:lnTo>
                    <a:pt x="1116" y="357112"/>
                  </a:lnTo>
                  <a:lnTo>
                    <a:pt x="0" y="360642"/>
                  </a:lnTo>
                  <a:lnTo>
                    <a:pt x="314" y="364054"/>
                  </a:lnTo>
                  <a:lnTo>
                    <a:pt x="17153" y="408184"/>
                  </a:lnTo>
                  <a:lnTo>
                    <a:pt x="36555" y="427793"/>
                  </a:lnTo>
                  <a:lnTo>
                    <a:pt x="57356" y="441952"/>
                  </a:lnTo>
                  <a:lnTo>
                    <a:pt x="95381" y="448613"/>
                  </a:lnTo>
                  <a:lnTo>
                    <a:pt x="118418" y="450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513"/>
            <p:cNvSpPr/>
            <p:nvPr>
              <p:custDataLst>
                <p:tags r:id="rId293"/>
              </p:custDataLst>
            </p:nvPr>
          </p:nvSpPr>
          <p:spPr>
            <a:xfrm>
              <a:off x="4629150" y="391310"/>
              <a:ext cx="83812" cy="465941"/>
            </a:xfrm>
            <a:custGeom>
              <a:avLst/>
              <a:gdLst/>
              <a:ahLst/>
              <a:cxnLst/>
              <a:rect l="0" t="0" r="0" b="0"/>
              <a:pathLst>
                <a:path w="83812" h="465941">
                  <a:moveTo>
                    <a:pt x="38100" y="18265"/>
                  </a:moveTo>
                  <a:lnTo>
                    <a:pt x="38100" y="18265"/>
                  </a:lnTo>
                  <a:lnTo>
                    <a:pt x="38100" y="1863"/>
                  </a:lnTo>
                  <a:lnTo>
                    <a:pt x="39158" y="980"/>
                  </a:lnTo>
                  <a:lnTo>
                    <a:pt x="43157" y="0"/>
                  </a:lnTo>
                  <a:lnTo>
                    <a:pt x="56414" y="4504"/>
                  </a:lnTo>
                  <a:lnTo>
                    <a:pt x="73748" y="22654"/>
                  </a:lnTo>
                  <a:lnTo>
                    <a:pt x="80402" y="39266"/>
                  </a:lnTo>
                  <a:lnTo>
                    <a:pt x="82301" y="57232"/>
                  </a:lnTo>
                  <a:lnTo>
                    <a:pt x="74897" y="91814"/>
                  </a:lnTo>
                  <a:lnTo>
                    <a:pt x="59095" y="132412"/>
                  </a:lnTo>
                  <a:lnTo>
                    <a:pt x="42875" y="157660"/>
                  </a:lnTo>
                  <a:lnTo>
                    <a:pt x="31124" y="183103"/>
                  </a:lnTo>
                  <a:lnTo>
                    <a:pt x="23098" y="196105"/>
                  </a:lnTo>
                  <a:lnTo>
                    <a:pt x="20849" y="207019"/>
                  </a:lnTo>
                  <a:lnTo>
                    <a:pt x="22672" y="218925"/>
                  </a:lnTo>
                  <a:lnTo>
                    <a:pt x="41240" y="259268"/>
                  </a:lnTo>
                  <a:lnTo>
                    <a:pt x="62659" y="304394"/>
                  </a:lnTo>
                  <a:lnTo>
                    <a:pt x="81418" y="348106"/>
                  </a:lnTo>
                  <a:lnTo>
                    <a:pt x="83811" y="363828"/>
                  </a:lnTo>
                  <a:lnTo>
                    <a:pt x="80101" y="395586"/>
                  </a:lnTo>
                  <a:lnTo>
                    <a:pt x="67243" y="426750"/>
                  </a:lnTo>
                  <a:lnTo>
                    <a:pt x="44971" y="451036"/>
                  </a:lnTo>
                  <a:lnTo>
                    <a:pt x="0" y="465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514"/>
            <p:cNvSpPr/>
            <p:nvPr>
              <p:custDataLst>
                <p:tags r:id="rId294"/>
              </p:custDataLst>
            </p:nvPr>
          </p:nvSpPr>
          <p:spPr>
            <a:xfrm>
              <a:off x="4410075" y="737086"/>
              <a:ext cx="80096" cy="72540"/>
            </a:xfrm>
            <a:custGeom>
              <a:avLst/>
              <a:gdLst/>
              <a:ahLst/>
              <a:cxnLst/>
              <a:rect l="0" t="0" r="0" b="0"/>
              <a:pathLst>
                <a:path w="80096" h="72540">
                  <a:moveTo>
                    <a:pt x="0" y="5864"/>
                  </a:moveTo>
                  <a:lnTo>
                    <a:pt x="0" y="5864"/>
                  </a:lnTo>
                  <a:lnTo>
                    <a:pt x="8201" y="5864"/>
                  </a:lnTo>
                  <a:lnTo>
                    <a:pt x="8642" y="6922"/>
                  </a:lnTo>
                  <a:lnTo>
                    <a:pt x="9408" y="24178"/>
                  </a:lnTo>
                  <a:lnTo>
                    <a:pt x="6651" y="32701"/>
                  </a:lnTo>
                  <a:lnTo>
                    <a:pt x="2956" y="40016"/>
                  </a:lnTo>
                  <a:lnTo>
                    <a:pt x="115" y="52901"/>
                  </a:lnTo>
                  <a:lnTo>
                    <a:pt x="22393" y="8693"/>
                  </a:lnTo>
                  <a:lnTo>
                    <a:pt x="26570" y="4575"/>
                  </a:lnTo>
                  <a:lnTo>
                    <a:pt x="36856" y="0"/>
                  </a:lnTo>
                  <a:lnTo>
                    <a:pt x="48483" y="788"/>
                  </a:lnTo>
                  <a:lnTo>
                    <a:pt x="54547" y="2480"/>
                  </a:lnTo>
                  <a:lnTo>
                    <a:pt x="64107" y="10005"/>
                  </a:lnTo>
                  <a:lnTo>
                    <a:pt x="78868" y="32082"/>
                  </a:lnTo>
                  <a:lnTo>
                    <a:pt x="80095" y="38159"/>
                  </a:lnTo>
                  <a:lnTo>
                    <a:pt x="78637" y="50556"/>
                  </a:lnTo>
                  <a:lnTo>
                    <a:pt x="66675" y="72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4515"/>
          <p:cNvSpPr/>
          <p:nvPr>
            <p:custDataLst>
              <p:tags r:id="rId1"/>
            </p:custDataLst>
          </p:nvPr>
        </p:nvSpPr>
        <p:spPr>
          <a:xfrm>
            <a:off x="5101446" y="609600"/>
            <a:ext cx="318280" cy="114301"/>
          </a:xfrm>
          <a:custGeom>
            <a:avLst/>
            <a:gdLst/>
            <a:ahLst/>
            <a:cxnLst/>
            <a:rect l="0" t="0" r="0" b="0"/>
            <a:pathLst>
              <a:path w="318280" h="114301">
                <a:moveTo>
                  <a:pt x="23004" y="114300"/>
                </a:moveTo>
                <a:lnTo>
                  <a:pt x="23004" y="114300"/>
                </a:lnTo>
                <a:lnTo>
                  <a:pt x="17948" y="109244"/>
                </a:lnTo>
                <a:lnTo>
                  <a:pt x="12643" y="106761"/>
                </a:lnTo>
                <a:lnTo>
                  <a:pt x="9747" y="106099"/>
                </a:lnTo>
                <a:lnTo>
                  <a:pt x="3706" y="96897"/>
                </a:lnTo>
                <a:lnTo>
                  <a:pt x="614" y="89998"/>
                </a:lnTo>
                <a:lnTo>
                  <a:pt x="0" y="76688"/>
                </a:lnTo>
                <a:lnTo>
                  <a:pt x="8229" y="50896"/>
                </a:lnTo>
                <a:lnTo>
                  <a:pt x="19612" y="40965"/>
                </a:lnTo>
                <a:lnTo>
                  <a:pt x="27093" y="36835"/>
                </a:lnTo>
                <a:lnTo>
                  <a:pt x="46694" y="35068"/>
                </a:lnTo>
                <a:lnTo>
                  <a:pt x="67400" y="38869"/>
                </a:lnTo>
                <a:lnTo>
                  <a:pt x="114823" y="64438"/>
                </a:lnTo>
                <a:lnTo>
                  <a:pt x="160898" y="91758"/>
                </a:lnTo>
                <a:lnTo>
                  <a:pt x="177424" y="98284"/>
                </a:lnTo>
                <a:lnTo>
                  <a:pt x="189708" y="99068"/>
                </a:lnTo>
                <a:lnTo>
                  <a:pt x="200811" y="94830"/>
                </a:lnTo>
                <a:lnTo>
                  <a:pt x="222796" y="80544"/>
                </a:lnTo>
                <a:lnTo>
                  <a:pt x="266425" y="32952"/>
                </a:lnTo>
                <a:lnTo>
                  <a:pt x="293328" y="10977"/>
                </a:lnTo>
                <a:lnTo>
                  <a:pt x="31827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809"/>
          <p:cNvGrpSpPr/>
          <p:nvPr/>
        </p:nvGrpSpPr>
        <p:grpSpPr>
          <a:xfrm>
            <a:off x="5620299" y="462023"/>
            <a:ext cx="1952077" cy="928628"/>
            <a:chOff x="5620299" y="462023"/>
            <a:chExt cx="1952077" cy="928628"/>
          </a:xfrm>
        </p:grpSpPr>
        <p:sp>
          <p:nvSpPr>
            <p:cNvPr id="29" name="SMARTInkShape-4516"/>
            <p:cNvSpPr/>
            <p:nvPr>
              <p:custDataLst>
                <p:tags r:id="rId261"/>
              </p:custDataLst>
            </p:nvPr>
          </p:nvSpPr>
          <p:spPr>
            <a:xfrm>
              <a:off x="7543800" y="8001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517"/>
            <p:cNvSpPr/>
            <p:nvPr>
              <p:custDataLst>
                <p:tags r:id="rId262"/>
              </p:custDataLst>
            </p:nvPr>
          </p:nvSpPr>
          <p:spPr>
            <a:xfrm>
              <a:off x="7515225" y="1333500"/>
              <a:ext cx="5488" cy="9526"/>
            </a:xfrm>
            <a:custGeom>
              <a:avLst/>
              <a:gdLst/>
              <a:ahLst/>
              <a:cxnLst/>
              <a:rect l="0" t="0" r="0" b="0"/>
              <a:pathLst>
                <a:path w="5488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7" y="6546"/>
                  </a:lnTo>
                  <a:lnTo>
                    <a:pt x="4717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518"/>
            <p:cNvSpPr/>
            <p:nvPr>
              <p:custDataLst>
                <p:tags r:id="rId263"/>
              </p:custDataLst>
            </p:nvPr>
          </p:nvSpPr>
          <p:spPr>
            <a:xfrm>
              <a:off x="7372384" y="1216035"/>
              <a:ext cx="84366" cy="114196"/>
            </a:xfrm>
            <a:custGeom>
              <a:avLst/>
              <a:gdLst/>
              <a:ahLst/>
              <a:cxnLst/>
              <a:rect l="0" t="0" r="0" b="0"/>
              <a:pathLst>
                <a:path w="84366" h="114196">
                  <a:moveTo>
                    <a:pt x="9491" y="50790"/>
                  </a:moveTo>
                  <a:lnTo>
                    <a:pt x="9491" y="50790"/>
                  </a:lnTo>
                  <a:lnTo>
                    <a:pt x="9491" y="64047"/>
                  </a:lnTo>
                  <a:lnTo>
                    <a:pt x="227" y="110001"/>
                  </a:lnTo>
                  <a:lnTo>
                    <a:pt x="82" y="114148"/>
                  </a:lnTo>
                  <a:lnTo>
                    <a:pt x="44" y="114195"/>
                  </a:lnTo>
                  <a:lnTo>
                    <a:pt x="0" y="111426"/>
                  </a:lnTo>
                  <a:lnTo>
                    <a:pt x="13226" y="73530"/>
                  </a:lnTo>
                  <a:lnTo>
                    <a:pt x="43566" y="26499"/>
                  </a:lnTo>
                  <a:lnTo>
                    <a:pt x="50389" y="14947"/>
                  </a:lnTo>
                  <a:lnTo>
                    <a:pt x="62592" y="5579"/>
                  </a:lnTo>
                  <a:lnTo>
                    <a:pt x="75426" y="5"/>
                  </a:lnTo>
                  <a:lnTo>
                    <a:pt x="78847" y="0"/>
                  </a:lnTo>
                  <a:lnTo>
                    <a:pt x="81128" y="1055"/>
                  </a:lnTo>
                  <a:lnTo>
                    <a:pt x="83663" y="10694"/>
                  </a:lnTo>
                  <a:lnTo>
                    <a:pt x="84365" y="45236"/>
                  </a:lnTo>
                  <a:lnTo>
                    <a:pt x="78008" y="68900"/>
                  </a:lnTo>
                  <a:lnTo>
                    <a:pt x="57116" y="10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19"/>
            <p:cNvSpPr/>
            <p:nvPr>
              <p:custDataLst>
                <p:tags r:id="rId264"/>
              </p:custDataLst>
            </p:nvPr>
          </p:nvSpPr>
          <p:spPr>
            <a:xfrm>
              <a:off x="7239000" y="1266825"/>
              <a:ext cx="95251" cy="71026"/>
            </a:xfrm>
            <a:custGeom>
              <a:avLst/>
              <a:gdLst/>
              <a:ahLst/>
              <a:cxnLst/>
              <a:rect l="0" t="0" r="0" b="0"/>
              <a:pathLst>
                <a:path w="95251" h="71026">
                  <a:moveTo>
                    <a:pt x="0" y="0"/>
                  </a:moveTo>
                  <a:lnTo>
                    <a:pt x="0" y="0"/>
                  </a:lnTo>
                  <a:lnTo>
                    <a:pt x="5487" y="0"/>
                  </a:lnTo>
                  <a:lnTo>
                    <a:pt x="3145" y="0"/>
                  </a:lnTo>
                  <a:lnTo>
                    <a:pt x="2097" y="1058"/>
                  </a:lnTo>
                  <a:lnTo>
                    <a:pt x="931" y="5056"/>
                  </a:lnTo>
                  <a:lnTo>
                    <a:pt x="81" y="27447"/>
                  </a:lnTo>
                  <a:lnTo>
                    <a:pt x="2858" y="36187"/>
                  </a:lnTo>
                  <a:lnTo>
                    <a:pt x="13265" y="50422"/>
                  </a:lnTo>
                  <a:lnTo>
                    <a:pt x="19301" y="54160"/>
                  </a:lnTo>
                  <a:lnTo>
                    <a:pt x="36233" y="56975"/>
                  </a:lnTo>
                  <a:lnTo>
                    <a:pt x="36855" y="55975"/>
                  </a:lnTo>
                  <a:lnTo>
                    <a:pt x="38052" y="48013"/>
                  </a:lnTo>
                  <a:lnTo>
                    <a:pt x="43142" y="52796"/>
                  </a:lnTo>
                  <a:lnTo>
                    <a:pt x="45633" y="58037"/>
                  </a:lnTo>
                  <a:lnTo>
                    <a:pt x="46296" y="60916"/>
                  </a:lnTo>
                  <a:lnTo>
                    <a:pt x="52288" y="70025"/>
                  </a:lnTo>
                  <a:lnTo>
                    <a:pt x="54967" y="71025"/>
                  </a:lnTo>
                  <a:lnTo>
                    <a:pt x="57811" y="70633"/>
                  </a:lnTo>
                  <a:lnTo>
                    <a:pt x="63794" y="67376"/>
                  </a:lnTo>
                  <a:lnTo>
                    <a:pt x="79414" y="53649"/>
                  </a:lnTo>
                  <a:lnTo>
                    <a:pt x="82920" y="47480"/>
                  </a:lnTo>
                  <a:lnTo>
                    <a:pt x="85171" y="34896"/>
                  </a:lnTo>
                  <a:lnTo>
                    <a:pt x="85561" y="20335"/>
                  </a:lnTo>
                  <a:lnTo>
                    <a:pt x="86674" y="16732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520"/>
            <p:cNvSpPr/>
            <p:nvPr>
              <p:custDataLst>
                <p:tags r:id="rId265"/>
              </p:custDataLst>
            </p:nvPr>
          </p:nvSpPr>
          <p:spPr>
            <a:xfrm>
              <a:off x="7158772" y="1261769"/>
              <a:ext cx="40161" cy="80456"/>
            </a:xfrm>
            <a:custGeom>
              <a:avLst/>
              <a:gdLst/>
              <a:ahLst/>
              <a:cxnLst/>
              <a:rect l="0" t="0" r="0" b="0"/>
              <a:pathLst>
                <a:path w="40161" h="80456">
                  <a:moveTo>
                    <a:pt x="32603" y="5056"/>
                  </a:moveTo>
                  <a:lnTo>
                    <a:pt x="32603" y="5056"/>
                  </a:lnTo>
                  <a:lnTo>
                    <a:pt x="37659" y="0"/>
                  </a:lnTo>
                  <a:lnTo>
                    <a:pt x="38090" y="627"/>
                  </a:lnTo>
                  <a:lnTo>
                    <a:pt x="35748" y="6968"/>
                  </a:lnTo>
                  <a:lnTo>
                    <a:pt x="4492" y="48163"/>
                  </a:lnTo>
                  <a:lnTo>
                    <a:pt x="0" y="62315"/>
                  </a:lnTo>
                  <a:lnTo>
                    <a:pt x="1532" y="72132"/>
                  </a:lnTo>
                  <a:lnTo>
                    <a:pt x="4481" y="75173"/>
                  </a:lnTo>
                  <a:lnTo>
                    <a:pt x="13401" y="78553"/>
                  </a:lnTo>
                  <a:lnTo>
                    <a:pt x="25268" y="80455"/>
                  </a:lnTo>
                  <a:lnTo>
                    <a:pt x="28771" y="78605"/>
                  </a:lnTo>
                  <a:lnTo>
                    <a:pt x="35486" y="70906"/>
                  </a:lnTo>
                  <a:lnTo>
                    <a:pt x="39175" y="60428"/>
                  </a:lnTo>
                  <a:lnTo>
                    <a:pt x="40160" y="54671"/>
                  </a:lnTo>
                  <a:lnTo>
                    <a:pt x="38431" y="42629"/>
                  </a:lnTo>
                  <a:lnTo>
                    <a:pt x="32312" y="19999"/>
                  </a:lnTo>
                  <a:lnTo>
                    <a:pt x="30292" y="18193"/>
                  </a:lnTo>
                  <a:lnTo>
                    <a:pt x="23078" y="1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521"/>
            <p:cNvSpPr/>
            <p:nvPr>
              <p:custDataLst>
                <p:tags r:id="rId266"/>
              </p:custDataLst>
            </p:nvPr>
          </p:nvSpPr>
          <p:spPr>
            <a:xfrm>
              <a:off x="7039368" y="1259948"/>
              <a:ext cx="66283" cy="83078"/>
            </a:xfrm>
            <a:custGeom>
              <a:avLst/>
              <a:gdLst/>
              <a:ahLst/>
              <a:cxnLst/>
              <a:rect l="0" t="0" r="0" b="0"/>
              <a:pathLst>
                <a:path w="66283" h="83078">
                  <a:moveTo>
                    <a:pt x="9132" y="16402"/>
                  </a:moveTo>
                  <a:lnTo>
                    <a:pt x="9132" y="16402"/>
                  </a:lnTo>
                  <a:lnTo>
                    <a:pt x="9132" y="0"/>
                  </a:lnTo>
                  <a:lnTo>
                    <a:pt x="9132" y="45329"/>
                  </a:lnTo>
                  <a:lnTo>
                    <a:pt x="8074" y="56775"/>
                  </a:lnTo>
                  <a:lnTo>
                    <a:pt x="490" y="77427"/>
                  </a:lnTo>
                  <a:lnTo>
                    <a:pt x="195" y="77194"/>
                  </a:lnTo>
                  <a:lnTo>
                    <a:pt x="0" y="75980"/>
                  </a:lnTo>
                  <a:lnTo>
                    <a:pt x="2604" y="71809"/>
                  </a:lnTo>
                  <a:lnTo>
                    <a:pt x="4780" y="69215"/>
                  </a:lnTo>
                  <a:lnTo>
                    <a:pt x="27065" y="29767"/>
                  </a:lnTo>
                  <a:lnTo>
                    <a:pt x="38621" y="22342"/>
                  </a:lnTo>
                  <a:lnTo>
                    <a:pt x="58231" y="17575"/>
                  </a:lnTo>
                  <a:lnTo>
                    <a:pt x="60915" y="18243"/>
                  </a:lnTo>
                  <a:lnTo>
                    <a:pt x="62704" y="19746"/>
                  </a:lnTo>
                  <a:lnTo>
                    <a:pt x="63897" y="21806"/>
                  </a:lnTo>
                  <a:lnTo>
                    <a:pt x="66282" y="83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522"/>
            <p:cNvSpPr/>
            <p:nvPr>
              <p:custDataLst>
                <p:tags r:id="rId267"/>
              </p:custDataLst>
            </p:nvPr>
          </p:nvSpPr>
          <p:spPr>
            <a:xfrm>
              <a:off x="6925039" y="1156497"/>
              <a:ext cx="83045" cy="220197"/>
            </a:xfrm>
            <a:custGeom>
              <a:avLst/>
              <a:gdLst/>
              <a:ahLst/>
              <a:cxnLst/>
              <a:rect l="0" t="0" r="0" b="0"/>
              <a:pathLst>
                <a:path w="83045" h="220197">
                  <a:moveTo>
                    <a:pt x="37736" y="24603"/>
                  </a:moveTo>
                  <a:lnTo>
                    <a:pt x="37736" y="24603"/>
                  </a:lnTo>
                  <a:lnTo>
                    <a:pt x="54138" y="0"/>
                  </a:lnTo>
                  <a:lnTo>
                    <a:pt x="52787" y="3438"/>
                  </a:lnTo>
                  <a:lnTo>
                    <a:pt x="37385" y="50784"/>
                  </a:lnTo>
                  <a:lnTo>
                    <a:pt x="30023" y="93392"/>
                  </a:lnTo>
                  <a:lnTo>
                    <a:pt x="20964" y="130854"/>
                  </a:lnTo>
                  <a:lnTo>
                    <a:pt x="8983" y="175100"/>
                  </a:lnTo>
                  <a:lnTo>
                    <a:pt x="183" y="220196"/>
                  </a:lnTo>
                  <a:lnTo>
                    <a:pt x="0" y="219557"/>
                  </a:lnTo>
                  <a:lnTo>
                    <a:pt x="803" y="206427"/>
                  </a:lnTo>
                  <a:lnTo>
                    <a:pt x="8330" y="177725"/>
                  </a:lnTo>
                  <a:lnTo>
                    <a:pt x="29302" y="141868"/>
                  </a:lnTo>
                  <a:lnTo>
                    <a:pt x="69353" y="98978"/>
                  </a:lnTo>
                  <a:lnTo>
                    <a:pt x="77541" y="94700"/>
                  </a:lnTo>
                  <a:lnTo>
                    <a:pt x="80147" y="94618"/>
                  </a:lnTo>
                  <a:lnTo>
                    <a:pt x="81885" y="95621"/>
                  </a:lnTo>
                  <a:lnTo>
                    <a:pt x="83044" y="97348"/>
                  </a:lnTo>
                  <a:lnTo>
                    <a:pt x="82757" y="99558"/>
                  </a:lnTo>
                  <a:lnTo>
                    <a:pt x="77299" y="107725"/>
                  </a:lnTo>
                  <a:lnTo>
                    <a:pt x="58753" y="131741"/>
                  </a:lnTo>
                  <a:lnTo>
                    <a:pt x="35865" y="143016"/>
                  </a:lnTo>
                  <a:lnTo>
                    <a:pt x="33314" y="146937"/>
                  </a:lnTo>
                  <a:lnTo>
                    <a:pt x="29219" y="165615"/>
                  </a:lnTo>
                  <a:lnTo>
                    <a:pt x="28884" y="169412"/>
                  </a:lnTo>
                  <a:lnTo>
                    <a:pt x="34154" y="179273"/>
                  </a:lnTo>
                  <a:lnTo>
                    <a:pt x="42494" y="188595"/>
                  </a:lnTo>
                  <a:lnTo>
                    <a:pt x="75836" y="205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523"/>
            <p:cNvSpPr/>
            <p:nvPr>
              <p:custDataLst>
                <p:tags r:id="rId268"/>
              </p:custDataLst>
            </p:nvPr>
          </p:nvSpPr>
          <p:spPr>
            <a:xfrm>
              <a:off x="6668383" y="1285875"/>
              <a:ext cx="227718" cy="97910"/>
            </a:xfrm>
            <a:custGeom>
              <a:avLst/>
              <a:gdLst/>
              <a:ahLst/>
              <a:cxnLst/>
              <a:rect l="0" t="0" r="0" b="0"/>
              <a:pathLst>
                <a:path w="227718" h="97910">
                  <a:moveTo>
                    <a:pt x="8642" y="0"/>
                  </a:moveTo>
                  <a:lnTo>
                    <a:pt x="8642" y="0"/>
                  </a:lnTo>
                  <a:lnTo>
                    <a:pt x="3586" y="0"/>
                  </a:lnTo>
                  <a:lnTo>
                    <a:pt x="2097" y="2117"/>
                  </a:lnTo>
                  <a:lnTo>
                    <a:pt x="0" y="16267"/>
                  </a:lnTo>
                  <a:lnTo>
                    <a:pt x="437" y="40098"/>
                  </a:lnTo>
                  <a:lnTo>
                    <a:pt x="12410" y="80931"/>
                  </a:lnTo>
                  <a:lnTo>
                    <a:pt x="21518" y="96064"/>
                  </a:lnTo>
                  <a:lnTo>
                    <a:pt x="25693" y="97909"/>
                  </a:lnTo>
                  <a:lnTo>
                    <a:pt x="35975" y="97137"/>
                  </a:lnTo>
                  <a:lnTo>
                    <a:pt x="44779" y="93267"/>
                  </a:lnTo>
                  <a:lnTo>
                    <a:pt x="64111" y="77102"/>
                  </a:lnTo>
                  <a:lnTo>
                    <a:pt x="70337" y="68487"/>
                  </a:lnTo>
                  <a:lnTo>
                    <a:pt x="76663" y="57687"/>
                  </a:lnTo>
                  <a:lnTo>
                    <a:pt x="81207" y="51039"/>
                  </a:lnTo>
                  <a:lnTo>
                    <a:pt x="83227" y="44556"/>
                  </a:lnTo>
                  <a:lnTo>
                    <a:pt x="84823" y="43462"/>
                  </a:lnTo>
                  <a:lnTo>
                    <a:pt x="86947" y="43792"/>
                  </a:lnTo>
                  <a:lnTo>
                    <a:pt x="89419" y="45069"/>
                  </a:lnTo>
                  <a:lnTo>
                    <a:pt x="91069" y="46980"/>
                  </a:lnTo>
                  <a:lnTo>
                    <a:pt x="92901" y="51924"/>
                  </a:lnTo>
                  <a:lnTo>
                    <a:pt x="95136" y="70268"/>
                  </a:lnTo>
                  <a:lnTo>
                    <a:pt x="99295" y="78150"/>
                  </a:lnTo>
                  <a:lnTo>
                    <a:pt x="101886" y="80675"/>
                  </a:lnTo>
                  <a:lnTo>
                    <a:pt x="107586" y="83481"/>
                  </a:lnTo>
                  <a:lnTo>
                    <a:pt x="110588" y="83170"/>
                  </a:lnTo>
                  <a:lnTo>
                    <a:pt x="116746" y="80003"/>
                  </a:lnTo>
                  <a:lnTo>
                    <a:pt x="126163" y="72270"/>
                  </a:lnTo>
                  <a:lnTo>
                    <a:pt x="158769" y="31221"/>
                  </a:lnTo>
                  <a:lnTo>
                    <a:pt x="159527" y="31398"/>
                  </a:lnTo>
                  <a:lnTo>
                    <a:pt x="160032" y="32573"/>
                  </a:lnTo>
                  <a:lnTo>
                    <a:pt x="161030" y="77676"/>
                  </a:lnTo>
                  <a:lnTo>
                    <a:pt x="161037" y="82148"/>
                  </a:lnTo>
                  <a:lnTo>
                    <a:pt x="159980" y="83340"/>
                  </a:lnTo>
                  <a:lnTo>
                    <a:pt x="155984" y="84665"/>
                  </a:lnTo>
                  <a:lnTo>
                    <a:pt x="155553" y="83960"/>
                  </a:lnTo>
                  <a:lnTo>
                    <a:pt x="158945" y="76853"/>
                  </a:lnTo>
                  <a:lnTo>
                    <a:pt x="162538" y="60754"/>
                  </a:lnTo>
                  <a:lnTo>
                    <a:pt x="185876" y="18726"/>
                  </a:lnTo>
                  <a:lnTo>
                    <a:pt x="192541" y="13614"/>
                  </a:lnTo>
                  <a:lnTo>
                    <a:pt x="196858" y="13310"/>
                  </a:lnTo>
                  <a:lnTo>
                    <a:pt x="207299" y="15793"/>
                  </a:lnTo>
                  <a:lnTo>
                    <a:pt x="220021" y="23142"/>
                  </a:lnTo>
                  <a:lnTo>
                    <a:pt x="224297" y="34627"/>
                  </a:lnTo>
                  <a:lnTo>
                    <a:pt x="22771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524"/>
            <p:cNvSpPr/>
            <p:nvPr>
              <p:custDataLst>
                <p:tags r:id="rId269"/>
              </p:custDataLst>
            </p:nvPr>
          </p:nvSpPr>
          <p:spPr>
            <a:xfrm>
              <a:off x="6566763" y="976470"/>
              <a:ext cx="386488" cy="61248"/>
            </a:xfrm>
            <a:custGeom>
              <a:avLst/>
              <a:gdLst/>
              <a:ahLst/>
              <a:cxnLst/>
              <a:rect l="0" t="0" r="0" b="0"/>
              <a:pathLst>
                <a:path w="386488" h="61248">
                  <a:moveTo>
                    <a:pt x="5487" y="14130"/>
                  </a:moveTo>
                  <a:lnTo>
                    <a:pt x="5487" y="14130"/>
                  </a:lnTo>
                  <a:lnTo>
                    <a:pt x="5487" y="9073"/>
                  </a:lnTo>
                  <a:lnTo>
                    <a:pt x="2665" y="3769"/>
                  </a:lnTo>
                  <a:lnTo>
                    <a:pt x="0" y="0"/>
                  </a:lnTo>
                  <a:lnTo>
                    <a:pt x="2342" y="1853"/>
                  </a:lnTo>
                  <a:lnTo>
                    <a:pt x="14586" y="19270"/>
                  </a:lnTo>
                  <a:lnTo>
                    <a:pt x="34642" y="34821"/>
                  </a:lnTo>
                  <a:lnTo>
                    <a:pt x="65640" y="46723"/>
                  </a:lnTo>
                  <a:lnTo>
                    <a:pt x="108763" y="51505"/>
                  </a:lnTo>
                  <a:lnTo>
                    <a:pt x="150653" y="52087"/>
                  </a:lnTo>
                  <a:lnTo>
                    <a:pt x="195600" y="44016"/>
                  </a:lnTo>
                  <a:lnTo>
                    <a:pt x="217899" y="42820"/>
                  </a:lnTo>
                  <a:lnTo>
                    <a:pt x="224423" y="45578"/>
                  </a:lnTo>
                  <a:lnTo>
                    <a:pt x="239691" y="53081"/>
                  </a:lnTo>
                  <a:lnTo>
                    <a:pt x="264322" y="59185"/>
                  </a:lnTo>
                  <a:lnTo>
                    <a:pt x="306146" y="61247"/>
                  </a:lnTo>
                  <a:lnTo>
                    <a:pt x="353056" y="55109"/>
                  </a:lnTo>
                  <a:lnTo>
                    <a:pt x="386487" y="52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525"/>
            <p:cNvSpPr/>
            <p:nvPr>
              <p:custDataLst>
                <p:tags r:id="rId270"/>
              </p:custDataLst>
            </p:nvPr>
          </p:nvSpPr>
          <p:spPr>
            <a:xfrm>
              <a:off x="6096402" y="1269633"/>
              <a:ext cx="75799" cy="92443"/>
            </a:xfrm>
            <a:custGeom>
              <a:avLst/>
              <a:gdLst/>
              <a:ahLst/>
              <a:cxnLst/>
              <a:rect l="0" t="0" r="0" b="0"/>
              <a:pathLst>
                <a:path w="75799" h="92443">
                  <a:moveTo>
                    <a:pt x="18648" y="35292"/>
                  </a:moveTo>
                  <a:lnTo>
                    <a:pt x="18648" y="35292"/>
                  </a:lnTo>
                  <a:lnTo>
                    <a:pt x="13592" y="40348"/>
                  </a:lnTo>
                  <a:lnTo>
                    <a:pt x="11109" y="45653"/>
                  </a:lnTo>
                  <a:lnTo>
                    <a:pt x="8327" y="60802"/>
                  </a:lnTo>
                  <a:lnTo>
                    <a:pt x="1635" y="73414"/>
                  </a:lnTo>
                  <a:lnTo>
                    <a:pt x="504" y="77635"/>
                  </a:lnTo>
                  <a:lnTo>
                    <a:pt x="202" y="77279"/>
                  </a:lnTo>
                  <a:lnTo>
                    <a:pt x="0" y="75983"/>
                  </a:lnTo>
                  <a:lnTo>
                    <a:pt x="18912" y="32075"/>
                  </a:lnTo>
                  <a:lnTo>
                    <a:pt x="28252" y="11408"/>
                  </a:lnTo>
                  <a:lnTo>
                    <a:pt x="31400" y="6670"/>
                  </a:lnTo>
                  <a:lnTo>
                    <a:pt x="35616" y="3510"/>
                  </a:lnTo>
                  <a:lnTo>
                    <a:pt x="45944" y="0"/>
                  </a:lnTo>
                  <a:lnTo>
                    <a:pt x="50604" y="122"/>
                  </a:lnTo>
                  <a:lnTo>
                    <a:pt x="58603" y="3080"/>
                  </a:lnTo>
                  <a:lnTo>
                    <a:pt x="65687" y="10745"/>
                  </a:lnTo>
                  <a:lnTo>
                    <a:pt x="69056" y="15752"/>
                  </a:lnTo>
                  <a:lnTo>
                    <a:pt x="73800" y="37969"/>
                  </a:lnTo>
                  <a:lnTo>
                    <a:pt x="75798" y="92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526"/>
            <p:cNvSpPr/>
            <p:nvPr>
              <p:custDataLst>
                <p:tags r:id="rId271"/>
              </p:custDataLst>
            </p:nvPr>
          </p:nvSpPr>
          <p:spPr>
            <a:xfrm>
              <a:off x="5947637" y="1285875"/>
              <a:ext cx="100739" cy="83897"/>
            </a:xfrm>
            <a:custGeom>
              <a:avLst/>
              <a:gdLst/>
              <a:ahLst/>
              <a:cxnLst/>
              <a:rect l="0" t="0" r="0" b="0"/>
              <a:pathLst>
                <a:path w="100739" h="83897">
                  <a:moveTo>
                    <a:pt x="5488" y="9525"/>
                  </a:moveTo>
                  <a:lnTo>
                    <a:pt x="5488" y="9525"/>
                  </a:lnTo>
                  <a:lnTo>
                    <a:pt x="5488" y="17726"/>
                  </a:lnTo>
                  <a:lnTo>
                    <a:pt x="432" y="23714"/>
                  </a:lnTo>
                  <a:lnTo>
                    <a:pt x="0" y="27451"/>
                  </a:lnTo>
                  <a:lnTo>
                    <a:pt x="5925" y="53179"/>
                  </a:lnTo>
                  <a:lnTo>
                    <a:pt x="18664" y="69745"/>
                  </a:lnTo>
                  <a:lnTo>
                    <a:pt x="24750" y="73331"/>
                  </a:lnTo>
                  <a:lnTo>
                    <a:pt x="27854" y="74287"/>
                  </a:lnTo>
                  <a:lnTo>
                    <a:pt x="30982" y="73867"/>
                  </a:lnTo>
                  <a:lnTo>
                    <a:pt x="37279" y="70577"/>
                  </a:lnTo>
                  <a:lnTo>
                    <a:pt x="39382" y="68218"/>
                  </a:lnTo>
                  <a:lnTo>
                    <a:pt x="43424" y="57644"/>
                  </a:lnTo>
                  <a:lnTo>
                    <a:pt x="43540" y="62353"/>
                  </a:lnTo>
                  <a:lnTo>
                    <a:pt x="46389" y="67576"/>
                  </a:lnTo>
                  <a:lnTo>
                    <a:pt x="50124" y="73426"/>
                  </a:lnTo>
                  <a:lnTo>
                    <a:pt x="51784" y="79553"/>
                  </a:lnTo>
                  <a:lnTo>
                    <a:pt x="53285" y="81610"/>
                  </a:lnTo>
                  <a:lnTo>
                    <a:pt x="55345" y="82982"/>
                  </a:lnTo>
                  <a:lnTo>
                    <a:pt x="57776" y="83896"/>
                  </a:lnTo>
                  <a:lnTo>
                    <a:pt x="59397" y="83448"/>
                  </a:lnTo>
                  <a:lnTo>
                    <a:pt x="60478" y="82090"/>
                  </a:lnTo>
                  <a:lnTo>
                    <a:pt x="61198" y="80127"/>
                  </a:lnTo>
                  <a:lnTo>
                    <a:pt x="79058" y="57055"/>
                  </a:lnTo>
                  <a:lnTo>
                    <a:pt x="93379" y="12097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527"/>
            <p:cNvSpPr/>
            <p:nvPr>
              <p:custDataLst>
                <p:tags r:id="rId272"/>
              </p:custDataLst>
            </p:nvPr>
          </p:nvSpPr>
          <p:spPr>
            <a:xfrm>
              <a:off x="5886956" y="1304925"/>
              <a:ext cx="26597" cy="74058"/>
            </a:xfrm>
            <a:custGeom>
              <a:avLst/>
              <a:gdLst/>
              <a:ahLst/>
              <a:cxnLst/>
              <a:rect l="0" t="0" r="0" b="0"/>
              <a:pathLst>
                <a:path w="26597" h="74058">
                  <a:moveTo>
                    <a:pt x="9019" y="9525"/>
                  </a:moveTo>
                  <a:lnTo>
                    <a:pt x="9019" y="9525"/>
                  </a:lnTo>
                  <a:lnTo>
                    <a:pt x="14075" y="9525"/>
                  </a:lnTo>
                  <a:lnTo>
                    <a:pt x="15564" y="8467"/>
                  </a:lnTo>
                  <a:lnTo>
                    <a:pt x="16558" y="6703"/>
                  </a:lnTo>
                  <a:lnTo>
                    <a:pt x="18151" y="1324"/>
                  </a:lnTo>
                  <a:lnTo>
                    <a:pt x="13371" y="5449"/>
                  </a:lnTo>
                  <a:lnTo>
                    <a:pt x="5251" y="18430"/>
                  </a:lnTo>
                  <a:lnTo>
                    <a:pt x="252" y="52678"/>
                  </a:lnTo>
                  <a:lnTo>
                    <a:pt x="0" y="57344"/>
                  </a:lnTo>
                  <a:lnTo>
                    <a:pt x="2541" y="65350"/>
                  </a:lnTo>
                  <a:lnTo>
                    <a:pt x="4700" y="68967"/>
                  </a:lnTo>
                  <a:lnTo>
                    <a:pt x="7198" y="71378"/>
                  </a:lnTo>
                  <a:lnTo>
                    <a:pt x="12796" y="74057"/>
                  </a:lnTo>
                  <a:lnTo>
                    <a:pt x="14712" y="73713"/>
                  </a:lnTo>
                  <a:lnTo>
                    <a:pt x="15990" y="72425"/>
                  </a:lnTo>
                  <a:lnTo>
                    <a:pt x="24753" y="52224"/>
                  </a:lnTo>
                  <a:lnTo>
                    <a:pt x="26596" y="40496"/>
                  </a:lnTo>
                  <a:lnTo>
                    <a:pt x="18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528"/>
            <p:cNvSpPr/>
            <p:nvPr>
              <p:custDataLst>
                <p:tags r:id="rId273"/>
              </p:custDataLst>
            </p:nvPr>
          </p:nvSpPr>
          <p:spPr>
            <a:xfrm>
              <a:off x="5762625" y="1298048"/>
              <a:ext cx="66676" cy="71053"/>
            </a:xfrm>
            <a:custGeom>
              <a:avLst/>
              <a:gdLst/>
              <a:ahLst/>
              <a:cxnLst/>
              <a:rect l="0" t="0" r="0" b="0"/>
              <a:pathLst>
                <a:path w="66676" h="7105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3193"/>
                  </a:lnTo>
                  <a:lnTo>
                    <a:pt x="2822" y="8062"/>
                  </a:lnTo>
                  <a:lnTo>
                    <a:pt x="5056" y="10842"/>
                  </a:lnTo>
                  <a:lnTo>
                    <a:pt x="8201" y="29924"/>
                  </a:lnTo>
                  <a:lnTo>
                    <a:pt x="9133" y="50630"/>
                  </a:lnTo>
                  <a:lnTo>
                    <a:pt x="6528" y="60895"/>
                  </a:lnTo>
                  <a:lnTo>
                    <a:pt x="1289" y="71052"/>
                  </a:lnTo>
                  <a:lnTo>
                    <a:pt x="1918" y="70827"/>
                  </a:lnTo>
                  <a:lnTo>
                    <a:pt x="5438" y="67755"/>
                  </a:lnTo>
                  <a:lnTo>
                    <a:pt x="16323" y="48496"/>
                  </a:lnTo>
                  <a:lnTo>
                    <a:pt x="34965" y="6546"/>
                  </a:lnTo>
                  <a:lnTo>
                    <a:pt x="41292" y="1438"/>
                  </a:lnTo>
                  <a:lnTo>
                    <a:pt x="44462" y="1134"/>
                  </a:lnTo>
                  <a:lnTo>
                    <a:pt x="50806" y="3619"/>
                  </a:lnTo>
                  <a:lnTo>
                    <a:pt x="52921" y="6822"/>
                  </a:lnTo>
                  <a:lnTo>
                    <a:pt x="55897" y="21442"/>
                  </a:lnTo>
                  <a:lnTo>
                    <a:pt x="58098" y="55724"/>
                  </a:lnTo>
                  <a:lnTo>
                    <a:pt x="66675" y="64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529"/>
            <p:cNvSpPr/>
            <p:nvPr>
              <p:custDataLst>
                <p:tags r:id="rId274"/>
              </p:custDataLst>
            </p:nvPr>
          </p:nvSpPr>
          <p:spPr>
            <a:xfrm>
              <a:off x="5620299" y="1181100"/>
              <a:ext cx="113752" cy="209551"/>
            </a:xfrm>
            <a:custGeom>
              <a:avLst/>
              <a:gdLst/>
              <a:ahLst/>
              <a:cxnLst/>
              <a:rect l="0" t="0" r="0" b="0"/>
              <a:pathLst>
                <a:path w="113752" h="209551">
                  <a:moveTo>
                    <a:pt x="47076" y="0"/>
                  </a:moveTo>
                  <a:lnTo>
                    <a:pt x="47076" y="0"/>
                  </a:lnTo>
                  <a:lnTo>
                    <a:pt x="47076" y="39772"/>
                  </a:lnTo>
                  <a:lnTo>
                    <a:pt x="33984" y="82018"/>
                  </a:lnTo>
                  <a:lnTo>
                    <a:pt x="26381" y="118585"/>
                  </a:lnTo>
                  <a:lnTo>
                    <a:pt x="15002" y="160890"/>
                  </a:lnTo>
                  <a:lnTo>
                    <a:pt x="274" y="201384"/>
                  </a:lnTo>
                  <a:lnTo>
                    <a:pt x="0" y="200931"/>
                  </a:lnTo>
                  <a:lnTo>
                    <a:pt x="618" y="177391"/>
                  </a:lnTo>
                  <a:lnTo>
                    <a:pt x="12656" y="139345"/>
                  </a:lnTo>
                  <a:lnTo>
                    <a:pt x="29116" y="109373"/>
                  </a:lnTo>
                  <a:lnTo>
                    <a:pt x="41755" y="89910"/>
                  </a:lnTo>
                  <a:lnTo>
                    <a:pt x="43529" y="85340"/>
                  </a:lnTo>
                  <a:lnTo>
                    <a:pt x="51144" y="77440"/>
                  </a:lnTo>
                  <a:lnTo>
                    <a:pt x="56138" y="73852"/>
                  </a:lnTo>
                  <a:lnTo>
                    <a:pt x="78336" y="68802"/>
                  </a:lnTo>
                  <a:lnTo>
                    <a:pt x="84849" y="70209"/>
                  </a:lnTo>
                  <a:lnTo>
                    <a:pt x="94909" y="77418"/>
                  </a:lnTo>
                  <a:lnTo>
                    <a:pt x="100085" y="90500"/>
                  </a:lnTo>
                  <a:lnTo>
                    <a:pt x="101327" y="106897"/>
                  </a:lnTo>
                  <a:lnTo>
                    <a:pt x="98352" y="124768"/>
                  </a:lnTo>
                  <a:lnTo>
                    <a:pt x="90679" y="137650"/>
                  </a:lnTo>
                  <a:lnTo>
                    <a:pt x="63480" y="163549"/>
                  </a:lnTo>
                  <a:lnTo>
                    <a:pt x="55072" y="167939"/>
                  </a:lnTo>
                  <a:lnTo>
                    <a:pt x="19187" y="171423"/>
                  </a:lnTo>
                  <a:lnTo>
                    <a:pt x="28357" y="172503"/>
                  </a:lnTo>
                  <a:lnTo>
                    <a:pt x="75458" y="188754"/>
                  </a:lnTo>
                  <a:lnTo>
                    <a:pt x="11375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530"/>
            <p:cNvSpPr/>
            <p:nvPr>
              <p:custDataLst>
                <p:tags r:id="rId275"/>
              </p:custDataLst>
            </p:nvPr>
          </p:nvSpPr>
          <p:spPr>
            <a:xfrm>
              <a:off x="6469797" y="514350"/>
              <a:ext cx="102454" cy="333376"/>
            </a:xfrm>
            <a:custGeom>
              <a:avLst/>
              <a:gdLst/>
              <a:ahLst/>
              <a:cxnLst/>
              <a:rect l="0" t="0" r="0" b="0"/>
              <a:pathLst>
                <a:path w="102454" h="333376">
                  <a:moveTo>
                    <a:pt x="102453" y="0"/>
                  </a:moveTo>
                  <a:lnTo>
                    <a:pt x="102453" y="0"/>
                  </a:lnTo>
                  <a:lnTo>
                    <a:pt x="97397" y="0"/>
                  </a:lnTo>
                  <a:lnTo>
                    <a:pt x="84139" y="5057"/>
                  </a:lnTo>
                  <a:lnTo>
                    <a:pt x="66805" y="18314"/>
                  </a:lnTo>
                  <a:lnTo>
                    <a:pt x="30640" y="63622"/>
                  </a:lnTo>
                  <a:lnTo>
                    <a:pt x="13713" y="100571"/>
                  </a:lnTo>
                  <a:lnTo>
                    <a:pt x="4075" y="140571"/>
                  </a:lnTo>
                  <a:lnTo>
                    <a:pt x="0" y="184792"/>
                  </a:lnTo>
                  <a:lnTo>
                    <a:pt x="5657" y="230437"/>
                  </a:lnTo>
                  <a:lnTo>
                    <a:pt x="17049" y="276392"/>
                  </a:lnTo>
                  <a:lnTo>
                    <a:pt x="29171" y="295324"/>
                  </a:lnTo>
                  <a:lnTo>
                    <a:pt x="46167" y="311517"/>
                  </a:lnTo>
                  <a:lnTo>
                    <a:pt x="92928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531"/>
            <p:cNvSpPr/>
            <p:nvPr>
              <p:custDataLst>
                <p:tags r:id="rId276"/>
              </p:custDataLst>
            </p:nvPr>
          </p:nvSpPr>
          <p:spPr>
            <a:xfrm>
              <a:off x="5658242" y="933450"/>
              <a:ext cx="542534" cy="51633"/>
            </a:xfrm>
            <a:custGeom>
              <a:avLst/>
              <a:gdLst/>
              <a:ahLst/>
              <a:cxnLst/>
              <a:rect l="0" t="0" r="0" b="0"/>
              <a:pathLst>
                <a:path w="542534" h="51633">
                  <a:moveTo>
                    <a:pt x="9133" y="0"/>
                  </a:moveTo>
                  <a:lnTo>
                    <a:pt x="9133" y="0"/>
                  </a:lnTo>
                  <a:lnTo>
                    <a:pt x="932" y="8201"/>
                  </a:lnTo>
                  <a:lnTo>
                    <a:pt x="0" y="14189"/>
                  </a:lnTo>
                  <a:lnTo>
                    <a:pt x="2605" y="19712"/>
                  </a:lnTo>
                  <a:lnTo>
                    <a:pt x="4781" y="22666"/>
                  </a:lnTo>
                  <a:lnTo>
                    <a:pt x="33126" y="26824"/>
                  </a:lnTo>
                  <a:lnTo>
                    <a:pt x="69982" y="28056"/>
                  </a:lnTo>
                  <a:lnTo>
                    <a:pt x="112770" y="23365"/>
                  </a:lnTo>
                  <a:lnTo>
                    <a:pt x="154997" y="18844"/>
                  </a:lnTo>
                  <a:lnTo>
                    <a:pt x="194992" y="12756"/>
                  </a:lnTo>
                  <a:lnTo>
                    <a:pt x="241324" y="10163"/>
                  </a:lnTo>
                  <a:lnTo>
                    <a:pt x="267372" y="12536"/>
                  </a:lnTo>
                  <a:lnTo>
                    <a:pt x="276543" y="14708"/>
                  </a:lnTo>
                  <a:lnTo>
                    <a:pt x="282656" y="18272"/>
                  </a:lnTo>
                  <a:lnTo>
                    <a:pt x="286732" y="22764"/>
                  </a:lnTo>
                  <a:lnTo>
                    <a:pt x="301706" y="47115"/>
                  </a:lnTo>
                  <a:lnTo>
                    <a:pt x="302607" y="50460"/>
                  </a:lnTo>
                  <a:lnTo>
                    <a:pt x="307440" y="51632"/>
                  </a:lnTo>
                  <a:lnTo>
                    <a:pt x="352223" y="48362"/>
                  </a:lnTo>
                  <a:lnTo>
                    <a:pt x="399684" y="40183"/>
                  </a:lnTo>
                  <a:lnTo>
                    <a:pt x="442819" y="33455"/>
                  </a:lnTo>
                  <a:lnTo>
                    <a:pt x="484649" y="24964"/>
                  </a:lnTo>
                  <a:lnTo>
                    <a:pt x="5425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532"/>
            <p:cNvSpPr/>
            <p:nvPr>
              <p:custDataLst>
                <p:tags r:id="rId277"/>
              </p:custDataLst>
            </p:nvPr>
          </p:nvSpPr>
          <p:spPr>
            <a:xfrm>
              <a:off x="6153184" y="635577"/>
              <a:ext cx="103387" cy="135949"/>
            </a:xfrm>
            <a:custGeom>
              <a:avLst/>
              <a:gdLst/>
              <a:ahLst/>
              <a:cxnLst/>
              <a:rect l="0" t="0" r="0" b="0"/>
              <a:pathLst>
                <a:path w="103387" h="135949">
                  <a:moveTo>
                    <a:pt x="9491" y="12123"/>
                  </a:moveTo>
                  <a:lnTo>
                    <a:pt x="9491" y="12123"/>
                  </a:lnTo>
                  <a:lnTo>
                    <a:pt x="8433" y="37032"/>
                  </a:lnTo>
                  <a:lnTo>
                    <a:pt x="849" y="81233"/>
                  </a:lnTo>
                  <a:lnTo>
                    <a:pt x="0" y="114430"/>
                  </a:lnTo>
                  <a:lnTo>
                    <a:pt x="1031" y="101202"/>
                  </a:lnTo>
                  <a:lnTo>
                    <a:pt x="19264" y="54856"/>
                  </a:lnTo>
                  <a:lnTo>
                    <a:pt x="45484" y="7719"/>
                  </a:lnTo>
                  <a:lnTo>
                    <a:pt x="55827" y="288"/>
                  </a:lnTo>
                  <a:lnTo>
                    <a:pt x="61548" y="0"/>
                  </a:lnTo>
                  <a:lnTo>
                    <a:pt x="73549" y="5324"/>
                  </a:lnTo>
                  <a:lnTo>
                    <a:pt x="87150" y="15165"/>
                  </a:lnTo>
                  <a:lnTo>
                    <a:pt x="97883" y="34896"/>
                  </a:lnTo>
                  <a:lnTo>
                    <a:pt x="103386" y="63463"/>
                  </a:lnTo>
                  <a:lnTo>
                    <a:pt x="103281" y="89424"/>
                  </a:lnTo>
                  <a:lnTo>
                    <a:pt x="85691" y="135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533"/>
            <p:cNvSpPr/>
            <p:nvPr>
              <p:custDataLst>
                <p:tags r:id="rId278"/>
              </p:custDataLst>
            </p:nvPr>
          </p:nvSpPr>
          <p:spPr>
            <a:xfrm>
              <a:off x="6048375" y="628650"/>
              <a:ext cx="76201" cy="136049"/>
            </a:xfrm>
            <a:custGeom>
              <a:avLst/>
              <a:gdLst/>
              <a:ahLst/>
              <a:cxnLst/>
              <a:rect l="0" t="0" r="0" b="0"/>
              <a:pathLst>
                <a:path w="76201" h="136049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6" y="14974"/>
                  </a:lnTo>
                  <a:lnTo>
                    <a:pt x="30998" y="51305"/>
                  </a:lnTo>
                  <a:lnTo>
                    <a:pt x="34942" y="63724"/>
                  </a:lnTo>
                  <a:lnTo>
                    <a:pt x="36418" y="102036"/>
                  </a:lnTo>
                  <a:lnTo>
                    <a:pt x="32766" y="118022"/>
                  </a:lnTo>
                  <a:lnTo>
                    <a:pt x="24794" y="129360"/>
                  </a:lnTo>
                  <a:lnTo>
                    <a:pt x="19705" y="133865"/>
                  </a:lnTo>
                  <a:lnTo>
                    <a:pt x="15253" y="135810"/>
                  </a:lnTo>
                  <a:lnTo>
                    <a:pt x="11227" y="136048"/>
                  </a:lnTo>
                  <a:lnTo>
                    <a:pt x="7485" y="135149"/>
                  </a:lnTo>
                  <a:lnTo>
                    <a:pt x="4990" y="132432"/>
                  </a:lnTo>
                  <a:lnTo>
                    <a:pt x="2218" y="123770"/>
                  </a:lnTo>
                  <a:lnTo>
                    <a:pt x="5713" y="101936"/>
                  </a:lnTo>
                  <a:lnTo>
                    <a:pt x="22206" y="64315"/>
                  </a:lnTo>
                  <a:lnTo>
                    <a:pt x="58628" y="1817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534"/>
            <p:cNvSpPr/>
            <p:nvPr>
              <p:custDataLst>
                <p:tags r:id="rId279"/>
              </p:custDataLst>
            </p:nvPr>
          </p:nvSpPr>
          <p:spPr>
            <a:xfrm>
              <a:off x="5882220" y="651229"/>
              <a:ext cx="80431" cy="121818"/>
            </a:xfrm>
            <a:custGeom>
              <a:avLst/>
              <a:gdLst/>
              <a:ahLst/>
              <a:cxnLst/>
              <a:rect l="0" t="0" r="0" b="0"/>
              <a:pathLst>
                <a:path w="80431" h="121818">
                  <a:moveTo>
                    <a:pt x="23280" y="63146"/>
                  </a:moveTo>
                  <a:lnTo>
                    <a:pt x="23280" y="63146"/>
                  </a:lnTo>
                  <a:lnTo>
                    <a:pt x="23280" y="68202"/>
                  </a:lnTo>
                  <a:lnTo>
                    <a:pt x="24338" y="68634"/>
                  </a:lnTo>
                  <a:lnTo>
                    <a:pt x="28336" y="66291"/>
                  </a:lnTo>
                  <a:lnTo>
                    <a:pt x="36537" y="59021"/>
                  </a:lnTo>
                  <a:lnTo>
                    <a:pt x="63725" y="21444"/>
                  </a:lnTo>
                  <a:lnTo>
                    <a:pt x="67714" y="8981"/>
                  </a:lnTo>
                  <a:lnTo>
                    <a:pt x="67719" y="4811"/>
                  </a:lnTo>
                  <a:lnTo>
                    <a:pt x="66665" y="2031"/>
                  </a:lnTo>
                  <a:lnTo>
                    <a:pt x="64903" y="178"/>
                  </a:lnTo>
                  <a:lnTo>
                    <a:pt x="61612" y="0"/>
                  </a:lnTo>
                  <a:lnTo>
                    <a:pt x="52311" y="2626"/>
                  </a:lnTo>
                  <a:lnTo>
                    <a:pt x="35175" y="15110"/>
                  </a:lnTo>
                  <a:lnTo>
                    <a:pt x="12538" y="43780"/>
                  </a:lnTo>
                  <a:lnTo>
                    <a:pt x="268" y="70500"/>
                  </a:lnTo>
                  <a:lnTo>
                    <a:pt x="0" y="85464"/>
                  </a:lnTo>
                  <a:lnTo>
                    <a:pt x="3408" y="99524"/>
                  </a:lnTo>
                  <a:lnTo>
                    <a:pt x="5799" y="103273"/>
                  </a:lnTo>
                  <a:lnTo>
                    <a:pt x="22296" y="119403"/>
                  </a:lnTo>
                  <a:lnTo>
                    <a:pt x="30033" y="121817"/>
                  </a:lnTo>
                  <a:lnTo>
                    <a:pt x="80430" y="120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35"/>
            <p:cNvSpPr/>
            <p:nvPr>
              <p:custDataLst>
                <p:tags r:id="rId280"/>
              </p:custDataLst>
            </p:nvPr>
          </p:nvSpPr>
          <p:spPr>
            <a:xfrm>
              <a:off x="6648711" y="597517"/>
              <a:ext cx="90727" cy="369788"/>
            </a:xfrm>
            <a:custGeom>
              <a:avLst/>
              <a:gdLst/>
              <a:ahLst/>
              <a:cxnLst/>
              <a:rect l="0" t="0" r="0" b="0"/>
              <a:pathLst>
                <a:path w="90727" h="369788">
                  <a:moveTo>
                    <a:pt x="18789" y="135908"/>
                  </a:moveTo>
                  <a:lnTo>
                    <a:pt x="18789" y="135908"/>
                  </a:lnTo>
                  <a:lnTo>
                    <a:pt x="13733" y="135908"/>
                  </a:lnTo>
                  <a:lnTo>
                    <a:pt x="12244" y="136966"/>
                  </a:lnTo>
                  <a:lnTo>
                    <a:pt x="11251" y="138730"/>
                  </a:lnTo>
                  <a:lnTo>
                    <a:pt x="1899" y="178750"/>
                  </a:lnTo>
                  <a:lnTo>
                    <a:pt x="23" y="225041"/>
                  </a:lnTo>
                  <a:lnTo>
                    <a:pt x="2617" y="270558"/>
                  </a:lnTo>
                  <a:lnTo>
                    <a:pt x="7951" y="310202"/>
                  </a:lnTo>
                  <a:lnTo>
                    <a:pt x="9091" y="352535"/>
                  </a:lnTo>
                  <a:lnTo>
                    <a:pt x="9230" y="369787"/>
                  </a:lnTo>
                  <a:lnTo>
                    <a:pt x="4197" y="357605"/>
                  </a:lnTo>
                  <a:lnTo>
                    <a:pt x="620" y="318499"/>
                  </a:lnTo>
                  <a:lnTo>
                    <a:pt x="0" y="285612"/>
                  </a:lnTo>
                  <a:lnTo>
                    <a:pt x="875" y="239179"/>
                  </a:lnTo>
                  <a:lnTo>
                    <a:pt x="6308" y="198727"/>
                  </a:lnTo>
                  <a:lnTo>
                    <a:pt x="9446" y="161929"/>
                  </a:lnTo>
                  <a:lnTo>
                    <a:pt x="13931" y="125954"/>
                  </a:lnTo>
                  <a:lnTo>
                    <a:pt x="22407" y="84275"/>
                  </a:lnTo>
                  <a:lnTo>
                    <a:pt x="31620" y="46761"/>
                  </a:lnTo>
                  <a:lnTo>
                    <a:pt x="46109" y="18948"/>
                  </a:lnTo>
                  <a:lnTo>
                    <a:pt x="58752" y="2358"/>
                  </a:lnTo>
                  <a:lnTo>
                    <a:pt x="62364" y="308"/>
                  </a:lnTo>
                  <a:lnTo>
                    <a:pt x="65831" y="0"/>
                  </a:lnTo>
                  <a:lnTo>
                    <a:pt x="69201" y="852"/>
                  </a:lnTo>
                  <a:lnTo>
                    <a:pt x="84056" y="17222"/>
                  </a:lnTo>
                  <a:lnTo>
                    <a:pt x="90130" y="39061"/>
                  </a:lnTo>
                  <a:lnTo>
                    <a:pt x="90726" y="75463"/>
                  </a:lnTo>
                  <a:lnTo>
                    <a:pt x="85686" y="96343"/>
                  </a:lnTo>
                  <a:lnTo>
                    <a:pt x="69370" y="135127"/>
                  </a:lnTo>
                  <a:lnTo>
                    <a:pt x="65209" y="139621"/>
                  </a:lnTo>
                  <a:lnTo>
                    <a:pt x="46301" y="149943"/>
                  </a:lnTo>
                  <a:lnTo>
                    <a:pt x="37014" y="152729"/>
                  </a:lnTo>
                  <a:lnTo>
                    <a:pt x="31997" y="150297"/>
                  </a:lnTo>
                  <a:lnTo>
                    <a:pt x="9264" y="126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536"/>
            <p:cNvSpPr/>
            <p:nvPr>
              <p:custDataLst>
                <p:tags r:id="rId281"/>
              </p:custDataLst>
            </p:nvPr>
          </p:nvSpPr>
          <p:spPr>
            <a:xfrm>
              <a:off x="5709664" y="462023"/>
              <a:ext cx="141743" cy="324296"/>
            </a:xfrm>
            <a:custGeom>
              <a:avLst/>
              <a:gdLst/>
              <a:ahLst/>
              <a:cxnLst/>
              <a:rect l="0" t="0" r="0" b="0"/>
              <a:pathLst>
                <a:path w="141743" h="324296">
                  <a:moveTo>
                    <a:pt x="5336" y="90427"/>
                  </a:moveTo>
                  <a:lnTo>
                    <a:pt x="5336" y="90427"/>
                  </a:lnTo>
                  <a:lnTo>
                    <a:pt x="5336" y="125057"/>
                  </a:lnTo>
                  <a:lnTo>
                    <a:pt x="5336" y="169127"/>
                  </a:lnTo>
                  <a:lnTo>
                    <a:pt x="5336" y="209936"/>
                  </a:lnTo>
                  <a:lnTo>
                    <a:pt x="5336" y="256007"/>
                  </a:lnTo>
                  <a:lnTo>
                    <a:pt x="5336" y="299400"/>
                  </a:lnTo>
                  <a:lnTo>
                    <a:pt x="5336" y="324295"/>
                  </a:lnTo>
                  <a:lnTo>
                    <a:pt x="5336" y="280902"/>
                  </a:lnTo>
                  <a:lnTo>
                    <a:pt x="8158" y="238939"/>
                  </a:lnTo>
                  <a:lnTo>
                    <a:pt x="18593" y="196315"/>
                  </a:lnTo>
                  <a:lnTo>
                    <a:pt x="24299" y="150776"/>
                  </a:lnTo>
                  <a:lnTo>
                    <a:pt x="34521" y="110109"/>
                  </a:lnTo>
                  <a:lnTo>
                    <a:pt x="46732" y="71502"/>
                  </a:lnTo>
                  <a:lnTo>
                    <a:pt x="60393" y="33302"/>
                  </a:lnTo>
                  <a:lnTo>
                    <a:pt x="75389" y="7884"/>
                  </a:lnTo>
                  <a:lnTo>
                    <a:pt x="83390" y="825"/>
                  </a:lnTo>
                  <a:lnTo>
                    <a:pt x="87005" y="0"/>
                  </a:lnTo>
                  <a:lnTo>
                    <a:pt x="90475" y="509"/>
                  </a:lnTo>
                  <a:lnTo>
                    <a:pt x="93844" y="1907"/>
                  </a:lnTo>
                  <a:lnTo>
                    <a:pt x="100411" y="11926"/>
                  </a:lnTo>
                  <a:lnTo>
                    <a:pt x="105800" y="29080"/>
                  </a:lnTo>
                  <a:lnTo>
                    <a:pt x="107776" y="66370"/>
                  </a:lnTo>
                  <a:lnTo>
                    <a:pt x="99498" y="108488"/>
                  </a:lnTo>
                  <a:lnTo>
                    <a:pt x="90739" y="132115"/>
                  </a:lnTo>
                  <a:lnTo>
                    <a:pt x="65300" y="175409"/>
                  </a:lnTo>
                  <a:lnTo>
                    <a:pt x="64362" y="178832"/>
                  </a:lnTo>
                  <a:lnTo>
                    <a:pt x="64794" y="182172"/>
                  </a:lnTo>
                  <a:lnTo>
                    <a:pt x="68098" y="188705"/>
                  </a:lnTo>
                  <a:lnTo>
                    <a:pt x="111859" y="217614"/>
                  </a:lnTo>
                  <a:lnTo>
                    <a:pt x="124623" y="230300"/>
                  </a:lnTo>
                  <a:lnTo>
                    <a:pt x="141682" y="259143"/>
                  </a:lnTo>
                  <a:lnTo>
                    <a:pt x="141742" y="265346"/>
                  </a:lnTo>
                  <a:lnTo>
                    <a:pt x="136164" y="277883"/>
                  </a:lnTo>
                  <a:lnTo>
                    <a:pt x="121123" y="296841"/>
                  </a:lnTo>
                  <a:lnTo>
                    <a:pt x="109361" y="303875"/>
                  </a:lnTo>
                  <a:lnTo>
                    <a:pt x="64406" y="316547"/>
                  </a:lnTo>
                  <a:lnTo>
                    <a:pt x="49581" y="316866"/>
                  </a:lnTo>
                  <a:lnTo>
                    <a:pt x="9948" y="310681"/>
                  </a:lnTo>
                  <a:lnTo>
                    <a:pt x="5235" y="308171"/>
                  </a:lnTo>
                  <a:lnTo>
                    <a:pt x="2094" y="304382"/>
                  </a:lnTo>
                  <a:lnTo>
                    <a:pt x="0" y="299738"/>
                  </a:lnTo>
                  <a:lnTo>
                    <a:pt x="720" y="296643"/>
                  </a:lnTo>
                  <a:lnTo>
                    <a:pt x="14861" y="290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537"/>
            <p:cNvSpPr/>
            <p:nvPr>
              <p:custDataLst>
                <p:tags r:id="rId282"/>
              </p:custDataLst>
            </p:nvPr>
          </p:nvSpPr>
          <p:spPr>
            <a:xfrm>
              <a:off x="6753225" y="504825"/>
              <a:ext cx="103910" cy="333376"/>
            </a:xfrm>
            <a:custGeom>
              <a:avLst/>
              <a:gdLst/>
              <a:ahLst/>
              <a:cxnLst/>
              <a:rect l="0" t="0" r="0" b="0"/>
              <a:pathLst>
                <a:path w="103910" h="333376">
                  <a:moveTo>
                    <a:pt x="0" y="0"/>
                  </a:moveTo>
                  <a:lnTo>
                    <a:pt x="0" y="0"/>
                  </a:lnTo>
                  <a:lnTo>
                    <a:pt x="36628" y="5057"/>
                  </a:lnTo>
                  <a:lnTo>
                    <a:pt x="61182" y="18314"/>
                  </a:lnTo>
                  <a:lnTo>
                    <a:pt x="76806" y="35648"/>
                  </a:lnTo>
                  <a:lnTo>
                    <a:pt x="98199" y="78145"/>
                  </a:lnTo>
                  <a:lnTo>
                    <a:pt x="102826" y="120521"/>
                  </a:lnTo>
                  <a:lnTo>
                    <a:pt x="103909" y="155165"/>
                  </a:lnTo>
                  <a:lnTo>
                    <a:pt x="101696" y="199080"/>
                  </a:lnTo>
                  <a:lnTo>
                    <a:pt x="88495" y="246467"/>
                  </a:lnTo>
                  <a:lnTo>
                    <a:pt x="78196" y="268584"/>
                  </a:lnTo>
                  <a:lnTo>
                    <a:pt x="50226" y="301455"/>
                  </a:lnTo>
                  <a:lnTo>
                    <a:pt x="952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10"/>
          <p:cNvGrpSpPr/>
          <p:nvPr/>
        </p:nvGrpSpPr>
        <p:grpSpPr>
          <a:xfrm>
            <a:off x="8174370" y="614106"/>
            <a:ext cx="393662" cy="322338"/>
            <a:chOff x="8174370" y="614106"/>
            <a:chExt cx="393662" cy="322338"/>
          </a:xfrm>
        </p:grpSpPr>
        <p:sp>
          <p:nvSpPr>
            <p:cNvPr id="52" name="SMARTInkShape-4538"/>
            <p:cNvSpPr/>
            <p:nvPr>
              <p:custDataLst>
                <p:tags r:id="rId258"/>
              </p:custDataLst>
            </p:nvPr>
          </p:nvSpPr>
          <p:spPr>
            <a:xfrm>
              <a:off x="8545642" y="819150"/>
              <a:ext cx="17334" cy="28576"/>
            </a:xfrm>
            <a:custGeom>
              <a:avLst/>
              <a:gdLst/>
              <a:ahLst/>
              <a:cxnLst/>
              <a:rect l="0" t="0" r="0" b="0"/>
              <a:pathLst>
                <a:path w="17334" h="28576">
                  <a:moveTo>
                    <a:pt x="17333" y="0"/>
                  </a:moveTo>
                  <a:lnTo>
                    <a:pt x="17333" y="0"/>
                  </a:lnTo>
                  <a:lnTo>
                    <a:pt x="2145" y="16247"/>
                  </a:lnTo>
                  <a:lnTo>
                    <a:pt x="0" y="22390"/>
                  </a:lnTo>
                  <a:lnTo>
                    <a:pt x="486" y="24452"/>
                  </a:lnTo>
                  <a:lnTo>
                    <a:pt x="780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39"/>
            <p:cNvSpPr/>
            <p:nvPr>
              <p:custDataLst>
                <p:tags r:id="rId259"/>
              </p:custDataLst>
            </p:nvPr>
          </p:nvSpPr>
          <p:spPr>
            <a:xfrm>
              <a:off x="8553450" y="676275"/>
              <a:ext cx="14582" cy="47626"/>
            </a:xfrm>
            <a:custGeom>
              <a:avLst/>
              <a:gdLst/>
              <a:ahLst/>
              <a:cxnLst/>
              <a:rect l="0" t="0" r="0" b="0"/>
              <a:pathLst>
                <a:path w="14582" h="47626">
                  <a:moveTo>
                    <a:pt x="9525" y="0"/>
                  </a:moveTo>
                  <a:lnTo>
                    <a:pt x="9525" y="0"/>
                  </a:lnTo>
                  <a:lnTo>
                    <a:pt x="14581" y="5057"/>
                  </a:lnTo>
                  <a:lnTo>
                    <a:pt x="14242" y="16006"/>
                  </a:lnTo>
                  <a:lnTo>
                    <a:pt x="10563" y="2933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40"/>
            <p:cNvSpPr/>
            <p:nvPr>
              <p:custDataLst>
                <p:tags r:id="rId260"/>
              </p:custDataLst>
            </p:nvPr>
          </p:nvSpPr>
          <p:spPr>
            <a:xfrm>
              <a:off x="8174370" y="614106"/>
              <a:ext cx="205302" cy="322338"/>
            </a:xfrm>
            <a:custGeom>
              <a:avLst/>
              <a:gdLst/>
              <a:ahLst/>
              <a:cxnLst/>
              <a:rect l="0" t="0" r="0" b="0"/>
              <a:pathLst>
                <a:path w="205302" h="322338">
                  <a:moveTo>
                    <a:pt x="112380" y="33594"/>
                  </a:moveTo>
                  <a:lnTo>
                    <a:pt x="112380" y="33594"/>
                  </a:lnTo>
                  <a:lnTo>
                    <a:pt x="112380" y="28537"/>
                  </a:lnTo>
                  <a:lnTo>
                    <a:pt x="110263" y="27048"/>
                  </a:lnTo>
                  <a:lnTo>
                    <a:pt x="91657" y="24657"/>
                  </a:lnTo>
                  <a:lnTo>
                    <a:pt x="85865" y="24461"/>
                  </a:lnTo>
                  <a:lnTo>
                    <a:pt x="73785" y="29888"/>
                  </a:lnTo>
                  <a:lnTo>
                    <a:pt x="62418" y="39355"/>
                  </a:lnTo>
                  <a:lnTo>
                    <a:pt x="33161" y="82700"/>
                  </a:lnTo>
                  <a:lnTo>
                    <a:pt x="17788" y="125256"/>
                  </a:lnTo>
                  <a:lnTo>
                    <a:pt x="7800" y="163059"/>
                  </a:lnTo>
                  <a:lnTo>
                    <a:pt x="0" y="199220"/>
                  </a:lnTo>
                  <a:lnTo>
                    <a:pt x="6063" y="239838"/>
                  </a:lnTo>
                  <a:lnTo>
                    <a:pt x="11506" y="256138"/>
                  </a:lnTo>
                  <a:lnTo>
                    <a:pt x="20275" y="267616"/>
                  </a:lnTo>
                  <a:lnTo>
                    <a:pt x="25577" y="272159"/>
                  </a:lnTo>
                  <a:lnTo>
                    <a:pt x="53265" y="283609"/>
                  </a:lnTo>
                  <a:lnTo>
                    <a:pt x="70585" y="284764"/>
                  </a:lnTo>
                  <a:lnTo>
                    <a:pt x="109063" y="276883"/>
                  </a:lnTo>
                  <a:lnTo>
                    <a:pt x="134916" y="263136"/>
                  </a:lnTo>
                  <a:lnTo>
                    <a:pt x="161555" y="239528"/>
                  </a:lnTo>
                  <a:lnTo>
                    <a:pt x="191529" y="198655"/>
                  </a:lnTo>
                  <a:lnTo>
                    <a:pt x="202389" y="158936"/>
                  </a:lnTo>
                  <a:lnTo>
                    <a:pt x="205301" y="125285"/>
                  </a:lnTo>
                  <a:lnTo>
                    <a:pt x="201884" y="85809"/>
                  </a:lnTo>
                  <a:lnTo>
                    <a:pt x="188241" y="44560"/>
                  </a:lnTo>
                  <a:lnTo>
                    <a:pt x="179963" y="30001"/>
                  </a:lnTo>
                  <a:lnTo>
                    <a:pt x="165701" y="12947"/>
                  </a:lnTo>
                  <a:lnTo>
                    <a:pt x="148778" y="3251"/>
                  </a:lnTo>
                  <a:lnTo>
                    <a:pt x="128557" y="0"/>
                  </a:lnTo>
                  <a:lnTo>
                    <a:pt x="90597" y="5178"/>
                  </a:lnTo>
                  <a:lnTo>
                    <a:pt x="72360" y="14262"/>
                  </a:lnTo>
                  <a:lnTo>
                    <a:pt x="60021" y="28177"/>
                  </a:lnTo>
                  <a:lnTo>
                    <a:pt x="49947" y="48217"/>
                  </a:lnTo>
                  <a:lnTo>
                    <a:pt x="48533" y="52867"/>
                  </a:lnTo>
                  <a:lnTo>
                    <a:pt x="53616" y="96745"/>
                  </a:lnTo>
                  <a:lnTo>
                    <a:pt x="56629" y="112461"/>
                  </a:lnTo>
                  <a:lnTo>
                    <a:pt x="81651" y="157770"/>
                  </a:lnTo>
                  <a:lnTo>
                    <a:pt x="115336" y="197551"/>
                  </a:lnTo>
                  <a:lnTo>
                    <a:pt x="158278" y="241295"/>
                  </a:lnTo>
                  <a:lnTo>
                    <a:pt x="190184" y="275429"/>
                  </a:lnTo>
                  <a:lnTo>
                    <a:pt x="195757" y="294102"/>
                  </a:lnTo>
                  <a:lnTo>
                    <a:pt x="197062" y="306714"/>
                  </a:lnTo>
                  <a:lnTo>
                    <a:pt x="194819" y="316553"/>
                  </a:lnTo>
                  <a:lnTo>
                    <a:pt x="192739" y="320658"/>
                  </a:lnTo>
                  <a:lnTo>
                    <a:pt x="190295" y="322337"/>
                  </a:lnTo>
                  <a:lnTo>
                    <a:pt x="179055" y="319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811"/>
          <p:cNvGrpSpPr/>
          <p:nvPr/>
        </p:nvGrpSpPr>
        <p:grpSpPr>
          <a:xfrm>
            <a:off x="9022283" y="590550"/>
            <a:ext cx="528751" cy="333376"/>
            <a:chOff x="9022283" y="590550"/>
            <a:chExt cx="528751" cy="333376"/>
          </a:xfrm>
        </p:grpSpPr>
        <p:sp>
          <p:nvSpPr>
            <p:cNvPr id="56" name="SMARTInkShape-4541"/>
            <p:cNvSpPr/>
            <p:nvPr>
              <p:custDataLst>
                <p:tags r:id="rId250"/>
              </p:custDataLst>
            </p:nvPr>
          </p:nvSpPr>
          <p:spPr>
            <a:xfrm>
              <a:off x="9416080" y="796512"/>
              <a:ext cx="60279" cy="98839"/>
            </a:xfrm>
            <a:custGeom>
              <a:avLst/>
              <a:gdLst/>
              <a:ahLst/>
              <a:cxnLst/>
              <a:rect l="0" t="0" r="0" b="0"/>
              <a:pathLst>
                <a:path w="60279" h="98839">
                  <a:moveTo>
                    <a:pt x="23195" y="70263"/>
                  </a:moveTo>
                  <a:lnTo>
                    <a:pt x="23195" y="70263"/>
                  </a:lnTo>
                  <a:lnTo>
                    <a:pt x="53571" y="23640"/>
                  </a:lnTo>
                  <a:lnTo>
                    <a:pt x="59007" y="8941"/>
                  </a:lnTo>
                  <a:lnTo>
                    <a:pt x="60278" y="1381"/>
                  </a:lnTo>
                  <a:lnTo>
                    <a:pt x="58501" y="0"/>
                  </a:lnTo>
                  <a:lnTo>
                    <a:pt x="50880" y="1288"/>
                  </a:lnTo>
                  <a:lnTo>
                    <a:pt x="25482" y="21185"/>
                  </a:lnTo>
                  <a:lnTo>
                    <a:pt x="21545" y="24844"/>
                  </a:lnTo>
                  <a:lnTo>
                    <a:pt x="4346" y="62283"/>
                  </a:lnTo>
                  <a:lnTo>
                    <a:pt x="0" y="78358"/>
                  </a:lnTo>
                  <a:lnTo>
                    <a:pt x="4145" y="9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42"/>
            <p:cNvSpPr/>
            <p:nvPr>
              <p:custDataLst>
                <p:tags r:id="rId251"/>
              </p:custDataLst>
            </p:nvPr>
          </p:nvSpPr>
          <p:spPr>
            <a:xfrm>
              <a:off x="9269173" y="803394"/>
              <a:ext cx="112953" cy="104657"/>
            </a:xfrm>
            <a:custGeom>
              <a:avLst/>
              <a:gdLst/>
              <a:ahLst/>
              <a:cxnLst/>
              <a:rect l="0" t="0" r="0" b="0"/>
              <a:pathLst>
                <a:path w="112953" h="104657">
                  <a:moveTo>
                    <a:pt x="8177" y="15756"/>
                  </a:moveTo>
                  <a:lnTo>
                    <a:pt x="8177" y="15756"/>
                  </a:lnTo>
                  <a:lnTo>
                    <a:pt x="9235" y="40665"/>
                  </a:lnTo>
                  <a:lnTo>
                    <a:pt x="13665" y="63000"/>
                  </a:lnTo>
                  <a:lnTo>
                    <a:pt x="8453" y="103069"/>
                  </a:lnTo>
                  <a:lnTo>
                    <a:pt x="7303" y="104656"/>
                  </a:lnTo>
                  <a:lnTo>
                    <a:pt x="5477" y="104656"/>
                  </a:lnTo>
                  <a:lnTo>
                    <a:pt x="3203" y="103598"/>
                  </a:lnTo>
                  <a:lnTo>
                    <a:pt x="1685" y="101834"/>
                  </a:lnTo>
                  <a:lnTo>
                    <a:pt x="0" y="97052"/>
                  </a:lnTo>
                  <a:lnTo>
                    <a:pt x="20229" y="52631"/>
                  </a:lnTo>
                  <a:lnTo>
                    <a:pt x="33448" y="30723"/>
                  </a:lnTo>
                  <a:lnTo>
                    <a:pt x="59162" y="4117"/>
                  </a:lnTo>
                  <a:lnTo>
                    <a:pt x="67173" y="0"/>
                  </a:lnTo>
                  <a:lnTo>
                    <a:pt x="77084" y="992"/>
                  </a:lnTo>
                  <a:lnTo>
                    <a:pt x="87486" y="4961"/>
                  </a:lnTo>
                  <a:lnTo>
                    <a:pt x="95636" y="10253"/>
                  </a:lnTo>
                  <a:lnTo>
                    <a:pt x="99964" y="21777"/>
                  </a:lnTo>
                  <a:lnTo>
                    <a:pt x="104029" y="63115"/>
                  </a:lnTo>
                  <a:lnTo>
                    <a:pt x="112952" y="9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543"/>
            <p:cNvSpPr/>
            <p:nvPr>
              <p:custDataLst>
                <p:tags r:id="rId252"/>
              </p:custDataLst>
            </p:nvPr>
          </p:nvSpPr>
          <p:spPr>
            <a:xfrm>
              <a:off x="9191625" y="7429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861"/>
                  </a:lnTo>
                  <a:lnTo>
                    <a:pt x="1058" y="3240"/>
                  </a:lnTo>
                  <a:lnTo>
                    <a:pt x="2822" y="216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544"/>
            <p:cNvSpPr/>
            <p:nvPr>
              <p:custDataLst>
                <p:tags r:id="rId253"/>
              </p:custDataLst>
            </p:nvPr>
          </p:nvSpPr>
          <p:spPr>
            <a:xfrm>
              <a:off x="9022283" y="781050"/>
              <a:ext cx="159818" cy="41125"/>
            </a:xfrm>
            <a:custGeom>
              <a:avLst/>
              <a:gdLst/>
              <a:ahLst/>
              <a:cxnLst/>
              <a:rect l="0" t="0" r="0" b="0"/>
              <a:pathLst>
                <a:path w="159818" h="41125">
                  <a:moveTo>
                    <a:pt x="26467" y="9525"/>
                  </a:moveTo>
                  <a:lnTo>
                    <a:pt x="26467" y="9525"/>
                  </a:lnTo>
                  <a:lnTo>
                    <a:pt x="2636" y="34414"/>
                  </a:lnTo>
                  <a:lnTo>
                    <a:pt x="0" y="41048"/>
                  </a:lnTo>
                  <a:lnTo>
                    <a:pt x="1414" y="41124"/>
                  </a:lnTo>
                  <a:lnTo>
                    <a:pt x="8629" y="35563"/>
                  </a:lnTo>
                  <a:lnTo>
                    <a:pt x="44817" y="25589"/>
                  </a:lnTo>
                  <a:lnTo>
                    <a:pt x="90701" y="15931"/>
                  </a:lnTo>
                  <a:lnTo>
                    <a:pt x="132753" y="6367"/>
                  </a:lnTo>
                  <a:lnTo>
                    <a:pt x="159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545"/>
            <p:cNvSpPr/>
            <p:nvPr>
              <p:custDataLst>
                <p:tags r:id="rId254"/>
              </p:custDataLst>
            </p:nvPr>
          </p:nvSpPr>
          <p:spPr>
            <a:xfrm>
              <a:off x="9191625" y="86677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4744" y="400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546"/>
            <p:cNvSpPr/>
            <p:nvPr>
              <p:custDataLst>
                <p:tags r:id="rId255"/>
              </p:custDataLst>
            </p:nvPr>
          </p:nvSpPr>
          <p:spPr>
            <a:xfrm>
              <a:off x="9039225" y="590550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0" y="152400"/>
                  </a:moveTo>
                  <a:lnTo>
                    <a:pt x="0" y="152400"/>
                  </a:lnTo>
                  <a:lnTo>
                    <a:pt x="0" y="112628"/>
                  </a:lnTo>
                  <a:lnTo>
                    <a:pt x="10113" y="85229"/>
                  </a:lnTo>
                  <a:lnTo>
                    <a:pt x="26514" y="57003"/>
                  </a:lnTo>
                  <a:lnTo>
                    <a:pt x="54894" y="33588"/>
                  </a:lnTo>
                  <a:lnTo>
                    <a:pt x="89318" y="14317"/>
                  </a:lnTo>
                  <a:lnTo>
                    <a:pt x="134686" y="314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547"/>
            <p:cNvSpPr/>
            <p:nvPr>
              <p:custDataLst>
                <p:tags r:id="rId256"/>
              </p:custDataLst>
            </p:nvPr>
          </p:nvSpPr>
          <p:spPr>
            <a:xfrm>
              <a:off x="9039225" y="657225"/>
              <a:ext cx="33633" cy="257176"/>
            </a:xfrm>
            <a:custGeom>
              <a:avLst/>
              <a:gdLst/>
              <a:ahLst/>
              <a:cxnLst/>
              <a:rect l="0" t="0" r="0" b="0"/>
              <a:pathLst>
                <a:path w="33633" h="257176">
                  <a:moveTo>
                    <a:pt x="28575" y="0"/>
                  </a:moveTo>
                  <a:lnTo>
                    <a:pt x="28575" y="0"/>
                  </a:lnTo>
                  <a:lnTo>
                    <a:pt x="33632" y="5057"/>
                  </a:lnTo>
                  <a:lnTo>
                    <a:pt x="33292" y="18828"/>
                  </a:lnTo>
                  <a:lnTo>
                    <a:pt x="26167" y="61102"/>
                  </a:lnTo>
                  <a:lnTo>
                    <a:pt x="18928" y="101925"/>
                  </a:lnTo>
                  <a:lnTo>
                    <a:pt x="12781" y="146617"/>
                  </a:lnTo>
                  <a:lnTo>
                    <a:pt x="9431" y="190668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548"/>
            <p:cNvSpPr/>
            <p:nvPr>
              <p:custDataLst>
                <p:tags r:id="rId257"/>
              </p:custDataLst>
            </p:nvPr>
          </p:nvSpPr>
          <p:spPr>
            <a:xfrm>
              <a:off x="9497128" y="628411"/>
              <a:ext cx="53906" cy="238365"/>
            </a:xfrm>
            <a:custGeom>
              <a:avLst/>
              <a:gdLst/>
              <a:ahLst/>
              <a:cxnLst/>
              <a:rect l="0" t="0" r="0" b="0"/>
              <a:pathLst>
                <a:path w="53906" h="238365">
                  <a:moveTo>
                    <a:pt x="18347" y="181214"/>
                  </a:moveTo>
                  <a:lnTo>
                    <a:pt x="18347" y="181214"/>
                  </a:lnTo>
                  <a:lnTo>
                    <a:pt x="19405" y="164947"/>
                  </a:lnTo>
                  <a:lnTo>
                    <a:pt x="31531" y="126613"/>
                  </a:lnTo>
                  <a:lnTo>
                    <a:pt x="45183" y="83897"/>
                  </a:lnTo>
                  <a:lnTo>
                    <a:pt x="53110" y="37726"/>
                  </a:lnTo>
                  <a:lnTo>
                    <a:pt x="53905" y="11609"/>
                  </a:lnTo>
                  <a:lnTo>
                    <a:pt x="50732" y="0"/>
                  </a:lnTo>
                  <a:lnTo>
                    <a:pt x="47344" y="80"/>
                  </a:lnTo>
                  <a:lnTo>
                    <a:pt x="37937" y="8635"/>
                  </a:lnTo>
                  <a:lnTo>
                    <a:pt x="11297" y="53686"/>
                  </a:lnTo>
                  <a:lnTo>
                    <a:pt x="7297" y="61271"/>
                  </a:lnTo>
                  <a:lnTo>
                    <a:pt x="1668" y="102283"/>
                  </a:lnTo>
                  <a:lnTo>
                    <a:pt x="0" y="149596"/>
                  </a:lnTo>
                  <a:lnTo>
                    <a:pt x="4562" y="181959"/>
                  </a:lnTo>
                  <a:lnTo>
                    <a:pt x="27872" y="238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812"/>
          <p:cNvGrpSpPr/>
          <p:nvPr/>
        </p:nvGrpSpPr>
        <p:grpSpPr>
          <a:xfrm>
            <a:off x="10126039" y="489186"/>
            <a:ext cx="875337" cy="664671"/>
            <a:chOff x="10126039" y="489186"/>
            <a:chExt cx="875337" cy="664671"/>
          </a:xfrm>
        </p:grpSpPr>
        <p:sp>
          <p:nvSpPr>
            <p:cNvPr id="65" name="SMARTInkShape-4549"/>
            <p:cNvSpPr/>
            <p:nvPr>
              <p:custDataLst>
                <p:tags r:id="rId243"/>
              </p:custDataLst>
            </p:nvPr>
          </p:nvSpPr>
          <p:spPr>
            <a:xfrm>
              <a:off x="10126039" y="726751"/>
              <a:ext cx="139485" cy="427106"/>
            </a:xfrm>
            <a:custGeom>
              <a:avLst/>
              <a:gdLst/>
              <a:ahLst/>
              <a:cxnLst/>
              <a:rect l="0" t="0" r="0" b="0"/>
              <a:pathLst>
                <a:path w="139485" h="427106">
                  <a:moveTo>
                    <a:pt x="18086" y="149549"/>
                  </a:moveTo>
                  <a:lnTo>
                    <a:pt x="18086" y="149549"/>
                  </a:lnTo>
                  <a:lnTo>
                    <a:pt x="23143" y="149549"/>
                  </a:lnTo>
                  <a:lnTo>
                    <a:pt x="24632" y="151666"/>
                  </a:lnTo>
                  <a:lnTo>
                    <a:pt x="26728" y="165816"/>
                  </a:lnTo>
                  <a:lnTo>
                    <a:pt x="27437" y="204150"/>
                  </a:lnTo>
                  <a:lnTo>
                    <a:pt x="24738" y="244044"/>
                  </a:lnTo>
                  <a:lnTo>
                    <a:pt x="19400" y="290393"/>
                  </a:lnTo>
                  <a:lnTo>
                    <a:pt x="18476" y="330510"/>
                  </a:lnTo>
                  <a:lnTo>
                    <a:pt x="13144" y="370854"/>
                  </a:lnTo>
                  <a:lnTo>
                    <a:pt x="2283" y="418450"/>
                  </a:lnTo>
                  <a:lnTo>
                    <a:pt x="479" y="427105"/>
                  </a:lnTo>
                  <a:lnTo>
                    <a:pt x="0" y="426661"/>
                  </a:lnTo>
                  <a:lnTo>
                    <a:pt x="2047" y="394669"/>
                  </a:lnTo>
                  <a:lnTo>
                    <a:pt x="6725" y="363266"/>
                  </a:lnTo>
                  <a:lnTo>
                    <a:pt x="12331" y="328143"/>
                  </a:lnTo>
                  <a:lnTo>
                    <a:pt x="16381" y="282781"/>
                  </a:lnTo>
                  <a:lnTo>
                    <a:pt x="22637" y="242530"/>
                  </a:lnTo>
                  <a:lnTo>
                    <a:pt x="31193" y="203792"/>
                  </a:lnTo>
                  <a:lnTo>
                    <a:pt x="35376" y="165504"/>
                  </a:lnTo>
                  <a:lnTo>
                    <a:pt x="41671" y="127348"/>
                  </a:lnTo>
                  <a:lnTo>
                    <a:pt x="59825" y="82016"/>
                  </a:lnTo>
                  <a:lnTo>
                    <a:pt x="72316" y="42639"/>
                  </a:lnTo>
                  <a:lnTo>
                    <a:pt x="88953" y="17213"/>
                  </a:lnTo>
                  <a:lnTo>
                    <a:pt x="101086" y="6772"/>
                  </a:lnTo>
                  <a:lnTo>
                    <a:pt x="113537" y="1426"/>
                  </a:lnTo>
                  <a:lnTo>
                    <a:pt x="119819" y="0"/>
                  </a:lnTo>
                  <a:lnTo>
                    <a:pt x="125066" y="3283"/>
                  </a:lnTo>
                  <a:lnTo>
                    <a:pt x="133719" y="18220"/>
                  </a:lnTo>
                  <a:lnTo>
                    <a:pt x="139484" y="50429"/>
                  </a:lnTo>
                  <a:lnTo>
                    <a:pt x="136135" y="86784"/>
                  </a:lnTo>
                  <a:lnTo>
                    <a:pt x="123384" y="119310"/>
                  </a:lnTo>
                  <a:lnTo>
                    <a:pt x="91115" y="160841"/>
                  </a:lnTo>
                  <a:lnTo>
                    <a:pt x="73826" y="176793"/>
                  </a:lnTo>
                  <a:lnTo>
                    <a:pt x="47303" y="190665"/>
                  </a:lnTo>
                  <a:lnTo>
                    <a:pt x="18086" y="197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550"/>
            <p:cNvSpPr/>
            <p:nvPr>
              <p:custDataLst>
                <p:tags r:id="rId244"/>
              </p:custDataLst>
            </p:nvPr>
          </p:nvSpPr>
          <p:spPr>
            <a:xfrm>
              <a:off x="10995887" y="8667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551"/>
            <p:cNvSpPr/>
            <p:nvPr>
              <p:custDataLst>
                <p:tags r:id="rId245"/>
              </p:custDataLst>
            </p:nvPr>
          </p:nvSpPr>
          <p:spPr>
            <a:xfrm>
              <a:off x="10688373" y="990600"/>
              <a:ext cx="122503" cy="19051"/>
            </a:xfrm>
            <a:custGeom>
              <a:avLst/>
              <a:gdLst/>
              <a:ahLst/>
              <a:cxnLst/>
              <a:rect l="0" t="0" r="0" b="0"/>
              <a:pathLst>
                <a:path w="122503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4126" y="19050"/>
                  </a:lnTo>
                  <a:lnTo>
                    <a:pt x="34032" y="11511"/>
                  </a:lnTo>
                  <a:lnTo>
                    <a:pt x="74335" y="9917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552"/>
            <p:cNvSpPr/>
            <p:nvPr>
              <p:custDataLst>
                <p:tags r:id="rId246"/>
              </p:custDataLst>
            </p:nvPr>
          </p:nvSpPr>
          <p:spPr>
            <a:xfrm>
              <a:off x="10668565" y="914795"/>
              <a:ext cx="94686" cy="160379"/>
            </a:xfrm>
            <a:custGeom>
              <a:avLst/>
              <a:gdLst/>
              <a:ahLst/>
              <a:cxnLst/>
              <a:rect l="0" t="0" r="0" b="0"/>
              <a:pathLst>
                <a:path w="94686" h="160379">
                  <a:moveTo>
                    <a:pt x="94685" y="18655"/>
                  </a:moveTo>
                  <a:lnTo>
                    <a:pt x="94685" y="18655"/>
                  </a:lnTo>
                  <a:lnTo>
                    <a:pt x="94685" y="9522"/>
                  </a:lnTo>
                  <a:lnTo>
                    <a:pt x="89628" y="9246"/>
                  </a:lnTo>
                  <a:lnTo>
                    <a:pt x="84324" y="6360"/>
                  </a:lnTo>
                  <a:lnTo>
                    <a:pt x="78438" y="2607"/>
                  </a:lnTo>
                  <a:lnTo>
                    <a:pt x="68117" y="494"/>
                  </a:lnTo>
                  <a:lnTo>
                    <a:pt x="57829" y="0"/>
                  </a:lnTo>
                  <a:lnTo>
                    <a:pt x="54240" y="927"/>
                  </a:lnTo>
                  <a:lnTo>
                    <a:pt x="51847" y="2603"/>
                  </a:lnTo>
                  <a:lnTo>
                    <a:pt x="22358" y="42427"/>
                  </a:lnTo>
                  <a:lnTo>
                    <a:pt x="3729" y="88724"/>
                  </a:lnTo>
                  <a:lnTo>
                    <a:pt x="0" y="128345"/>
                  </a:lnTo>
                  <a:lnTo>
                    <a:pt x="4659" y="148405"/>
                  </a:lnTo>
                  <a:lnTo>
                    <a:pt x="8209" y="152780"/>
                  </a:lnTo>
                  <a:lnTo>
                    <a:pt x="17799" y="157641"/>
                  </a:lnTo>
                  <a:lnTo>
                    <a:pt x="35097" y="160378"/>
                  </a:lnTo>
                  <a:lnTo>
                    <a:pt x="75635" y="15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553"/>
            <p:cNvSpPr/>
            <p:nvPr>
              <p:custDataLst>
                <p:tags r:id="rId247"/>
              </p:custDataLst>
            </p:nvPr>
          </p:nvSpPr>
          <p:spPr>
            <a:xfrm>
              <a:off x="10534815" y="908912"/>
              <a:ext cx="104611" cy="157745"/>
            </a:xfrm>
            <a:custGeom>
              <a:avLst/>
              <a:gdLst/>
              <a:ahLst/>
              <a:cxnLst/>
              <a:rect l="0" t="0" r="0" b="0"/>
              <a:pathLst>
                <a:path w="104611" h="157745">
                  <a:moveTo>
                    <a:pt x="47460" y="5488"/>
                  </a:moveTo>
                  <a:lnTo>
                    <a:pt x="47460" y="5488"/>
                  </a:lnTo>
                  <a:lnTo>
                    <a:pt x="47460" y="0"/>
                  </a:lnTo>
                  <a:lnTo>
                    <a:pt x="47460" y="2343"/>
                  </a:lnTo>
                  <a:lnTo>
                    <a:pt x="44636" y="6913"/>
                  </a:lnTo>
                  <a:lnTo>
                    <a:pt x="42403" y="9613"/>
                  </a:lnTo>
                  <a:lnTo>
                    <a:pt x="28164" y="52925"/>
                  </a:lnTo>
                  <a:lnTo>
                    <a:pt x="12502" y="98597"/>
                  </a:lnTo>
                  <a:lnTo>
                    <a:pt x="4059" y="115155"/>
                  </a:lnTo>
                  <a:lnTo>
                    <a:pt x="0" y="154192"/>
                  </a:lnTo>
                  <a:lnTo>
                    <a:pt x="2061" y="155424"/>
                  </a:lnTo>
                  <a:lnTo>
                    <a:pt x="41261" y="157744"/>
                  </a:lnTo>
                  <a:lnTo>
                    <a:pt x="57404" y="156765"/>
                  </a:lnTo>
                  <a:lnTo>
                    <a:pt x="90415" y="148182"/>
                  </a:lnTo>
                  <a:lnTo>
                    <a:pt x="104610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554"/>
            <p:cNvSpPr/>
            <p:nvPr>
              <p:custDataLst>
                <p:tags r:id="rId248"/>
              </p:custDataLst>
            </p:nvPr>
          </p:nvSpPr>
          <p:spPr>
            <a:xfrm>
              <a:off x="10325502" y="887900"/>
              <a:ext cx="151999" cy="150326"/>
            </a:xfrm>
            <a:custGeom>
              <a:avLst/>
              <a:gdLst/>
              <a:ahLst/>
              <a:cxnLst/>
              <a:rect l="0" t="0" r="0" b="0"/>
              <a:pathLst>
                <a:path w="151999" h="150326">
                  <a:moveTo>
                    <a:pt x="18648" y="55075"/>
                  </a:moveTo>
                  <a:lnTo>
                    <a:pt x="18648" y="55075"/>
                  </a:lnTo>
                  <a:lnTo>
                    <a:pt x="18648" y="60132"/>
                  </a:lnTo>
                  <a:lnTo>
                    <a:pt x="10446" y="95779"/>
                  </a:lnTo>
                  <a:lnTo>
                    <a:pt x="6475" y="130782"/>
                  </a:lnTo>
                  <a:lnTo>
                    <a:pt x="0" y="149181"/>
                  </a:lnTo>
                  <a:lnTo>
                    <a:pt x="4774" y="139873"/>
                  </a:lnTo>
                  <a:lnTo>
                    <a:pt x="14195" y="101324"/>
                  </a:lnTo>
                  <a:lnTo>
                    <a:pt x="29769" y="60507"/>
                  </a:lnTo>
                  <a:lnTo>
                    <a:pt x="42291" y="15999"/>
                  </a:lnTo>
                  <a:lnTo>
                    <a:pt x="47307" y="2593"/>
                  </a:lnTo>
                  <a:lnTo>
                    <a:pt x="49397" y="1037"/>
                  </a:lnTo>
                  <a:lnTo>
                    <a:pt x="51847" y="0"/>
                  </a:lnTo>
                  <a:lnTo>
                    <a:pt x="53481" y="366"/>
                  </a:lnTo>
                  <a:lnTo>
                    <a:pt x="54571" y="1669"/>
                  </a:lnTo>
                  <a:lnTo>
                    <a:pt x="67423" y="40756"/>
                  </a:lnTo>
                  <a:lnTo>
                    <a:pt x="75956" y="48005"/>
                  </a:lnTo>
                  <a:lnTo>
                    <a:pt x="83981" y="51933"/>
                  </a:lnTo>
                  <a:lnTo>
                    <a:pt x="87603" y="52980"/>
                  </a:lnTo>
                  <a:lnTo>
                    <a:pt x="97273" y="51322"/>
                  </a:lnTo>
                  <a:lnTo>
                    <a:pt x="125859" y="38706"/>
                  </a:lnTo>
                  <a:lnTo>
                    <a:pt x="147422" y="22223"/>
                  </a:lnTo>
                  <a:lnTo>
                    <a:pt x="148947" y="22590"/>
                  </a:lnTo>
                  <a:lnTo>
                    <a:pt x="149964" y="23894"/>
                  </a:lnTo>
                  <a:lnTo>
                    <a:pt x="151394" y="30784"/>
                  </a:lnTo>
                  <a:lnTo>
                    <a:pt x="151963" y="77912"/>
                  </a:lnTo>
                  <a:lnTo>
                    <a:pt x="151994" y="122249"/>
                  </a:lnTo>
                  <a:lnTo>
                    <a:pt x="151998" y="150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555"/>
            <p:cNvSpPr/>
            <p:nvPr>
              <p:custDataLst>
                <p:tags r:id="rId249"/>
              </p:custDataLst>
            </p:nvPr>
          </p:nvSpPr>
          <p:spPr>
            <a:xfrm>
              <a:off x="10156875" y="489186"/>
              <a:ext cx="149176" cy="133590"/>
            </a:xfrm>
            <a:custGeom>
              <a:avLst/>
              <a:gdLst/>
              <a:ahLst/>
              <a:cxnLst/>
              <a:rect l="0" t="0" r="0" b="0"/>
              <a:pathLst>
                <a:path w="149176" h="133590">
                  <a:moveTo>
                    <a:pt x="53925" y="82314"/>
                  </a:moveTo>
                  <a:lnTo>
                    <a:pt x="53925" y="82314"/>
                  </a:lnTo>
                  <a:lnTo>
                    <a:pt x="53925" y="67563"/>
                  </a:lnTo>
                  <a:lnTo>
                    <a:pt x="53925" y="69761"/>
                  </a:lnTo>
                  <a:lnTo>
                    <a:pt x="25689" y="115983"/>
                  </a:lnTo>
                  <a:lnTo>
                    <a:pt x="18092" y="124795"/>
                  </a:lnTo>
                  <a:lnTo>
                    <a:pt x="7660" y="132239"/>
                  </a:lnTo>
                  <a:lnTo>
                    <a:pt x="4033" y="133589"/>
                  </a:lnTo>
                  <a:lnTo>
                    <a:pt x="1613" y="133431"/>
                  </a:lnTo>
                  <a:lnTo>
                    <a:pt x="0" y="132267"/>
                  </a:lnTo>
                  <a:lnTo>
                    <a:pt x="1041" y="129374"/>
                  </a:lnTo>
                  <a:lnTo>
                    <a:pt x="22911" y="89978"/>
                  </a:lnTo>
                  <a:lnTo>
                    <a:pt x="51265" y="43969"/>
                  </a:lnTo>
                  <a:lnTo>
                    <a:pt x="79535" y="118"/>
                  </a:lnTo>
                  <a:lnTo>
                    <a:pt x="81581" y="0"/>
                  </a:lnTo>
                  <a:lnTo>
                    <a:pt x="86677" y="2691"/>
                  </a:lnTo>
                  <a:lnTo>
                    <a:pt x="105120" y="28251"/>
                  </a:lnTo>
                  <a:lnTo>
                    <a:pt x="123409" y="73196"/>
                  </a:lnTo>
                  <a:lnTo>
                    <a:pt x="149175" y="12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813"/>
          <p:cNvGrpSpPr/>
          <p:nvPr/>
        </p:nvGrpSpPr>
        <p:grpSpPr>
          <a:xfrm>
            <a:off x="438556" y="1884959"/>
            <a:ext cx="551468" cy="415984"/>
            <a:chOff x="438556" y="1884959"/>
            <a:chExt cx="551468" cy="415984"/>
          </a:xfrm>
        </p:grpSpPr>
        <p:sp>
          <p:nvSpPr>
            <p:cNvPr id="73" name="SMARTInkShape-4556"/>
            <p:cNvSpPr/>
            <p:nvPr>
              <p:custDataLst>
                <p:tags r:id="rId237"/>
              </p:custDataLst>
            </p:nvPr>
          </p:nvSpPr>
          <p:spPr>
            <a:xfrm>
              <a:off x="923925" y="1997302"/>
              <a:ext cx="66099" cy="288699"/>
            </a:xfrm>
            <a:custGeom>
              <a:avLst/>
              <a:gdLst/>
              <a:ahLst/>
              <a:cxnLst/>
              <a:rect l="0" t="0" r="0" b="0"/>
              <a:pathLst>
                <a:path w="66099" h="288699">
                  <a:moveTo>
                    <a:pt x="28575" y="31523"/>
                  </a:moveTo>
                  <a:lnTo>
                    <a:pt x="28575" y="31523"/>
                  </a:lnTo>
                  <a:lnTo>
                    <a:pt x="60098" y="0"/>
                  </a:lnTo>
                  <a:lnTo>
                    <a:pt x="62290" y="983"/>
                  </a:lnTo>
                  <a:lnTo>
                    <a:pt x="64726" y="10541"/>
                  </a:lnTo>
                  <a:lnTo>
                    <a:pt x="66098" y="48942"/>
                  </a:lnTo>
                  <a:lnTo>
                    <a:pt x="61447" y="95481"/>
                  </a:lnTo>
                  <a:lnTo>
                    <a:pt x="53367" y="142784"/>
                  </a:lnTo>
                  <a:lnTo>
                    <a:pt x="39213" y="185257"/>
                  </a:lnTo>
                  <a:lnTo>
                    <a:pt x="23072" y="229930"/>
                  </a:lnTo>
                  <a:lnTo>
                    <a:pt x="0" y="288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557"/>
            <p:cNvSpPr/>
            <p:nvPr>
              <p:custDataLst>
                <p:tags r:id="rId238"/>
              </p:custDataLst>
            </p:nvPr>
          </p:nvSpPr>
          <p:spPr>
            <a:xfrm>
              <a:off x="866775" y="1953017"/>
              <a:ext cx="66382" cy="324762"/>
            </a:xfrm>
            <a:custGeom>
              <a:avLst/>
              <a:gdLst/>
              <a:ahLst/>
              <a:cxnLst/>
              <a:rect l="0" t="0" r="0" b="0"/>
              <a:pathLst>
                <a:path w="66382" h="324762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9298" y="2605"/>
                  </a:lnTo>
                  <a:lnTo>
                    <a:pt x="22390" y="4781"/>
                  </a:lnTo>
                  <a:lnTo>
                    <a:pt x="41289" y="38410"/>
                  </a:lnTo>
                  <a:lnTo>
                    <a:pt x="52920" y="80337"/>
                  </a:lnTo>
                  <a:lnTo>
                    <a:pt x="61649" y="124239"/>
                  </a:lnTo>
                  <a:lnTo>
                    <a:pt x="65682" y="163809"/>
                  </a:lnTo>
                  <a:lnTo>
                    <a:pt x="66381" y="203247"/>
                  </a:lnTo>
                  <a:lnTo>
                    <a:pt x="63795" y="248913"/>
                  </a:lnTo>
                  <a:lnTo>
                    <a:pt x="53406" y="293329"/>
                  </a:lnTo>
                  <a:lnTo>
                    <a:pt x="47372" y="304775"/>
                  </a:lnTo>
                  <a:lnTo>
                    <a:pt x="38025" y="316864"/>
                  </a:lnTo>
                  <a:lnTo>
                    <a:pt x="32775" y="324761"/>
                  </a:lnTo>
                  <a:lnTo>
                    <a:pt x="28575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558"/>
            <p:cNvSpPr/>
            <p:nvPr>
              <p:custDataLst>
                <p:tags r:id="rId239"/>
              </p:custDataLst>
            </p:nvPr>
          </p:nvSpPr>
          <p:spPr>
            <a:xfrm>
              <a:off x="779630" y="2051193"/>
              <a:ext cx="56462" cy="171105"/>
            </a:xfrm>
            <a:custGeom>
              <a:avLst/>
              <a:gdLst/>
              <a:ahLst/>
              <a:cxnLst/>
              <a:rect l="0" t="0" r="0" b="0"/>
              <a:pathLst>
                <a:path w="56462" h="171105">
                  <a:moveTo>
                    <a:pt x="29995" y="53832"/>
                  </a:moveTo>
                  <a:lnTo>
                    <a:pt x="29995" y="53832"/>
                  </a:lnTo>
                  <a:lnTo>
                    <a:pt x="53826" y="19242"/>
                  </a:lnTo>
                  <a:lnTo>
                    <a:pt x="56461" y="8120"/>
                  </a:lnTo>
                  <a:lnTo>
                    <a:pt x="56106" y="4307"/>
                  </a:lnTo>
                  <a:lnTo>
                    <a:pt x="54811" y="1765"/>
                  </a:lnTo>
                  <a:lnTo>
                    <a:pt x="52889" y="71"/>
                  </a:lnTo>
                  <a:lnTo>
                    <a:pt x="49491" y="0"/>
                  </a:lnTo>
                  <a:lnTo>
                    <a:pt x="40071" y="2743"/>
                  </a:lnTo>
                  <a:lnTo>
                    <a:pt x="22867" y="15293"/>
                  </a:lnTo>
                  <a:lnTo>
                    <a:pt x="9421" y="32418"/>
                  </a:lnTo>
                  <a:lnTo>
                    <a:pt x="7812" y="38498"/>
                  </a:lnTo>
                  <a:lnTo>
                    <a:pt x="8847" y="50897"/>
                  </a:lnTo>
                  <a:lnTo>
                    <a:pt x="19193" y="82651"/>
                  </a:lnTo>
                  <a:lnTo>
                    <a:pt x="48506" y="129860"/>
                  </a:lnTo>
                  <a:lnTo>
                    <a:pt x="51861" y="136268"/>
                  </a:lnTo>
                  <a:lnTo>
                    <a:pt x="51980" y="142655"/>
                  </a:lnTo>
                  <a:lnTo>
                    <a:pt x="46469" y="155398"/>
                  </a:lnTo>
                  <a:lnTo>
                    <a:pt x="36523" y="169415"/>
                  </a:lnTo>
                  <a:lnTo>
                    <a:pt x="32230" y="171104"/>
                  </a:lnTo>
                  <a:lnTo>
                    <a:pt x="21816" y="170159"/>
                  </a:lnTo>
                  <a:lnTo>
                    <a:pt x="4053" y="163676"/>
                  </a:lnTo>
                  <a:lnTo>
                    <a:pt x="0" y="158811"/>
                  </a:lnTo>
                  <a:lnTo>
                    <a:pt x="1420" y="120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559"/>
            <p:cNvSpPr/>
            <p:nvPr>
              <p:custDataLst>
                <p:tags r:id="rId240"/>
              </p:custDataLst>
            </p:nvPr>
          </p:nvSpPr>
          <p:spPr>
            <a:xfrm>
              <a:off x="612064" y="2105025"/>
              <a:ext cx="130887" cy="104776"/>
            </a:xfrm>
            <a:custGeom>
              <a:avLst/>
              <a:gdLst/>
              <a:ahLst/>
              <a:cxnLst/>
              <a:rect l="0" t="0" r="0" b="0"/>
              <a:pathLst>
                <a:path w="130887" h="104776">
                  <a:moveTo>
                    <a:pt x="26111" y="0"/>
                  </a:moveTo>
                  <a:lnTo>
                    <a:pt x="26111" y="0"/>
                  </a:lnTo>
                  <a:lnTo>
                    <a:pt x="15998" y="5057"/>
                  </a:lnTo>
                  <a:lnTo>
                    <a:pt x="8211" y="16006"/>
                  </a:lnTo>
                  <a:lnTo>
                    <a:pt x="699" y="37198"/>
                  </a:lnTo>
                  <a:lnTo>
                    <a:pt x="0" y="50399"/>
                  </a:lnTo>
                  <a:lnTo>
                    <a:pt x="6555" y="97121"/>
                  </a:lnTo>
                  <a:lnTo>
                    <a:pt x="6724" y="99672"/>
                  </a:lnTo>
                  <a:lnTo>
                    <a:pt x="7894" y="100315"/>
                  </a:lnTo>
                  <a:lnTo>
                    <a:pt x="9733" y="99685"/>
                  </a:lnTo>
                  <a:lnTo>
                    <a:pt x="12018" y="98206"/>
                  </a:lnTo>
                  <a:lnTo>
                    <a:pt x="20289" y="86013"/>
                  </a:lnTo>
                  <a:lnTo>
                    <a:pt x="43075" y="41126"/>
                  </a:lnTo>
                  <a:lnTo>
                    <a:pt x="66066" y="9257"/>
                  </a:lnTo>
                  <a:lnTo>
                    <a:pt x="75972" y="4114"/>
                  </a:lnTo>
                  <a:lnTo>
                    <a:pt x="81576" y="2743"/>
                  </a:lnTo>
                  <a:lnTo>
                    <a:pt x="93448" y="4041"/>
                  </a:lnTo>
                  <a:lnTo>
                    <a:pt x="99578" y="5869"/>
                  </a:lnTo>
                  <a:lnTo>
                    <a:pt x="103664" y="9204"/>
                  </a:lnTo>
                  <a:lnTo>
                    <a:pt x="108204" y="18555"/>
                  </a:lnTo>
                  <a:lnTo>
                    <a:pt x="119718" y="62411"/>
                  </a:lnTo>
                  <a:lnTo>
                    <a:pt x="13088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560"/>
            <p:cNvSpPr/>
            <p:nvPr>
              <p:custDataLst>
                <p:tags r:id="rId241"/>
              </p:custDataLst>
            </p:nvPr>
          </p:nvSpPr>
          <p:spPr>
            <a:xfrm>
              <a:off x="468674" y="2124075"/>
              <a:ext cx="121877" cy="57151"/>
            </a:xfrm>
            <a:custGeom>
              <a:avLst/>
              <a:gdLst/>
              <a:ahLst/>
              <a:cxnLst/>
              <a:rect l="0" t="0" r="0" b="0"/>
              <a:pathLst>
                <a:path w="121877" h="57151">
                  <a:moveTo>
                    <a:pt x="36151" y="57150"/>
                  </a:moveTo>
                  <a:lnTo>
                    <a:pt x="36151" y="57150"/>
                  </a:lnTo>
                  <a:lnTo>
                    <a:pt x="22001" y="44058"/>
                  </a:lnTo>
                  <a:lnTo>
                    <a:pt x="0" y="30132"/>
                  </a:lnTo>
                  <a:lnTo>
                    <a:pt x="409" y="29613"/>
                  </a:lnTo>
                  <a:lnTo>
                    <a:pt x="43862" y="20414"/>
                  </a:lnTo>
                  <a:lnTo>
                    <a:pt x="87847" y="12774"/>
                  </a:lnTo>
                  <a:lnTo>
                    <a:pt x="105679" y="9429"/>
                  </a:lnTo>
                  <a:lnTo>
                    <a:pt x="121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561"/>
            <p:cNvSpPr/>
            <p:nvPr>
              <p:custDataLst>
                <p:tags r:id="rId242"/>
              </p:custDataLst>
            </p:nvPr>
          </p:nvSpPr>
          <p:spPr>
            <a:xfrm>
              <a:off x="438556" y="1884959"/>
              <a:ext cx="142467" cy="415984"/>
            </a:xfrm>
            <a:custGeom>
              <a:avLst/>
              <a:gdLst/>
              <a:ahLst/>
              <a:cxnLst/>
              <a:rect l="0" t="0" r="0" b="0"/>
              <a:pathLst>
                <a:path w="142467" h="415984">
                  <a:moveTo>
                    <a:pt x="37694" y="153391"/>
                  </a:moveTo>
                  <a:lnTo>
                    <a:pt x="37694" y="153391"/>
                  </a:lnTo>
                  <a:lnTo>
                    <a:pt x="36636" y="163112"/>
                  </a:lnTo>
                  <a:lnTo>
                    <a:pt x="27333" y="199056"/>
                  </a:lnTo>
                  <a:lnTo>
                    <a:pt x="18396" y="238535"/>
                  </a:lnTo>
                  <a:lnTo>
                    <a:pt x="10951" y="279688"/>
                  </a:lnTo>
                  <a:lnTo>
                    <a:pt x="9662" y="316637"/>
                  </a:lnTo>
                  <a:lnTo>
                    <a:pt x="4223" y="356041"/>
                  </a:lnTo>
                  <a:lnTo>
                    <a:pt x="204" y="399296"/>
                  </a:lnTo>
                  <a:lnTo>
                    <a:pt x="0" y="406228"/>
                  </a:lnTo>
                  <a:lnTo>
                    <a:pt x="923" y="410849"/>
                  </a:lnTo>
                  <a:lnTo>
                    <a:pt x="2597" y="413930"/>
                  </a:lnTo>
                  <a:lnTo>
                    <a:pt x="4771" y="415983"/>
                  </a:lnTo>
                  <a:lnTo>
                    <a:pt x="6220" y="415236"/>
                  </a:lnTo>
                  <a:lnTo>
                    <a:pt x="13794" y="378046"/>
                  </a:lnTo>
                  <a:lnTo>
                    <a:pt x="19311" y="347429"/>
                  </a:lnTo>
                  <a:lnTo>
                    <a:pt x="28367" y="300137"/>
                  </a:lnTo>
                  <a:lnTo>
                    <a:pt x="34930" y="259313"/>
                  </a:lnTo>
                  <a:lnTo>
                    <a:pt x="39697" y="217584"/>
                  </a:lnTo>
                  <a:lnTo>
                    <a:pt x="47813" y="174528"/>
                  </a:lnTo>
                  <a:lnTo>
                    <a:pt x="60036" y="127110"/>
                  </a:lnTo>
                  <a:lnTo>
                    <a:pt x="69479" y="91864"/>
                  </a:lnTo>
                  <a:lnTo>
                    <a:pt x="84036" y="49553"/>
                  </a:lnTo>
                  <a:lnTo>
                    <a:pt x="100960" y="10744"/>
                  </a:lnTo>
                  <a:lnTo>
                    <a:pt x="102096" y="4318"/>
                  </a:lnTo>
                  <a:lnTo>
                    <a:pt x="104970" y="1092"/>
                  </a:lnTo>
                  <a:lnTo>
                    <a:pt x="109003" y="0"/>
                  </a:lnTo>
                  <a:lnTo>
                    <a:pt x="113808" y="330"/>
                  </a:lnTo>
                  <a:lnTo>
                    <a:pt x="118070" y="4784"/>
                  </a:lnTo>
                  <a:lnTo>
                    <a:pt x="125628" y="21021"/>
                  </a:lnTo>
                  <a:lnTo>
                    <a:pt x="130776" y="64076"/>
                  </a:lnTo>
                  <a:lnTo>
                    <a:pt x="132302" y="106936"/>
                  </a:lnTo>
                  <a:lnTo>
                    <a:pt x="139363" y="152799"/>
                  </a:lnTo>
                  <a:lnTo>
                    <a:pt x="141549" y="189081"/>
                  </a:lnTo>
                  <a:lnTo>
                    <a:pt x="142196" y="228760"/>
                  </a:lnTo>
                  <a:lnTo>
                    <a:pt x="142348" y="262030"/>
                  </a:lnTo>
                  <a:lnTo>
                    <a:pt x="142415" y="295161"/>
                  </a:lnTo>
                  <a:lnTo>
                    <a:pt x="142453" y="340741"/>
                  </a:lnTo>
                  <a:lnTo>
                    <a:pt x="142466" y="373843"/>
                  </a:lnTo>
                  <a:lnTo>
                    <a:pt x="141409" y="375501"/>
                  </a:lnTo>
                  <a:lnTo>
                    <a:pt x="132944" y="372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814"/>
          <p:cNvGrpSpPr/>
          <p:nvPr/>
        </p:nvGrpSpPr>
        <p:grpSpPr>
          <a:xfrm>
            <a:off x="1123950" y="2124075"/>
            <a:ext cx="57151" cy="85726"/>
            <a:chOff x="1123950" y="2124075"/>
            <a:chExt cx="57151" cy="85726"/>
          </a:xfrm>
        </p:grpSpPr>
        <p:sp>
          <p:nvSpPr>
            <p:cNvPr id="80" name="SMARTInkShape-4562"/>
            <p:cNvSpPr/>
            <p:nvPr>
              <p:custDataLst>
                <p:tags r:id="rId235"/>
              </p:custDataLst>
            </p:nvPr>
          </p:nvSpPr>
          <p:spPr>
            <a:xfrm>
              <a:off x="1123950" y="2124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563"/>
            <p:cNvSpPr/>
            <p:nvPr>
              <p:custDataLst>
                <p:tags r:id="rId236"/>
              </p:custDataLst>
            </p:nvPr>
          </p:nvSpPr>
          <p:spPr>
            <a:xfrm>
              <a:off x="1171575" y="22002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4037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815"/>
          <p:cNvGrpSpPr/>
          <p:nvPr/>
        </p:nvGrpSpPr>
        <p:grpSpPr>
          <a:xfrm>
            <a:off x="1638300" y="2009775"/>
            <a:ext cx="552451" cy="371476"/>
            <a:chOff x="1638300" y="2009775"/>
            <a:chExt cx="552451" cy="371476"/>
          </a:xfrm>
        </p:grpSpPr>
        <p:sp>
          <p:nvSpPr>
            <p:cNvPr id="83" name="SMARTInkShape-4564"/>
            <p:cNvSpPr/>
            <p:nvPr>
              <p:custDataLst>
                <p:tags r:id="rId229"/>
              </p:custDataLst>
            </p:nvPr>
          </p:nvSpPr>
          <p:spPr>
            <a:xfrm>
              <a:off x="1953017" y="2064961"/>
              <a:ext cx="237734" cy="289409"/>
            </a:xfrm>
            <a:custGeom>
              <a:avLst/>
              <a:gdLst/>
              <a:ahLst/>
              <a:cxnLst/>
              <a:rect l="0" t="0" r="0" b="0"/>
              <a:pathLst>
                <a:path w="237734" h="289409">
                  <a:moveTo>
                    <a:pt x="9133" y="144839"/>
                  </a:moveTo>
                  <a:lnTo>
                    <a:pt x="9133" y="144839"/>
                  </a:lnTo>
                  <a:lnTo>
                    <a:pt x="9133" y="187654"/>
                  </a:lnTo>
                  <a:lnTo>
                    <a:pt x="6311" y="212911"/>
                  </a:lnTo>
                  <a:lnTo>
                    <a:pt x="0" y="246699"/>
                  </a:lnTo>
                  <a:lnTo>
                    <a:pt x="12900" y="222843"/>
                  </a:lnTo>
                  <a:lnTo>
                    <a:pt x="30192" y="179502"/>
                  </a:lnTo>
                  <a:lnTo>
                    <a:pt x="35426" y="170828"/>
                  </a:lnTo>
                  <a:lnTo>
                    <a:pt x="41280" y="166973"/>
                  </a:lnTo>
                  <a:lnTo>
                    <a:pt x="43264" y="167003"/>
                  </a:lnTo>
                  <a:lnTo>
                    <a:pt x="44587" y="168082"/>
                  </a:lnTo>
                  <a:lnTo>
                    <a:pt x="51767" y="182474"/>
                  </a:lnTo>
                  <a:lnTo>
                    <a:pt x="58923" y="229771"/>
                  </a:lnTo>
                  <a:lnTo>
                    <a:pt x="69885" y="268507"/>
                  </a:lnTo>
                  <a:lnTo>
                    <a:pt x="75035" y="275968"/>
                  </a:lnTo>
                  <a:lnTo>
                    <a:pt x="89222" y="287080"/>
                  </a:lnTo>
                  <a:lnTo>
                    <a:pt x="96393" y="289408"/>
                  </a:lnTo>
                  <a:lnTo>
                    <a:pt x="110004" y="289172"/>
                  </a:lnTo>
                  <a:lnTo>
                    <a:pt x="141476" y="280398"/>
                  </a:lnTo>
                  <a:lnTo>
                    <a:pt x="173852" y="260305"/>
                  </a:lnTo>
                  <a:lnTo>
                    <a:pt x="195404" y="237612"/>
                  </a:lnTo>
                  <a:lnTo>
                    <a:pt x="205083" y="220893"/>
                  </a:lnTo>
                  <a:lnTo>
                    <a:pt x="207951" y="204180"/>
                  </a:lnTo>
                  <a:lnTo>
                    <a:pt x="207295" y="200275"/>
                  </a:lnTo>
                  <a:lnTo>
                    <a:pt x="205799" y="197671"/>
                  </a:lnTo>
                  <a:lnTo>
                    <a:pt x="203744" y="195936"/>
                  </a:lnTo>
                  <a:lnTo>
                    <a:pt x="190738" y="193492"/>
                  </a:lnTo>
                  <a:lnTo>
                    <a:pt x="179452" y="198566"/>
                  </a:lnTo>
                  <a:lnTo>
                    <a:pt x="164020" y="207678"/>
                  </a:lnTo>
                  <a:lnTo>
                    <a:pt x="160016" y="208956"/>
                  </a:lnTo>
                  <a:lnTo>
                    <a:pt x="152745" y="218844"/>
                  </a:lnTo>
                  <a:lnTo>
                    <a:pt x="147044" y="233822"/>
                  </a:lnTo>
                  <a:lnTo>
                    <a:pt x="144510" y="251062"/>
                  </a:lnTo>
                  <a:lnTo>
                    <a:pt x="146206" y="263663"/>
                  </a:lnTo>
                  <a:lnTo>
                    <a:pt x="148140" y="268505"/>
                  </a:lnTo>
                  <a:lnTo>
                    <a:pt x="152604" y="271733"/>
                  </a:lnTo>
                  <a:lnTo>
                    <a:pt x="166031" y="275320"/>
                  </a:lnTo>
                  <a:lnTo>
                    <a:pt x="172999" y="274159"/>
                  </a:lnTo>
                  <a:lnTo>
                    <a:pt x="186385" y="267226"/>
                  </a:lnTo>
                  <a:lnTo>
                    <a:pt x="210108" y="246586"/>
                  </a:lnTo>
                  <a:lnTo>
                    <a:pt x="217201" y="232607"/>
                  </a:lnTo>
                  <a:lnTo>
                    <a:pt x="231606" y="186422"/>
                  </a:lnTo>
                  <a:lnTo>
                    <a:pt x="235918" y="140227"/>
                  </a:lnTo>
                  <a:lnTo>
                    <a:pt x="232139" y="101492"/>
                  </a:lnTo>
                  <a:lnTo>
                    <a:pt x="228984" y="64388"/>
                  </a:lnTo>
                  <a:lnTo>
                    <a:pt x="225539" y="20684"/>
                  </a:lnTo>
                  <a:lnTo>
                    <a:pt x="220037" y="605"/>
                  </a:lnTo>
                  <a:lnTo>
                    <a:pt x="217469" y="0"/>
                  </a:lnTo>
                  <a:lnTo>
                    <a:pt x="208971" y="4972"/>
                  </a:lnTo>
                  <a:lnTo>
                    <a:pt x="203783" y="19881"/>
                  </a:lnTo>
                  <a:lnTo>
                    <a:pt x="200863" y="54898"/>
                  </a:lnTo>
                  <a:lnTo>
                    <a:pt x="199998" y="93142"/>
                  </a:lnTo>
                  <a:lnTo>
                    <a:pt x="202563" y="124582"/>
                  </a:lnTo>
                  <a:lnTo>
                    <a:pt x="207204" y="159651"/>
                  </a:lnTo>
                  <a:lnTo>
                    <a:pt x="211401" y="203555"/>
                  </a:lnTo>
                  <a:lnTo>
                    <a:pt x="222170" y="244434"/>
                  </a:lnTo>
                  <a:lnTo>
                    <a:pt x="237733" y="27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565"/>
            <p:cNvSpPr/>
            <p:nvPr>
              <p:custDataLst>
                <p:tags r:id="rId230"/>
              </p:custDataLst>
            </p:nvPr>
          </p:nvSpPr>
          <p:spPr>
            <a:xfrm>
              <a:off x="1905000" y="2154759"/>
              <a:ext cx="1" cy="26467"/>
            </a:xfrm>
            <a:custGeom>
              <a:avLst/>
              <a:gdLst/>
              <a:ahLst/>
              <a:cxnLst/>
              <a:rect l="0" t="0" r="0" b="0"/>
              <a:pathLst>
                <a:path w="1" h="26467">
                  <a:moveTo>
                    <a:pt x="0" y="26466"/>
                  </a:moveTo>
                  <a:lnTo>
                    <a:pt x="0" y="26466"/>
                  </a:lnTo>
                  <a:lnTo>
                    <a:pt x="0" y="0"/>
                  </a:lnTo>
                  <a:lnTo>
                    <a:pt x="0" y="7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566"/>
            <p:cNvSpPr/>
            <p:nvPr>
              <p:custDataLst>
                <p:tags r:id="rId231"/>
              </p:custDataLst>
            </p:nvPr>
          </p:nvSpPr>
          <p:spPr>
            <a:xfrm>
              <a:off x="1887347" y="2228850"/>
              <a:ext cx="17654" cy="133351"/>
            </a:xfrm>
            <a:custGeom>
              <a:avLst/>
              <a:gdLst/>
              <a:ahLst/>
              <a:cxnLst/>
              <a:rect l="0" t="0" r="0" b="0"/>
              <a:pathLst>
                <a:path w="17654" h="133351">
                  <a:moveTo>
                    <a:pt x="17653" y="0"/>
                  </a:moveTo>
                  <a:lnTo>
                    <a:pt x="17653" y="0"/>
                  </a:lnTo>
                  <a:lnTo>
                    <a:pt x="7292" y="29189"/>
                  </a:lnTo>
                  <a:lnTo>
                    <a:pt x="1177" y="66857"/>
                  </a:lnTo>
                  <a:lnTo>
                    <a:pt x="0" y="113932"/>
                  </a:lnTo>
                  <a:lnTo>
                    <a:pt x="812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567"/>
            <p:cNvSpPr/>
            <p:nvPr>
              <p:custDataLst>
                <p:tags r:id="rId232"/>
              </p:custDataLst>
            </p:nvPr>
          </p:nvSpPr>
          <p:spPr>
            <a:xfrm>
              <a:off x="1668591" y="2181225"/>
              <a:ext cx="179260" cy="35876"/>
            </a:xfrm>
            <a:custGeom>
              <a:avLst/>
              <a:gdLst/>
              <a:ahLst/>
              <a:cxnLst/>
              <a:rect l="0" t="0" r="0" b="0"/>
              <a:pathLst>
                <a:path w="179260" h="35876">
                  <a:moveTo>
                    <a:pt x="17334" y="0"/>
                  </a:moveTo>
                  <a:lnTo>
                    <a:pt x="17334" y="0"/>
                  </a:lnTo>
                  <a:lnTo>
                    <a:pt x="9730" y="8663"/>
                  </a:lnTo>
                  <a:lnTo>
                    <a:pt x="2146" y="22793"/>
                  </a:lnTo>
                  <a:lnTo>
                    <a:pt x="0" y="30591"/>
                  </a:lnTo>
                  <a:lnTo>
                    <a:pt x="1545" y="33094"/>
                  </a:lnTo>
                  <a:lnTo>
                    <a:pt x="4691" y="34763"/>
                  </a:lnTo>
                  <a:lnTo>
                    <a:pt x="8906" y="35875"/>
                  </a:lnTo>
                  <a:lnTo>
                    <a:pt x="52952" y="27446"/>
                  </a:lnTo>
                  <a:lnTo>
                    <a:pt x="95631" y="20708"/>
                  </a:lnTo>
                  <a:lnTo>
                    <a:pt x="138594" y="11774"/>
                  </a:lnTo>
                  <a:lnTo>
                    <a:pt x="179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568"/>
            <p:cNvSpPr/>
            <p:nvPr>
              <p:custDataLst>
                <p:tags r:id="rId233"/>
              </p:custDataLst>
            </p:nvPr>
          </p:nvSpPr>
          <p:spPr>
            <a:xfrm>
              <a:off x="1638300" y="2009775"/>
              <a:ext cx="247651" cy="104776"/>
            </a:xfrm>
            <a:custGeom>
              <a:avLst/>
              <a:gdLst/>
              <a:ahLst/>
              <a:cxnLst/>
              <a:rect l="0" t="0" r="0" b="0"/>
              <a:pathLst>
                <a:path w="24765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87441"/>
                  </a:lnTo>
                  <a:lnTo>
                    <a:pt x="10113" y="76121"/>
                  </a:lnTo>
                  <a:lnTo>
                    <a:pt x="17900" y="70873"/>
                  </a:lnTo>
                  <a:lnTo>
                    <a:pt x="58645" y="53078"/>
                  </a:lnTo>
                  <a:lnTo>
                    <a:pt x="98633" y="41950"/>
                  </a:lnTo>
                  <a:lnTo>
                    <a:pt x="141662" y="28708"/>
                  </a:lnTo>
                  <a:lnTo>
                    <a:pt x="176735" y="1909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569"/>
            <p:cNvSpPr/>
            <p:nvPr>
              <p:custDataLst>
                <p:tags r:id="rId234"/>
              </p:custDataLst>
            </p:nvPr>
          </p:nvSpPr>
          <p:spPr>
            <a:xfrm>
              <a:off x="1668218" y="2068365"/>
              <a:ext cx="17708" cy="312886"/>
            </a:xfrm>
            <a:custGeom>
              <a:avLst/>
              <a:gdLst/>
              <a:ahLst/>
              <a:cxnLst/>
              <a:rect l="0" t="0" r="0" b="0"/>
              <a:pathLst>
                <a:path w="17708" h="312886">
                  <a:moveTo>
                    <a:pt x="17707" y="17610"/>
                  </a:moveTo>
                  <a:lnTo>
                    <a:pt x="17707" y="17610"/>
                  </a:lnTo>
                  <a:lnTo>
                    <a:pt x="17707" y="0"/>
                  </a:lnTo>
                  <a:lnTo>
                    <a:pt x="17707" y="43515"/>
                  </a:lnTo>
                  <a:lnTo>
                    <a:pt x="17707" y="84082"/>
                  </a:lnTo>
                  <a:lnTo>
                    <a:pt x="12651" y="119502"/>
                  </a:lnTo>
                  <a:lnTo>
                    <a:pt x="9506" y="165275"/>
                  </a:lnTo>
                  <a:lnTo>
                    <a:pt x="3518" y="203885"/>
                  </a:lnTo>
                  <a:lnTo>
                    <a:pt x="97" y="240490"/>
                  </a:lnTo>
                  <a:lnTo>
                    <a:pt x="0" y="287610"/>
                  </a:lnTo>
                  <a:lnTo>
                    <a:pt x="8182" y="31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816"/>
          <p:cNvGrpSpPr/>
          <p:nvPr/>
        </p:nvGrpSpPr>
        <p:grpSpPr>
          <a:xfrm>
            <a:off x="2752725" y="1980278"/>
            <a:ext cx="142876" cy="563819"/>
            <a:chOff x="2752725" y="1980278"/>
            <a:chExt cx="142876" cy="563819"/>
          </a:xfrm>
        </p:grpSpPr>
        <p:sp>
          <p:nvSpPr>
            <p:cNvPr id="90" name="SMARTInkShape-4570"/>
            <p:cNvSpPr/>
            <p:nvPr>
              <p:custDataLst>
                <p:tags r:id="rId227"/>
              </p:custDataLst>
            </p:nvPr>
          </p:nvSpPr>
          <p:spPr>
            <a:xfrm>
              <a:off x="2757154" y="1980278"/>
              <a:ext cx="138447" cy="115223"/>
            </a:xfrm>
            <a:custGeom>
              <a:avLst/>
              <a:gdLst/>
              <a:ahLst/>
              <a:cxnLst/>
              <a:rect l="0" t="0" r="0" b="0"/>
              <a:pathLst>
                <a:path w="138447" h="115223">
                  <a:moveTo>
                    <a:pt x="52721" y="39022"/>
                  </a:moveTo>
                  <a:lnTo>
                    <a:pt x="52721" y="39022"/>
                  </a:lnTo>
                  <a:lnTo>
                    <a:pt x="15136" y="79429"/>
                  </a:lnTo>
                  <a:lnTo>
                    <a:pt x="8071" y="94034"/>
                  </a:lnTo>
                  <a:lnTo>
                    <a:pt x="7079" y="97921"/>
                  </a:lnTo>
                  <a:lnTo>
                    <a:pt x="5360" y="99455"/>
                  </a:lnTo>
                  <a:lnTo>
                    <a:pt x="3155" y="99419"/>
                  </a:lnTo>
                  <a:lnTo>
                    <a:pt x="627" y="98337"/>
                  </a:lnTo>
                  <a:lnTo>
                    <a:pt x="0" y="96557"/>
                  </a:lnTo>
                  <a:lnTo>
                    <a:pt x="640" y="94312"/>
                  </a:lnTo>
                  <a:lnTo>
                    <a:pt x="4174" y="85820"/>
                  </a:lnTo>
                  <a:lnTo>
                    <a:pt x="13172" y="59356"/>
                  </a:lnTo>
                  <a:lnTo>
                    <a:pt x="40666" y="18678"/>
                  </a:lnTo>
                  <a:lnTo>
                    <a:pt x="54206" y="1126"/>
                  </a:lnTo>
                  <a:lnTo>
                    <a:pt x="59003" y="0"/>
                  </a:lnTo>
                  <a:lnTo>
                    <a:pt x="64317" y="1366"/>
                  </a:lnTo>
                  <a:lnTo>
                    <a:pt x="81910" y="13401"/>
                  </a:lnTo>
                  <a:lnTo>
                    <a:pt x="93211" y="25518"/>
                  </a:lnTo>
                  <a:lnTo>
                    <a:pt x="112524" y="68327"/>
                  </a:lnTo>
                  <a:lnTo>
                    <a:pt x="138446" y="115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571"/>
            <p:cNvSpPr/>
            <p:nvPr>
              <p:custDataLst>
                <p:tags r:id="rId228"/>
              </p:custDataLst>
            </p:nvPr>
          </p:nvSpPr>
          <p:spPr>
            <a:xfrm>
              <a:off x="2752725" y="2163355"/>
              <a:ext cx="139024" cy="380742"/>
            </a:xfrm>
            <a:custGeom>
              <a:avLst/>
              <a:gdLst/>
              <a:ahLst/>
              <a:cxnLst/>
              <a:rect l="0" t="0" r="0" b="0"/>
              <a:pathLst>
                <a:path w="139024" h="380742">
                  <a:moveTo>
                    <a:pt x="0" y="132170"/>
                  </a:moveTo>
                  <a:lnTo>
                    <a:pt x="0" y="132170"/>
                  </a:lnTo>
                  <a:lnTo>
                    <a:pt x="1058" y="141891"/>
                  </a:lnTo>
                  <a:lnTo>
                    <a:pt x="13258" y="181075"/>
                  </a:lnTo>
                  <a:lnTo>
                    <a:pt x="18964" y="223635"/>
                  </a:lnTo>
                  <a:lnTo>
                    <a:pt x="26363" y="260265"/>
                  </a:lnTo>
                  <a:lnTo>
                    <a:pt x="28138" y="307638"/>
                  </a:lnTo>
                  <a:lnTo>
                    <a:pt x="36057" y="349683"/>
                  </a:lnTo>
                  <a:lnTo>
                    <a:pt x="37696" y="376336"/>
                  </a:lnTo>
                  <a:lnTo>
                    <a:pt x="36772" y="379614"/>
                  </a:lnTo>
                  <a:lnTo>
                    <a:pt x="35098" y="380741"/>
                  </a:lnTo>
                  <a:lnTo>
                    <a:pt x="32924" y="380434"/>
                  </a:lnTo>
                  <a:lnTo>
                    <a:pt x="24807" y="349663"/>
                  </a:lnTo>
                  <a:lnTo>
                    <a:pt x="20756" y="305385"/>
                  </a:lnTo>
                  <a:lnTo>
                    <a:pt x="19555" y="263809"/>
                  </a:lnTo>
                  <a:lnTo>
                    <a:pt x="25696" y="218380"/>
                  </a:lnTo>
                  <a:lnTo>
                    <a:pt x="27722" y="182173"/>
                  </a:lnTo>
                  <a:lnTo>
                    <a:pt x="29381" y="144634"/>
                  </a:lnTo>
                  <a:lnTo>
                    <a:pt x="37163" y="104584"/>
                  </a:lnTo>
                  <a:lnTo>
                    <a:pt x="50287" y="57674"/>
                  </a:lnTo>
                  <a:lnTo>
                    <a:pt x="58292" y="27430"/>
                  </a:lnTo>
                  <a:lnTo>
                    <a:pt x="71416" y="8361"/>
                  </a:lnTo>
                  <a:lnTo>
                    <a:pt x="79360" y="3063"/>
                  </a:lnTo>
                  <a:lnTo>
                    <a:pt x="96655" y="0"/>
                  </a:lnTo>
                  <a:lnTo>
                    <a:pt x="104653" y="2782"/>
                  </a:lnTo>
                  <a:lnTo>
                    <a:pt x="134209" y="28583"/>
                  </a:lnTo>
                  <a:lnTo>
                    <a:pt x="139023" y="47326"/>
                  </a:lnTo>
                  <a:lnTo>
                    <a:pt x="138912" y="84806"/>
                  </a:lnTo>
                  <a:lnTo>
                    <a:pt x="129353" y="122722"/>
                  </a:lnTo>
                  <a:lnTo>
                    <a:pt x="112217" y="163347"/>
                  </a:lnTo>
                  <a:lnTo>
                    <a:pt x="91811" y="185034"/>
                  </a:lnTo>
                  <a:lnTo>
                    <a:pt x="58587" y="202663"/>
                  </a:lnTo>
                  <a:lnTo>
                    <a:pt x="47911" y="205834"/>
                  </a:lnTo>
                  <a:lnTo>
                    <a:pt x="43582" y="204562"/>
                  </a:lnTo>
                  <a:lnTo>
                    <a:pt x="28575" y="189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817"/>
          <p:cNvGrpSpPr/>
          <p:nvPr/>
        </p:nvGrpSpPr>
        <p:grpSpPr>
          <a:xfrm>
            <a:off x="3584213" y="2034435"/>
            <a:ext cx="511538" cy="330043"/>
            <a:chOff x="3584213" y="2034435"/>
            <a:chExt cx="511538" cy="330043"/>
          </a:xfrm>
        </p:grpSpPr>
        <p:sp>
          <p:nvSpPr>
            <p:cNvPr id="93" name="SMARTInkShape-4572"/>
            <p:cNvSpPr/>
            <p:nvPr>
              <p:custDataLst>
                <p:tags r:id="rId225"/>
              </p:custDataLst>
            </p:nvPr>
          </p:nvSpPr>
          <p:spPr>
            <a:xfrm>
              <a:off x="3988612" y="2171700"/>
              <a:ext cx="107139" cy="9526"/>
            </a:xfrm>
            <a:custGeom>
              <a:avLst/>
              <a:gdLst/>
              <a:ahLst/>
              <a:cxnLst/>
              <a:rect l="0" t="0" r="0" b="0"/>
              <a:pathLst>
                <a:path w="107139" h="9526">
                  <a:moveTo>
                    <a:pt x="40463" y="0"/>
                  </a:moveTo>
                  <a:lnTo>
                    <a:pt x="40463" y="0"/>
                  </a:lnTo>
                  <a:lnTo>
                    <a:pt x="406" y="8642"/>
                  </a:lnTo>
                  <a:lnTo>
                    <a:pt x="0" y="8937"/>
                  </a:lnTo>
                  <a:lnTo>
                    <a:pt x="5546" y="9264"/>
                  </a:lnTo>
                  <a:lnTo>
                    <a:pt x="1071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573"/>
            <p:cNvSpPr/>
            <p:nvPr>
              <p:custDataLst>
                <p:tags r:id="rId226"/>
              </p:custDataLst>
            </p:nvPr>
          </p:nvSpPr>
          <p:spPr>
            <a:xfrm>
              <a:off x="3584213" y="2034435"/>
              <a:ext cx="495580" cy="330043"/>
            </a:xfrm>
            <a:custGeom>
              <a:avLst/>
              <a:gdLst/>
              <a:ahLst/>
              <a:cxnLst/>
              <a:rect l="0" t="0" r="0" b="0"/>
              <a:pathLst>
                <a:path w="495580" h="330043">
                  <a:moveTo>
                    <a:pt x="92437" y="51540"/>
                  </a:moveTo>
                  <a:lnTo>
                    <a:pt x="92437" y="51540"/>
                  </a:lnTo>
                  <a:lnTo>
                    <a:pt x="108684" y="36352"/>
                  </a:lnTo>
                  <a:lnTo>
                    <a:pt x="114827" y="34206"/>
                  </a:lnTo>
                  <a:lnTo>
                    <a:pt x="115831" y="35751"/>
                  </a:lnTo>
                  <a:lnTo>
                    <a:pt x="104295" y="78692"/>
                  </a:lnTo>
                  <a:lnTo>
                    <a:pt x="94665" y="121399"/>
                  </a:lnTo>
                  <a:lnTo>
                    <a:pt x="85806" y="160198"/>
                  </a:lnTo>
                  <a:lnTo>
                    <a:pt x="76154" y="202826"/>
                  </a:lnTo>
                  <a:lnTo>
                    <a:pt x="71384" y="237829"/>
                  </a:lnTo>
                  <a:lnTo>
                    <a:pt x="60292" y="281896"/>
                  </a:lnTo>
                  <a:lnTo>
                    <a:pt x="59806" y="299970"/>
                  </a:lnTo>
                  <a:lnTo>
                    <a:pt x="63117" y="316470"/>
                  </a:lnTo>
                  <a:lnTo>
                    <a:pt x="68117" y="327331"/>
                  </a:lnTo>
                  <a:lnTo>
                    <a:pt x="70932" y="329592"/>
                  </a:lnTo>
                  <a:lnTo>
                    <a:pt x="73867" y="330042"/>
                  </a:lnTo>
                  <a:lnTo>
                    <a:pt x="76882" y="329283"/>
                  </a:lnTo>
                  <a:lnTo>
                    <a:pt x="83054" y="322795"/>
                  </a:lnTo>
                  <a:lnTo>
                    <a:pt x="86182" y="318102"/>
                  </a:lnTo>
                  <a:lnTo>
                    <a:pt x="86835" y="304420"/>
                  </a:lnTo>
                  <a:lnTo>
                    <a:pt x="80434" y="263444"/>
                  </a:lnTo>
                  <a:lnTo>
                    <a:pt x="74403" y="245203"/>
                  </a:lnTo>
                  <a:lnTo>
                    <a:pt x="40110" y="203325"/>
                  </a:lnTo>
                  <a:lnTo>
                    <a:pt x="16961" y="184590"/>
                  </a:lnTo>
                  <a:lnTo>
                    <a:pt x="3516" y="177040"/>
                  </a:lnTo>
                  <a:lnTo>
                    <a:pt x="0" y="171523"/>
                  </a:lnTo>
                  <a:lnTo>
                    <a:pt x="1179" y="168570"/>
                  </a:lnTo>
                  <a:lnTo>
                    <a:pt x="43431" y="136403"/>
                  </a:lnTo>
                  <a:lnTo>
                    <a:pt x="85043" y="104343"/>
                  </a:lnTo>
                  <a:lnTo>
                    <a:pt x="125940" y="69731"/>
                  </a:lnTo>
                  <a:lnTo>
                    <a:pt x="160623" y="32573"/>
                  </a:lnTo>
                  <a:lnTo>
                    <a:pt x="169662" y="27235"/>
                  </a:lnTo>
                  <a:lnTo>
                    <a:pt x="172495" y="28987"/>
                  </a:lnTo>
                  <a:lnTo>
                    <a:pt x="175643" y="39400"/>
                  </a:lnTo>
                  <a:lnTo>
                    <a:pt x="176606" y="80617"/>
                  </a:lnTo>
                  <a:lnTo>
                    <a:pt x="171469" y="120245"/>
                  </a:lnTo>
                  <a:lnTo>
                    <a:pt x="166374" y="165496"/>
                  </a:lnTo>
                  <a:lnTo>
                    <a:pt x="161263" y="204897"/>
                  </a:lnTo>
                  <a:lnTo>
                    <a:pt x="154480" y="247286"/>
                  </a:lnTo>
                  <a:lnTo>
                    <a:pt x="149873" y="285476"/>
                  </a:lnTo>
                  <a:lnTo>
                    <a:pt x="149715" y="283217"/>
                  </a:lnTo>
                  <a:lnTo>
                    <a:pt x="171057" y="245694"/>
                  </a:lnTo>
                  <a:lnTo>
                    <a:pt x="175542" y="241301"/>
                  </a:lnTo>
                  <a:lnTo>
                    <a:pt x="186170" y="236420"/>
                  </a:lnTo>
                  <a:lnTo>
                    <a:pt x="191967" y="237235"/>
                  </a:lnTo>
                  <a:lnTo>
                    <a:pt x="204053" y="243785"/>
                  </a:lnTo>
                  <a:lnTo>
                    <a:pt x="213658" y="256574"/>
                  </a:lnTo>
                  <a:lnTo>
                    <a:pt x="232852" y="297733"/>
                  </a:lnTo>
                  <a:lnTo>
                    <a:pt x="243391" y="308420"/>
                  </a:lnTo>
                  <a:lnTo>
                    <a:pt x="266281" y="320387"/>
                  </a:lnTo>
                  <a:lnTo>
                    <a:pt x="275008" y="320730"/>
                  </a:lnTo>
                  <a:lnTo>
                    <a:pt x="293171" y="315466"/>
                  </a:lnTo>
                  <a:lnTo>
                    <a:pt x="306182" y="306071"/>
                  </a:lnTo>
                  <a:lnTo>
                    <a:pt x="323159" y="282793"/>
                  </a:lnTo>
                  <a:lnTo>
                    <a:pt x="324450" y="267560"/>
                  </a:lnTo>
                  <a:lnTo>
                    <a:pt x="321711" y="242024"/>
                  </a:lnTo>
                  <a:lnTo>
                    <a:pt x="319370" y="239913"/>
                  </a:lnTo>
                  <a:lnTo>
                    <a:pt x="315692" y="239564"/>
                  </a:lnTo>
                  <a:lnTo>
                    <a:pt x="311124" y="240389"/>
                  </a:lnTo>
                  <a:lnTo>
                    <a:pt x="294581" y="251664"/>
                  </a:lnTo>
                  <a:lnTo>
                    <a:pt x="288112" y="265368"/>
                  </a:lnTo>
                  <a:lnTo>
                    <a:pt x="286296" y="280983"/>
                  </a:lnTo>
                  <a:lnTo>
                    <a:pt x="289016" y="294979"/>
                  </a:lnTo>
                  <a:lnTo>
                    <a:pt x="296497" y="309702"/>
                  </a:lnTo>
                  <a:lnTo>
                    <a:pt x="299385" y="311489"/>
                  </a:lnTo>
                  <a:lnTo>
                    <a:pt x="302369" y="311623"/>
                  </a:lnTo>
                  <a:lnTo>
                    <a:pt x="308507" y="308949"/>
                  </a:lnTo>
                  <a:lnTo>
                    <a:pt x="314763" y="304233"/>
                  </a:lnTo>
                  <a:lnTo>
                    <a:pt x="318248" y="295787"/>
                  </a:lnTo>
                  <a:lnTo>
                    <a:pt x="320874" y="281056"/>
                  </a:lnTo>
                  <a:lnTo>
                    <a:pt x="338332" y="295382"/>
                  </a:lnTo>
                  <a:lnTo>
                    <a:pt x="348479" y="297498"/>
                  </a:lnTo>
                  <a:lnTo>
                    <a:pt x="360045" y="295616"/>
                  </a:lnTo>
                  <a:lnTo>
                    <a:pt x="372240" y="290193"/>
                  </a:lnTo>
                  <a:lnTo>
                    <a:pt x="403640" y="263499"/>
                  </a:lnTo>
                  <a:lnTo>
                    <a:pt x="430056" y="222447"/>
                  </a:lnTo>
                  <a:lnTo>
                    <a:pt x="453528" y="181789"/>
                  </a:lnTo>
                  <a:lnTo>
                    <a:pt x="472013" y="138534"/>
                  </a:lnTo>
                  <a:lnTo>
                    <a:pt x="485856" y="99416"/>
                  </a:lnTo>
                  <a:lnTo>
                    <a:pt x="495579" y="55495"/>
                  </a:lnTo>
                  <a:lnTo>
                    <a:pt x="494195" y="9753"/>
                  </a:lnTo>
                  <a:lnTo>
                    <a:pt x="493246" y="1218"/>
                  </a:lnTo>
                  <a:lnTo>
                    <a:pt x="490877" y="0"/>
                  </a:lnTo>
                  <a:lnTo>
                    <a:pt x="482599" y="1470"/>
                  </a:lnTo>
                  <a:lnTo>
                    <a:pt x="471865" y="14117"/>
                  </a:lnTo>
                  <a:lnTo>
                    <a:pt x="452783" y="51674"/>
                  </a:lnTo>
                  <a:lnTo>
                    <a:pt x="445368" y="96212"/>
                  </a:lnTo>
                  <a:lnTo>
                    <a:pt x="434810" y="136682"/>
                  </a:lnTo>
                  <a:lnTo>
                    <a:pt x="428478" y="168489"/>
                  </a:lnTo>
                  <a:lnTo>
                    <a:pt x="426339" y="212107"/>
                  </a:lnTo>
                  <a:lnTo>
                    <a:pt x="425968" y="251750"/>
                  </a:lnTo>
                  <a:lnTo>
                    <a:pt x="433447" y="295228"/>
                  </a:lnTo>
                  <a:lnTo>
                    <a:pt x="439083" y="307307"/>
                  </a:lnTo>
                  <a:lnTo>
                    <a:pt x="444185" y="310951"/>
                  </a:lnTo>
                  <a:lnTo>
                    <a:pt x="458319" y="315001"/>
                  </a:lnTo>
                  <a:lnTo>
                    <a:pt x="464417" y="313964"/>
                  </a:lnTo>
                  <a:lnTo>
                    <a:pt x="469540" y="311156"/>
                  </a:lnTo>
                  <a:lnTo>
                    <a:pt x="474014" y="307167"/>
                  </a:lnTo>
                  <a:lnTo>
                    <a:pt x="492487" y="270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818"/>
          <p:cNvGrpSpPr/>
          <p:nvPr/>
        </p:nvGrpSpPr>
        <p:grpSpPr>
          <a:xfrm>
            <a:off x="4667250" y="2124075"/>
            <a:ext cx="1035892" cy="388110"/>
            <a:chOff x="4667250" y="2124075"/>
            <a:chExt cx="1035892" cy="388110"/>
          </a:xfrm>
        </p:grpSpPr>
        <p:sp>
          <p:nvSpPr>
            <p:cNvPr id="96" name="SMARTInkShape-4574"/>
            <p:cNvSpPr/>
            <p:nvPr>
              <p:custDataLst>
                <p:tags r:id="rId214"/>
              </p:custDataLst>
            </p:nvPr>
          </p:nvSpPr>
          <p:spPr>
            <a:xfrm>
              <a:off x="5542776" y="2196733"/>
              <a:ext cx="160366" cy="170811"/>
            </a:xfrm>
            <a:custGeom>
              <a:avLst/>
              <a:gdLst/>
              <a:ahLst/>
              <a:cxnLst/>
              <a:rect l="0" t="0" r="0" b="0"/>
              <a:pathLst>
                <a:path w="160366" h="170811">
                  <a:moveTo>
                    <a:pt x="774" y="60692"/>
                  </a:moveTo>
                  <a:lnTo>
                    <a:pt x="774" y="60692"/>
                  </a:lnTo>
                  <a:lnTo>
                    <a:pt x="24625" y="59634"/>
                  </a:lnTo>
                  <a:lnTo>
                    <a:pt x="52579" y="50991"/>
                  </a:lnTo>
                  <a:lnTo>
                    <a:pt x="54361" y="48934"/>
                  </a:lnTo>
                  <a:lnTo>
                    <a:pt x="55549" y="46503"/>
                  </a:lnTo>
                  <a:lnTo>
                    <a:pt x="55282" y="45941"/>
                  </a:lnTo>
                  <a:lnTo>
                    <a:pt x="22215" y="69215"/>
                  </a:lnTo>
                  <a:lnTo>
                    <a:pt x="3717" y="91792"/>
                  </a:lnTo>
                  <a:lnTo>
                    <a:pt x="619" y="99417"/>
                  </a:lnTo>
                  <a:lnTo>
                    <a:pt x="0" y="113534"/>
                  </a:lnTo>
                  <a:lnTo>
                    <a:pt x="2374" y="119203"/>
                  </a:lnTo>
                  <a:lnTo>
                    <a:pt x="10658" y="128325"/>
                  </a:lnTo>
                  <a:lnTo>
                    <a:pt x="18572" y="133084"/>
                  </a:lnTo>
                  <a:lnTo>
                    <a:pt x="22164" y="134353"/>
                  </a:lnTo>
                  <a:lnTo>
                    <a:pt x="42390" y="131083"/>
                  </a:lnTo>
                  <a:lnTo>
                    <a:pt x="88131" y="114436"/>
                  </a:lnTo>
                  <a:lnTo>
                    <a:pt x="103452" y="102569"/>
                  </a:lnTo>
                  <a:lnTo>
                    <a:pt x="141675" y="57708"/>
                  </a:lnTo>
                  <a:lnTo>
                    <a:pt x="157449" y="24119"/>
                  </a:lnTo>
                  <a:lnTo>
                    <a:pt x="160365" y="13393"/>
                  </a:lnTo>
                  <a:lnTo>
                    <a:pt x="159027" y="9051"/>
                  </a:lnTo>
                  <a:lnTo>
                    <a:pt x="151895" y="1404"/>
                  </a:lnTo>
                  <a:lnTo>
                    <a:pt x="147030" y="0"/>
                  </a:lnTo>
                  <a:lnTo>
                    <a:pt x="135979" y="1262"/>
                  </a:lnTo>
                  <a:lnTo>
                    <a:pt x="117858" y="12980"/>
                  </a:lnTo>
                  <a:lnTo>
                    <a:pt x="111020" y="23964"/>
                  </a:lnTo>
                  <a:lnTo>
                    <a:pt x="109196" y="29857"/>
                  </a:lnTo>
                  <a:lnTo>
                    <a:pt x="114070" y="70267"/>
                  </a:lnTo>
                  <a:lnTo>
                    <a:pt x="136444" y="113626"/>
                  </a:lnTo>
                  <a:lnTo>
                    <a:pt x="142226" y="146408"/>
                  </a:lnTo>
                  <a:lnTo>
                    <a:pt x="143016" y="160877"/>
                  </a:lnTo>
                  <a:lnTo>
                    <a:pt x="141111" y="165582"/>
                  </a:lnTo>
                  <a:lnTo>
                    <a:pt x="137723" y="168719"/>
                  </a:lnTo>
                  <a:lnTo>
                    <a:pt x="133348" y="170810"/>
                  </a:lnTo>
                  <a:lnTo>
                    <a:pt x="96024" y="16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575"/>
            <p:cNvSpPr/>
            <p:nvPr>
              <p:custDataLst>
                <p:tags r:id="rId215"/>
              </p:custDataLst>
            </p:nvPr>
          </p:nvSpPr>
          <p:spPr>
            <a:xfrm>
              <a:off x="5401999" y="2211204"/>
              <a:ext cx="124679" cy="300981"/>
            </a:xfrm>
            <a:custGeom>
              <a:avLst/>
              <a:gdLst/>
              <a:ahLst/>
              <a:cxnLst/>
              <a:rect l="0" t="0" r="0" b="0"/>
              <a:pathLst>
                <a:path w="124679" h="300981">
                  <a:moveTo>
                    <a:pt x="8201" y="27171"/>
                  </a:moveTo>
                  <a:lnTo>
                    <a:pt x="8201" y="27171"/>
                  </a:lnTo>
                  <a:lnTo>
                    <a:pt x="0" y="18970"/>
                  </a:lnTo>
                  <a:lnTo>
                    <a:pt x="32756" y="7460"/>
                  </a:lnTo>
                  <a:lnTo>
                    <a:pt x="74082" y="347"/>
                  </a:lnTo>
                  <a:lnTo>
                    <a:pt x="110702" y="0"/>
                  </a:lnTo>
                  <a:lnTo>
                    <a:pt x="121844" y="3806"/>
                  </a:lnTo>
                  <a:lnTo>
                    <a:pt x="124180" y="7361"/>
                  </a:lnTo>
                  <a:lnTo>
                    <a:pt x="124678" y="11848"/>
                  </a:lnTo>
                  <a:lnTo>
                    <a:pt x="123952" y="16956"/>
                  </a:lnTo>
                  <a:lnTo>
                    <a:pt x="101033" y="46908"/>
                  </a:lnTo>
                  <a:lnTo>
                    <a:pt x="58692" y="90878"/>
                  </a:lnTo>
                  <a:lnTo>
                    <a:pt x="50750" y="100994"/>
                  </a:lnTo>
                  <a:lnTo>
                    <a:pt x="39850" y="127713"/>
                  </a:lnTo>
                  <a:lnTo>
                    <a:pt x="38825" y="132299"/>
                  </a:lnTo>
                  <a:lnTo>
                    <a:pt x="42440" y="153923"/>
                  </a:lnTo>
                  <a:lnTo>
                    <a:pt x="63693" y="196184"/>
                  </a:lnTo>
                  <a:lnTo>
                    <a:pt x="79949" y="235538"/>
                  </a:lnTo>
                  <a:lnTo>
                    <a:pt x="83815" y="263010"/>
                  </a:lnTo>
                  <a:lnTo>
                    <a:pt x="78496" y="275216"/>
                  </a:lnTo>
                  <a:lnTo>
                    <a:pt x="74114" y="281435"/>
                  </a:lnTo>
                  <a:lnTo>
                    <a:pt x="60779" y="291166"/>
                  </a:lnTo>
                  <a:lnTo>
                    <a:pt x="38244" y="299772"/>
                  </a:lnTo>
                  <a:lnTo>
                    <a:pt x="31404" y="300980"/>
                  </a:lnTo>
                  <a:lnTo>
                    <a:pt x="25786" y="299669"/>
                  </a:lnTo>
                  <a:lnTo>
                    <a:pt x="16723" y="292567"/>
                  </a:lnTo>
                  <a:lnTo>
                    <a:pt x="5670" y="271612"/>
                  </a:lnTo>
                  <a:lnTo>
                    <a:pt x="17726" y="189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576"/>
            <p:cNvSpPr/>
            <p:nvPr>
              <p:custDataLst>
                <p:tags r:id="rId216"/>
              </p:custDataLst>
            </p:nvPr>
          </p:nvSpPr>
          <p:spPr>
            <a:xfrm>
              <a:off x="5364292" y="2146627"/>
              <a:ext cx="17334" cy="53649"/>
            </a:xfrm>
            <a:custGeom>
              <a:avLst/>
              <a:gdLst/>
              <a:ahLst/>
              <a:cxnLst/>
              <a:rect l="0" t="0" r="0" b="0"/>
              <a:pathLst>
                <a:path w="17334" h="53649">
                  <a:moveTo>
                    <a:pt x="17333" y="53648"/>
                  </a:moveTo>
                  <a:lnTo>
                    <a:pt x="17333" y="53648"/>
                  </a:lnTo>
                  <a:lnTo>
                    <a:pt x="16275" y="38440"/>
                  </a:lnTo>
                  <a:lnTo>
                    <a:pt x="0" y="163"/>
                  </a:lnTo>
                  <a:lnTo>
                    <a:pt x="486" y="0"/>
                  </a:lnTo>
                  <a:lnTo>
                    <a:pt x="7808" y="6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577"/>
            <p:cNvSpPr/>
            <p:nvPr>
              <p:custDataLst>
                <p:tags r:id="rId217"/>
              </p:custDataLst>
            </p:nvPr>
          </p:nvSpPr>
          <p:spPr>
            <a:xfrm>
              <a:off x="5362575" y="2233319"/>
              <a:ext cx="18901" cy="62207"/>
            </a:xfrm>
            <a:custGeom>
              <a:avLst/>
              <a:gdLst/>
              <a:ahLst/>
              <a:cxnLst/>
              <a:rect l="0" t="0" r="0" b="0"/>
              <a:pathLst>
                <a:path w="18901" h="62207">
                  <a:moveTo>
                    <a:pt x="0" y="5056"/>
                  </a:moveTo>
                  <a:lnTo>
                    <a:pt x="0" y="5056"/>
                  </a:lnTo>
                  <a:lnTo>
                    <a:pt x="5056" y="5056"/>
                  </a:lnTo>
                  <a:lnTo>
                    <a:pt x="10361" y="2234"/>
                  </a:lnTo>
                  <a:lnTo>
                    <a:pt x="13257" y="0"/>
                  </a:lnTo>
                  <a:lnTo>
                    <a:pt x="15188" y="627"/>
                  </a:lnTo>
                  <a:lnTo>
                    <a:pt x="16475" y="3161"/>
                  </a:lnTo>
                  <a:lnTo>
                    <a:pt x="18900" y="35371"/>
                  </a:lnTo>
                  <a:lnTo>
                    <a:pt x="9525" y="6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578"/>
            <p:cNvSpPr/>
            <p:nvPr>
              <p:custDataLst>
                <p:tags r:id="rId218"/>
              </p:custDataLst>
            </p:nvPr>
          </p:nvSpPr>
          <p:spPr>
            <a:xfrm>
              <a:off x="5172502" y="2190750"/>
              <a:ext cx="141765" cy="123826"/>
            </a:xfrm>
            <a:custGeom>
              <a:avLst/>
              <a:gdLst/>
              <a:ahLst/>
              <a:cxnLst/>
              <a:rect l="0" t="0" r="0" b="0"/>
              <a:pathLst>
                <a:path w="141765" h="123826">
                  <a:moveTo>
                    <a:pt x="18623" y="0"/>
                  </a:moveTo>
                  <a:lnTo>
                    <a:pt x="18623" y="0"/>
                  </a:lnTo>
                  <a:lnTo>
                    <a:pt x="18623" y="40704"/>
                  </a:lnTo>
                  <a:lnTo>
                    <a:pt x="11084" y="86068"/>
                  </a:lnTo>
                  <a:lnTo>
                    <a:pt x="8922" y="102811"/>
                  </a:lnTo>
                  <a:lnTo>
                    <a:pt x="1014" y="120849"/>
                  </a:lnTo>
                  <a:lnTo>
                    <a:pt x="533" y="120782"/>
                  </a:lnTo>
                  <a:lnTo>
                    <a:pt x="0" y="117886"/>
                  </a:lnTo>
                  <a:lnTo>
                    <a:pt x="17924" y="77987"/>
                  </a:lnTo>
                  <a:lnTo>
                    <a:pt x="39985" y="39171"/>
                  </a:lnTo>
                  <a:lnTo>
                    <a:pt x="53416" y="23024"/>
                  </a:lnTo>
                  <a:lnTo>
                    <a:pt x="55577" y="23816"/>
                  </a:lnTo>
                  <a:lnTo>
                    <a:pt x="60799" y="30340"/>
                  </a:lnTo>
                  <a:lnTo>
                    <a:pt x="63826" y="40296"/>
                  </a:lnTo>
                  <a:lnTo>
                    <a:pt x="64634" y="45914"/>
                  </a:lnTo>
                  <a:lnTo>
                    <a:pt x="62708" y="57800"/>
                  </a:lnTo>
                  <a:lnTo>
                    <a:pt x="57073" y="83324"/>
                  </a:lnTo>
                  <a:lnTo>
                    <a:pt x="58015" y="83066"/>
                  </a:lnTo>
                  <a:lnTo>
                    <a:pt x="70011" y="72257"/>
                  </a:lnTo>
                  <a:lnTo>
                    <a:pt x="98229" y="36625"/>
                  </a:lnTo>
                  <a:lnTo>
                    <a:pt x="106214" y="32152"/>
                  </a:lnTo>
                  <a:lnTo>
                    <a:pt x="121716" y="29635"/>
                  </a:lnTo>
                  <a:lnTo>
                    <a:pt x="130765" y="31868"/>
                  </a:lnTo>
                  <a:lnTo>
                    <a:pt x="134659" y="33945"/>
                  </a:lnTo>
                  <a:lnTo>
                    <a:pt x="137256" y="37447"/>
                  </a:lnTo>
                  <a:lnTo>
                    <a:pt x="140140" y="46982"/>
                  </a:lnTo>
                  <a:lnTo>
                    <a:pt x="141764" y="69307"/>
                  </a:lnTo>
                  <a:lnTo>
                    <a:pt x="136500" y="86895"/>
                  </a:lnTo>
                  <a:lnTo>
                    <a:pt x="113873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579"/>
            <p:cNvSpPr/>
            <p:nvPr>
              <p:custDataLst>
                <p:tags r:id="rId219"/>
              </p:custDataLst>
            </p:nvPr>
          </p:nvSpPr>
          <p:spPr>
            <a:xfrm>
              <a:off x="5124450" y="21240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57150"/>
                  </a:moveTo>
                  <a:lnTo>
                    <a:pt x="19050" y="57150"/>
                  </a:lnTo>
                  <a:lnTo>
                    <a:pt x="2575" y="124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580"/>
            <p:cNvSpPr/>
            <p:nvPr>
              <p:custDataLst>
                <p:tags r:id="rId220"/>
              </p:custDataLst>
            </p:nvPr>
          </p:nvSpPr>
          <p:spPr>
            <a:xfrm>
              <a:off x="5116525" y="2238375"/>
              <a:ext cx="13414" cy="66676"/>
            </a:xfrm>
            <a:custGeom>
              <a:avLst/>
              <a:gdLst/>
              <a:ahLst/>
              <a:cxnLst/>
              <a:rect l="0" t="0" r="0" b="0"/>
              <a:pathLst>
                <a:path w="13414" h="66676">
                  <a:moveTo>
                    <a:pt x="7925" y="0"/>
                  </a:moveTo>
                  <a:lnTo>
                    <a:pt x="7925" y="0"/>
                  </a:lnTo>
                  <a:lnTo>
                    <a:pt x="12981" y="0"/>
                  </a:lnTo>
                  <a:lnTo>
                    <a:pt x="13413" y="2117"/>
                  </a:lnTo>
                  <a:lnTo>
                    <a:pt x="0" y="44780"/>
                  </a:lnTo>
                  <a:lnTo>
                    <a:pt x="79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581"/>
            <p:cNvSpPr/>
            <p:nvPr>
              <p:custDataLst>
                <p:tags r:id="rId221"/>
              </p:custDataLst>
            </p:nvPr>
          </p:nvSpPr>
          <p:spPr>
            <a:xfrm>
              <a:off x="5019675" y="2224506"/>
              <a:ext cx="76201" cy="137695"/>
            </a:xfrm>
            <a:custGeom>
              <a:avLst/>
              <a:gdLst/>
              <a:ahLst/>
              <a:cxnLst/>
              <a:rect l="0" t="0" r="0" b="0"/>
              <a:pathLst>
                <a:path w="76201" h="137695">
                  <a:moveTo>
                    <a:pt x="76200" y="23394"/>
                  </a:moveTo>
                  <a:lnTo>
                    <a:pt x="76200" y="23394"/>
                  </a:lnTo>
                  <a:lnTo>
                    <a:pt x="76200" y="10136"/>
                  </a:lnTo>
                  <a:lnTo>
                    <a:pt x="73378" y="4097"/>
                  </a:lnTo>
                  <a:lnTo>
                    <a:pt x="71144" y="1004"/>
                  </a:lnTo>
                  <a:lnTo>
                    <a:pt x="67538" y="0"/>
                  </a:lnTo>
                  <a:lnTo>
                    <a:pt x="57886" y="1708"/>
                  </a:lnTo>
                  <a:lnTo>
                    <a:pt x="53407" y="5762"/>
                  </a:lnTo>
                  <a:lnTo>
                    <a:pt x="28727" y="47057"/>
                  </a:lnTo>
                  <a:lnTo>
                    <a:pt x="9539" y="92460"/>
                  </a:lnTo>
                  <a:lnTo>
                    <a:pt x="0" y="13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582"/>
            <p:cNvSpPr/>
            <p:nvPr>
              <p:custDataLst>
                <p:tags r:id="rId222"/>
              </p:custDataLst>
            </p:nvPr>
          </p:nvSpPr>
          <p:spPr>
            <a:xfrm>
              <a:off x="4991100" y="2212417"/>
              <a:ext cx="95251" cy="111684"/>
            </a:xfrm>
            <a:custGeom>
              <a:avLst/>
              <a:gdLst/>
              <a:ahLst/>
              <a:cxnLst/>
              <a:rect l="0" t="0" r="0" b="0"/>
              <a:pathLst>
                <a:path w="95251" h="111684">
                  <a:moveTo>
                    <a:pt x="0" y="45008"/>
                  </a:moveTo>
                  <a:lnTo>
                    <a:pt x="0" y="45008"/>
                  </a:lnTo>
                  <a:lnTo>
                    <a:pt x="1058" y="35287"/>
                  </a:lnTo>
                  <a:lnTo>
                    <a:pt x="9133" y="0"/>
                  </a:lnTo>
                  <a:lnTo>
                    <a:pt x="14995" y="4191"/>
                  </a:lnTo>
                  <a:lnTo>
                    <a:pt x="41995" y="37634"/>
                  </a:lnTo>
                  <a:lnTo>
                    <a:pt x="77321" y="84159"/>
                  </a:lnTo>
                  <a:lnTo>
                    <a:pt x="95250" y="11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583"/>
            <p:cNvSpPr/>
            <p:nvPr>
              <p:custDataLst>
                <p:tags r:id="rId223"/>
              </p:custDataLst>
            </p:nvPr>
          </p:nvSpPr>
          <p:spPr>
            <a:xfrm>
              <a:off x="4864186" y="2225651"/>
              <a:ext cx="98340" cy="100430"/>
            </a:xfrm>
            <a:custGeom>
              <a:avLst/>
              <a:gdLst/>
              <a:ahLst/>
              <a:cxnLst/>
              <a:rect l="0" t="0" r="0" b="0"/>
              <a:pathLst>
                <a:path w="98340" h="100430">
                  <a:moveTo>
                    <a:pt x="50714" y="41299"/>
                  </a:moveTo>
                  <a:lnTo>
                    <a:pt x="50714" y="41299"/>
                  </a:lnTo>
                  <a:lnTo>
                    <a:pt x="57259" y="26091"/>
                  </a:lnTo>
                  <a:lnTo>
                    <a:pt x="59847" y="1575"/>
                  </a:lnTo>
                  <a:lnTo>
                    <a:pt x="57861" y="0"/>
                  </a:lnTo>
                  <a:lnTo>
                    <a:pt x="54420" y="8"/>
                  </a:lnTo>
                  <a:lnTo>
                    <a:pt x="33690" y="7625"/>
                  </a:lnTo>
                  <a:lnTo>
                    <a:pt x="15449" y="31439"/>
                  </a:lnTo>
                  <a:lnTo>
                    <a:pt x="1695" y="55193"/>
                  </a:lnTo>
                  <a:lnTo>
                    <a:pt x="0" y="71816"/>
                  </a:lnTo>
                  <a:lnTo>
                    <a:pt x="1030" y="80693"/>
                  </a:lnTo>
                  <a:lnTo>
                    <a:pt x="3833" y="87671"/>
                  </a:lnTo>
                  <a:lnTo>
                    <a:pt x="12592" y="98245"/>
                  </a:lnTo>
                  <a:lnTo>
                    <a:pt x="17891" y="100429"/>
                  </a:lnTo>
                  <a:lnTo>
                    <a:pt x="29423" y="100035"/>
                  </a:lnTo>
                  <a:lnTo>
                    <a:pt x="34403" y="96331"/>
                  </a:lnTo>
                  <a:lnTo>
                    <a:pt x="63273" y="49634"/>
                  </a:lnTo>
                  <a:lnTo>
                    <a:pt x="72898" y="38712"/>
                  </a:lnTo>
                  <a:lnTo>
                    <a:pt x="75028" y="37457"/>
                  </a:lnTo>
                  <a:lnTo>
                    <a:pt x="76448" y="37680"/>
                  </a:lnTo>
                  <a:lnTo>
                    <a:pt x="83785" y="50697"/>
                  </a:lnTo>
                  <a:lnTo>
                    <a:pt x="98339" y="88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584"/>
            <p:cNvSpPr/>
            <p:nvPr>
              <p:custDataLst>
                <p:tags r:id="rId224"/>
              </p:custDataLst>
            </p:nvPr>
          </p:nvSpPr>
          <p:spPr>
            <a:xfrm>
              <a:off x="4667250" y="2185008"/>
              <a:ext cx="171451" cy="167668"/>
            </a:xfrm>
            <a:custGeom>
              <a:avLst/>
              <a:gdLst/>
              <a:ahLst/>
              <a:cxnLst/>
              <a:rect l="0" t="0" r="0" b="0"/>
              <a:pathLst>
                <a:path w="171451" h="167668">
                  <a:moveTo>
                    <a:pt x="0" y="24792"/>
                  </a:moveTo>
                  <a:lnTo>
                    <a:pt x="0" y="24792"/>
                  </a:lnTo>
                  <a:lnTo>
                    <a:pt x="2822" y="69032"/>
                  </a:lnTo>
                  <a:lnTo>
                    <a:pt x="8201" y="104792"/>
                  </a:lnTo>
                  <a:lnTo>
                    <a:pt x="1812" y="146295"/>
                  </a:lnTo>
                  <a:lnTo>
                    <a:pt x="358" y="163446"/>
                  </a:lnTo>
                  <a:lnTo>
                    <a:pt x="106" y="156303"/>
                  </a:lnTo>
                  <a:lnTo>
                    <a:pt x="7626" y="119718"/>
                  </a:lnTo>
                  <a:lnTo>
                    <a:pt x="19302" y="74548"/>
                  </a:lnTo>
                  <a:lnTo>
                    <a:pt x="26743" y="44851"/>
                  </a:lnTo>
                  <a:lnTo>
                    <a:pt x="29471" y="40281"/>
                  </a:lnTo>
                  <a:lnTo>
                    <a:pt x="38145" y="32382"/>
                  </a:lnTo>
                  <a:lnTo>
                    <a:pt x="41306" y="30910"/>
                  </a:lnTo>
                  <a:lnTo>
                    <a:pt x="43412" y="30987"/>
                  </a:lnTo>
                  <a:lnTo>
                    <a:pt x="44816" y="32097"/>
                  </a:lnTo>
                  <a:lnTo>
                    <a:pt x="61221" y="57750"/>
                  </a:lnTo>
                  <a:lnTo>
                    <a:pt x="79075" y="104574"/>
                  </a:lnTo>
                  <a:lnTo>
                    <a:pt x="84412" y="122474"/>
                  </a:lnTo>
                  <a:lnTo>
                    <a:pt x="84849" y="122722"/>
                  </a:lnTo>
                  <a:lnTo>
                    <a:pt x="85141" y="121829"/>
                  </a:lnTo>
                  <a:lnTo>
                    <a:pt x="88470" y="81655"/>
                  </a:lnTo>
                  <a:lnTo>
                    <a:pt x="96474" y="47371"/>
                  </a:lnTo>
                  <a:lnTo>
                    <a:pt x="115796" y="16905"/>
                  </a:lnTo>
                  <a:lnTo>
                    <a:pt x="129882" y="303"/>
                  </a:lnTo>
                  <a:lnTo>
                    <a:pt x="132097" y="0"/>
                  </a:lnTo>
                  <a:lnTo>
                    <a:pt x="137379" y="2484"/>
                  </a:lnTo>
                  <a:lnTo>
                    <a:pt x="151360" y="14890"/>
                  </a:lnTo>
                  <a:lnTo>
                    <a:pt x="157229" y="34502"/>
                  </a:lnTo>
                  <a:lnTo>
                    <a:pt x="160533" y="72472"/>
                  </a:lnTo>
                  <a:lnTo>
                    <a:pt x="164335" y="110533"/>
                  </a:lnTo>
                  <a:lnTo>
                    <a:pt x="171450" y="167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819"/>
          <p:cNvGrpSpPr/>
          <p:nvPr/>
        </p:nvGrpSpPr>
        <p:grpSpPr>
          <a:xfrm>
            <a:off x="6260388" y="2020856"/>
            <a:ext cx="1331038" cy="444640"/>
            <a:chOff x="6260388" y="2020856"/>
            <a:chExt cx="1331038" cy="444640"/>
          </a:xfrm>
        </p:grpSpPr>
        <p:sp>
          <p:nvSpPr>
            <p:cNvPr id="108" name="SMARTInkShape-4585"/>
            <p:cNvSpPr/>
            <p:nvPr>
              <p:custDataLst>
                <p:tags r:id="rId208"/>
              </p:custDataLst>
            </p:nvPr>
          </p:nvSpPr>
          <p:spPr>
            <a:xfrm>
              <a:off x="7439810" y="2343150"/>
              <a:ext cx="151616" cy="27020"/>
            </a:xfrm>
            <a:custGeom>
              <a:avLst/>
              <a:gdLst/>
              <a:ahLst/>
              <a:cxnLst/>
              <a:rect l="0" t="0" r="0" b="0"/>
              <a:pathLst>
                <a:path w="151616" h="27020">
                  <a:moveTo>
                    <a:pt x="18265" y="0"/>
                  </a:moveTo>
                  <a:lnTo>
                    <a:pt x="18265" y="0"/>
                  </a:lnTo>
                  <a:lnTo>
                    <a:pt x="1863" y="16402"/>
                  </a:lnTo>
                  <a:lnTo>
                    <a:pt x="392" y="20695"/>
                  </a:lnTo>
                  <a:lnTo>
                    <a:pt x="0" y="23322"/>
                  </a:lnTo>
                  <a:lnTo>
                    <a:pt x="2913" y="25073"/>
                  </a:lnTo>
                  <a:lnTo>
                    <a:pt x="14618" y="27019"/>
                  </a:lnTo>
                  <a:lnTo>
                    <a:pt x="61350" y="20238"/>
                  </a:lnTo>
                  <a:lnTo>
                    <a:pt x="103054" y="11680"/>
                  </a:lnTo>
                  <a:lnTo>
                    <a:pt x="151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586"/>
            <p:cNvSpPr/>
            <p:nvPr>
              <p:custDataLst>
                <p:tags r:id="rId209"/>
              </p:custDataLst>
            </p:nvPr>
          </p:nvSpPr>
          <p:spPr>
            <a:xfrm>
              <a:off x="7392725" y="2238375"/>
              <a:ext cx="132026" cy="19051"/>
            </a:xfrm>
            <a:custGeom>
              <a:avLst/>
              <a:gdLst/>
              <a:ahLst/>
              <a:cxnLst/>
              <a:rect l="0" t="0" r="0" b="0"/>
              <a:pathLst>
                <a:path w="132026" h="19051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14238" y="14189"/>
                  </a:lnTo>
                  <a:lnTo>
                    <a:pt x="49609" y="18090"/>
                  </a:lnTo>
                  <a:lnTo>
                    <a:pt x="88320" y="18766"/>
                  </a:lnTo>
                  <a:lnTo>
                    <a:pt x="132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587"/>
            <p:cNvSpPr/>
            <p:nvPr>
              <p:custDataLst>
                <p:tags r:id="rId210"/>
              </p:custDataLst>
            </p:nvPr>
          </p:nvSpPr>
          <p:spPr>
            <a:xfrm>
              <a:off x="7105650" y="2062320"/>
              <a:ext cx="94656" cy="376081"/>
            </a:xfrm>
            <a:custGeom>
              <a:avLst/>
              <a:gdLst/>
              <a:ahLst/>
              <a:cxnLst/>
              <a:rect l="0" t="0" r="0" b="0"/>
              <a:pathLst>
                <a:path w="94656" h="376081">
                  <a:moveTo>
                    <a:pt x="28575" y="14130"/>
                  </a:moveTo>
                  <a:lnTo>
                    <a:pt x="28575" y="14130"/>
                  </a:lnTo>
                  <a:lnTo>
                    <a:pt x="28575" y="0"/>
                  </a:lnTo>
                  <a:lnTo>
                    <a:pt x="28575" y="1853"/>
                  </a:lnTo>
                  <a:lnTo>
                    <a:pt x="46475" y="30609"/>
                  </a:lnTo>
                  <a:lnTo>
                    <a:pt x="54522" y="50029"/>
                  </a:lnTo>
                  <a:lnTo>
                    <a:pt x="69894" y="76037"/>
                  </a:lnTo>
                  <a:lnTo>
                    <a:pt x="81622" y="113729"/>
                  </a:lnTo>
                  <a:lnTo>
                    <a:pt x="93246" y="160792"/>
                  </a:lnTo>
                  <a:lnTo>
                    <a:pt x="94655" y="201871"/>
                  </a:lnTo>
                  <a:lnTo>
                    <a:pt x="90018" y="239090"/>
                  </a:lnTo>
                  <a:lnTo>
                    <a:pt x="78969" y="279053"/>
                  </a:lnTo>
                  <a:lnTo>
                    <a:pt x="68671" y="301588"/>
                  </a:lnTo>
                  <a:lnTo>
                    <a:pt x="40701" y="344725"/>
                  </a:lnTo>
                  <a:lnTo>
                    <a:pt x="0" y="37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588"/>
            <p:cNvSpPr/>
            <p:nvPr>
              <p:custDataLst>
                <p:tags r:id="rId211"/>
              </p:custDataLst>
            </p:nvPr>
          </p:nvSpPr>
          <p:spPr>
            <a:xfrm>
              <a:off x="6899170" y="2144449"/>
              <a:ext cx="225531" cy="250233"/>
            </a:xfrm>
            <a:custGeom>
              <a:avLst/>
              <a:gdLst/>
              <a:ahLst/>
              <a:cxnLst/>
              <a:rect l="0" t="0" r="0" b="0"/>
              <a:pathLst>
                <a:path w="225531" h="250233">
                  <a:moveTo>
                    <a:pt x="130280" y="8201"/>
                  </a:moveTo>
                  <a:lnTo>
                    <a:pt x="130280" y="8201"/>
                  </a:lnTo>
                  <a:lnTo>
                    <a:pt x="115071" y="1655"/>
                  </a:lnTo>
                  <a:lnTo>
                    <a:pt x="103765" y="0"/>
                  </a:lnTo>
                  <a:lnTo>
                    <a:pt x="85499" y="4125"/>
                  </a:lnTo>
                  <a:lnTo>
                    <a:pt x="60364" y="22605"/>
                  </a:lnTo>
                  <a:lnTo>
                    <a:pt x="28671" y="57932"/>
                  </a:lnTo>
                  <a:lnTo>
                    <a:pt x="10883" y="100888"/>
                  </a:lnTo>
                  <a:lnTo>
                    <a:pt x="0" y="143867"/>
                  </a:lnTo>
                  <a:lnTo>
                    <a:pt x="662" y="180337"/>
                  </a:lnTo>
                  <a:lnTo>
                    <a:pt x="10367" y="225530"/>
                  </a:lnTo>
                  <a:lnTo>
                    <a:pt x="16308" y="237084"/>
                  </a:lnTo>
                  <a:lnTo>
                    <a:pt x="19374" y="240164"/>
                  </a:lnTo>
                  <a:lnTo>
                    <a:pt x="38858" y="249557"/>
                  </a:lnTo>
                  <a:lnTo>
                    <a:pt x="58604" y="250232"/>
                  </a:lnTo>
                  <a:lnTo>
                    <a:pt x="80433" y="245945"/>
                  </a:lnTo>
                  <a:lnTo>
                    <a:pt x="100717" y="236985"/>
                  </a:lnTo>
                  <a:lnTo>
                    <a:pt x="114672" y="225946"/>
                  </a:lnTo>
                  <a:lnTo>
                    <a:pt x="137309" y="191501"/>
                  </a:lnTo>
                  <a:lnTo>
                    <a:pt x="153502" y="146048"/>
                  </a:lnTo>
                  <a:lnTo>
                    <a:pt x="156476" y="129086"/>
                  </a:lnTo>
                  <a:lnTo>
                    <a:pt x="150780" y="87857"/>
                  </a:lnTo>
                  <a:lnTo>
                    <a:pt x="136403" y="50349"/>
                  </a:lnTo>
                  <a:lnTo>
                    <a:pt x="101158" y="16509"/>
                  </a:lnTo>
                  <a:lnTo>
                    <a:pt x="84881" y="11894"/>
                  </a:lnTo>
                  <a:lnTo>
                    <a:pt x="74614" y="10663"/>
                  </a:lnTo>
                  <a:lnTo>
                    <a:pt x="57562" y="14940"/>
                  </a:lnTo>
                  <a:lnTo>
                    <a:pt x="50052" y="19043"/>
                  </a:lnTo>
                  <a:lnTo>
                    <a:pt x="38883" y="32070"/>
                  </a:lnTo>
                  <a:lnTo>
                    <a:pt x="29469" y="51609"/>
                  </a:lnTo>
                  <a:lnTo>
                    <a:pt x="28147" y="56190"/>
                  </a:lnTo>
                  <a:lnTo>
                    <a:pt x="31346" y="77806"/>
                  </a:lnTo>
                  <a:lnTo>
                    <a:pt x="41859" y="92406"/>
                  </a:lnTo>
                  <a:lnTo>
                    <a:pt x="69423" y="113969"/>
                  </a:lnTo>
                  <a:lnTo>
                    <a:pt x="114889" y="127362"/>
                  </a:lnTo>
                  <a:lnTo>
                    <a:pt x="143476" y="129586"/>
                  </a:lnTo>
                  <a:lnTo>
                    <a:pt x="181933" y="124012"/>
                  </a:lnTo>
                  <a:lnTo>
                    <a:pt x="22553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589"/>
            <p:cNvSpPr/>
            <p:nvPr>
              <p:custDataLst>
                <p:tags r:id="rId212"/>
              </p:custDataLst>
            </p:nvPr>
          </p:nvSpPr>
          <p:spPr>
            <a:xfrm>
              <a:off x="6650335" y="2038044"/>
              <a:ext cx="198141" cy="427452"/>
            </a:xfrm>
            <a:custGeom>
              <a:avLst/>
              <a:gdLst/>
              <a:ahLst/>
              <a:cxnLst/>
              <a:rect l="0" t="0" r="0" b="0"/>
              <a:pathLst>
                <a:path w="198141" h="427452">
                  <a:moveTo>
                    <a:pt x="150515" y="28881"/>
                  </a:moveTo>
                  <a:lnTo>
                    <a:pt x="150515" y="28881"/>
                  </a:lnTo>
                  <a:lnTo>
                    <a:pt x="150515" y="23824"/>
                  </a:lnTo>
                  <a:lnTo>
                    <a:pt x="147693" y="18520"/>
                  </a:lnTo>
                  <a:lnTo>
                    <a:pt x="137258" y="1434"/>
                  </a:lnTo>
                  <a:lnTo>
                    <a:pt x="133210" y="0"/>
                  </a:lnTo>
                  <a:lnTo>
                    <a:pt x="128395" y="1160"/>
                  </a:lnTo>
                  <a:lnTo>
                    <a:pt x="110514" y="13175"/>
                  </a:lnTo>
                  <a:lnTo>
                    <a:pt x="78455" y="54342"/>
                  </a:lnTo>
                  <a:lnTo>
                    <a:pt x="52439" y="96400"/>
                  </a:lnTo>
                  <a:lnTo>
                    <a:pt x="33504" y="143292"/>
                  </a:lnTo>
                  <a:lnTo>
                    <a:pt x="17226" y="190821"/>
                  </a:lnTo>
                  <a:lnTo>
                    <a:pt x="7659" y="227852"/>
                  </a:lnTo>
                  <a:lnTo>
                    <a:pt x="2357" y="261246"/>
                  </a:lnTo>
                  <a:lnTo>
                    <a:pt x="0" y="297254"/>
                  </a:lnTo>
                  <a:lnTo>
                    <a:pt x="6092" y="343811"/>
                  </a:lnTo>
                  <a:lnTo>
                    <a:pt x="14664" y="385933"/>
                  </a:lnTo>
                  <a:lnTo>
                    <a:pt x="17112" y="400296"/>
                  </a:lnTo>
                  <a:lnTo>
                    <a:pt x="21728" y="410207"/>
                  </a:lnTo>
                  <a:lnTo>
                    <a:pt x="35773" y="418140"/>
                  </a:lnTo>
                  <a:lnTo>
                    <a:pt x="69170" y="426799"/>
                  </a:lnTo>
                  <a:lnTo>
                    <a:pt x="110301" y="427451"/>
                  </a:lnTo>
                  <a:lnTo>
                    <a:pt x="130525" y="423687"/>
                  </a:lnTo>
                  <a:lnTo>
                    <a:pt x="198140" y="390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590"/>
            <p:cNvSpPr/>
            <p:nvPr>
              <p:custDataLst>
                <p:tags r:id="rId213"/>
              </p:custDataLst>
            </p:nvPr>
          </p:nvSpPr>
          <p:spPr>
            <a:xfrm>
              <a:off x="6260388" y="2020856"/>
              <a:ext cx="302338" cy="396935"/>
            </a:xfrm>
            <a:custGeom>
              <a:avLst/>
              <a:gdLst/>
              <a:ahLst/>
              <a:cxnLst/>
              <a:rect l="0" t="0" r="0" b="0"/>
              <a:pathLst>
                <a:path w="302338" h="396935">
                  <a:moveTo>
                    <a:pt x="102312" y="27019"/>
                  </a:moveTo>
                  <a:lnTo>
                    <a:pt x="102312" y="27019"/>
                  </a:lnTo>
                  <a:lnTo>
                    <a:pt x="121714" y="8676"/>
                  </a:lnTo>
                  <a:lnTo>
                    <a:pt x="137532" y="0"/>
                  </a:lnTo>
                  <a:lnTo>
                    <a:pt x="139550" y="1598"/>
                  </a:lnTo>
                  <a:lnTo>
                    <a:pt x="153416" y="25096"/>
                  </a:lnTo>
                  <a:lnTo>
                    <a:pt x="153953" y="42745"/>
                  </a:lnTo>
                  <a:lnTo>
                    <a:pt x="142861" y="86710"/>
                  </a:lnTo>
                  <a:lnTo>
                    <a:pt x="127617" y="132129"/>
                  </a:lnTo>
                  <a:lnTo>
                    <a:pt x="111825" y="179463"/>
                  </a:lnTo>
                  <a:lnTo>
                    <a:pt x="89415" y="227050"/>
                  </a:lnTo>
                  <a:lnTo>
                    <a:pt x="68680" y="270790"/>
                  </a:lnTo>
                  <a:lnTo>
                    <a:pt x="46486" y="311619"/>
                  </a:lnTo>
                  <a:lnTo>
                    <a:pt x="20024" y="353229"/>
                  </a:lnTo>
                  <a:lnTo>
                    <a:pt x="3077" y="380772"/>
                  </a:lnTo>
                  <a:lnTo>
                    <a:pt x="0" y="389912"/>
                  </a:lnTo>
                  <a:lnTo>
                    <a:pt x="1295" y="392773"/>
                  </a:lnTo>
                  <a:lnTo>
                    <a:pt x="4276" y="394680"/>
                  </a:lnTo>
                  <a:lnTo>
                    <a:pt x="16407" y="396799"/>
                  </a:lnTo>
                  <a:lnTo>
                    <a:pt x="52988" y="396934"/>
                  </a:lnTo>
                  <a:lnTo>
                    <a:pt x="98398" y="391799"/>
                  </a:lnTo>
                  <a:lnTo>
                    <a:pt x="133381" y="390227"/>
                  </a:lnTo>
                  <a:lnTo>
                    <a:pt x="173606" y="384285"/>
                  </a:lnTo>
                  <a:lnTo>
                    <a:pt x="215747" y="375822"/>
                  </a:lnTo>
                  <a:lnTo>
                    <a:pt x="255638" y="370027"/>
                  </a:lnTo>
                  <a:lnTo>
                    <a:pt x="274174" y="365381"/>
                  </a:lnTo>
                  <a:lnTo>
                    <a:pt x="302337" y="34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820"/>
          <p:cNvGrpSpPr/>
          <p:nvPr/>
        </p:nvGrpSpPr>
        <p:grpSpPr>
          <a:xfrm>
            <a:off x="7896700" y="2125399"/>
            <a:ext cx="1056801" cy="389552"/>
            <a:chOff x="7896700" y="2125399"/>
            <a:chExt cx="1056801" cy="389552"/>
          </a:xfrm>
        </p:grpSpPr>
        <p:sp>
          <p:nvSpPr>
            <p:cNvPr id="115" name="SMARTInkShape-4591"/>
            <p:cNvSpPr/>
            <p:nvPr>
              <p:custDataLst>
                <p:tags r:id="rId202"/>
              </p:custDataLst>
            </p:nvPr>
          </p:nvSpPr>
          <p:spPr>
            <a:xfrm>
              <a:off x="8296395" y="2209470"/>
              <a:ext cx="104478" cy="305481"/>
            </a:xfrm>
            <a:custGeom>
              <a:avLst/>
              <a:gdLst/>
              <a:ahLst/>
              <a:cxnLst/>
              <a:rect l="0" t="0" r="0" b="0"/>
              <a:pathLst>
                <a:path w="104478" h="305481">
                  <a:moveTo>
                    <a:pt x="47505" y="114630"/>
                  </a:moveTo>
                  <a:lnTo>
                    <a:pt x="47505" y="114630"/>
                  </a:lnTo>
                  <a:lnTo>
                    <a:pt x="28208" y="160765"/>
                  </a:lnTo>
                  <a:lnTo>
                    <a:pt x="23053" y="175351"/>
                  </a:lnTo>
                  <a:lnTo>
                    <a:pt x="16922" y="213408"/>
                  </a:lnTo>
                  <a:lnTo>
                    <a:pt x="10396" y="259694"/>
                  </a:lnTo>
                  <a:lnTo>
                    <a:pt x="6779" y="293215"/>
                  </a:lnTo>
                  <a:lnTo>
                    <a:pt x="2946" y="304068"/>
                  </a:lnTo>
                  <a:lnTo>
                    <a:pt x="1924" y="305480"/>
                  </a:lnTo>
                  <a:lnTo>
                    <a:pt x="1243" y="305364"/>
                  </a:lnTo>
                  <a:lnTo>
                    <a:pt x="0" y="258410"/>
                  </a:lnTo>
                  <a:lnTo>
                    <a:pt x="4972" y="212382"/>
                  </a:lnTo>
                  <a:lnTo>
                    <a:pt x="13148" y="175344"/>
                  </a:lnTo>
                  <a:lnTo>
                    <a:pt x="22273" y="129092"/>
                  </a:lnTo>
                  <a:lnTo>
                    <a:pt x="31680" y="90340"/>
                  </a:lnTo>
                  <a:lnTo>
                    <a:pt x="41170" y="53693"/>
                  </a:lnTo>
                  <a:lnTo>
                    <a:pt x="55741" y="21080"/>
                  </a:lnTo>
                  <a:lnTo>
                    <a:pt x="67393" y="6730"/>
                  </a:lnTo>
                  <a:lnTo>
                    <a:pt x="73463" y="1422"/>
                  </a:lnTo>
                  <a:lnTo>
                    <a:pt x="78569" y="0"/>
                  </a:lnTo>
                  <a:lnTo>
                    <a:pt x="83031" y="1168"/>
                  </a:lnTo>
                  <a:lnTo>
                    <a:pt x="87065" y="4064"/>
                  </a:lnTo>
                  <a:lnTo>
                    <a:pt x="97797" y="23308"/>
                  </a:lnTo>
                  <a:lnTo>
                    <a:pt x="102623" y="44062"/>
                  </a:lnTo>
                  <a:lnTo>
                    <a:pt x="104388" y="88691"/>
                  </a:lnTo>
                  <a:lnTo>
                    <a:pt x="104477" y="94162"/>
                  </a:lnTo>
                  <a:lnTo>
                    <a:pt x="86731" y="139465"/>
                  </a:lnTo>
                  <a:lnTo>
                    <a:pt x="83181" y="147061"/>
                  </a:lnTo>
                  <a:lnTo>
                    <a:pt x="70769" y="158324"/>
                  </a:lnTo>
                  <a:lnTo>
                    <a:pt x="51576" y="167793"/>
                  </a:lnTo>
                  <a:lnTo>
                    <a:pt x="30553" y="170992"/>
                  </a:lnTo>
                  <a:lnTo>
                    <a:pt x="26678" y="169138"/>
                  </a:lnTo>
                  <a:lnTo>
                    <a:pt x="18930" y="15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592"/>
            <p:cNvSpPr/>
            <p:nvPr>
              <p:custDataLst>
                <p:tags r:id="rId203"/>
              </p:custDataLst>
            </p:nvPr>
          </p:nvSpPr>
          <p:spPr>
            <a:xfrm>
              <a:off x="8174345" y="2146165"/>
              <a:ext cx="101556" cy="292236"/>
            </a:xfrm>
            <a:custGeom>
              <a:avLst/>
              <a:gdLst/>
              <a:ahLst/>
              <a:cxnLst/>
              <a:rect l="0" t="0" r="0" b="0"/>
              <a:pathLst>
                <a:path w="101556" h="292236">
                  <a:moveTo>
                    <a:pt x="93355" y="25535"/>
                  </a:moveTo>
                  <a:lnTo>
                    <a:pt x="93355" y="25535"/>
                  </a:lnTo>
                  <a:lnTo>
                    <a:pt x="98411" y="20478"/>
                  </a:lnTo>
                  <a:lnTo>
                    <a:pt x="100893" y="12352"/>
                  </a:lnTo>
                  <a:lnTo>
                    <a:pt x="101555" y="7221"/>
                  </a:lnTo>
                  <a:lnTo>
                    <a:pt x="100939" y="3800"/>
                  </a:lnTo>
                  <a:lnTo>
                    <a:pt x="99469" y="1520"/>
                  </a:lnTo>
                  <a:lnTo>
                    <a:pt x="97431" y="0"/>
                  </a:lnTo>
                  <a:lnTo>
                    <a:pt x="93956" y="1104"/>
                  </a:lnTo>
                  <a:lnTo>
                    <a:pt x="84450" y="7974"/>
                  </a:lnTo>
                  <a:lnTo>
                    <a:pt x="48680" y="50020"/>
                  </a:lnTo>
                  <a:lnTo>
                    <a:pt x="24042" y="97156"/>
                  </a:lnTo>
                  <a:lnTo>
                    <a:pt x="14139" y="137420"/>
                  </a:lnTo>
                  <a:lnTo>
                    <a:pt x="2370" y="180672"/>
                  </a:lnTo>
                  <a:lnTo>
                    <a:pt x="0" y="207374"/>
                  </a:lnTo>
                  <a:lnTo>
                    <a:pt x="4592" y="231236"/>
                  </a:lnTo>
                  <a:lnTo>
                    <a:pt x="14673" y="262312"/>
                  </a:lnTo>
                  <a:lnTo>
                    <a:pt x="18675" y="266994"/>
                  </a:lnTo>
                  <a:lnTo>
                    <a:pt x="64780" y="29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593"/>
            <p:cNvSpPr/>
            <p:nvPr>
              <p:custDataLst>
                <p:tags r:id="rId204"/>
              </p:custDataLst>
            </p:nvPr>
          </p:nvSpPr>
          <p:spPr>
            <a:xfrm>
              <a:off x="7896700" y="2125399"/>
              <a:ext cx="209076" cy="271931"/>
            </a:xfrm>
            <a:custGeom>
              <a:avLst/>
              <a:gdLst/>
              <a:ahLst/>
              <a:cxnLst/>
              <a:rect l="0" t="0" r="0" b="0"/>
              <a:pathLst>
                <a:path w="209076" h="271931">
                  <a:moveTo>
                    <a:pt x="66200" y="8201"/>
                  </a:moveTo>
                  <a:lnTo>
                    <a:pt x="66200" y="8201"/>
                  </a:lnTo>
                  <a:lnTo>
                    <a:pt x="66200" y="0"/>
                  </a:lnTo>
                  <a:lnTo>
                    <a:pt x="63378" y="17678"/>
                  </a:lnTo>
                  <a:lnTo>
                    <a:pt x="52943" y="60873"/>
                  </a:lnTo>
                  <a:lnTo>
                    <a:pt x="43810" y="102712"/>
                  </a:lnTo>
                  <a:lnTo>
                    <a:pt x="30184" y="143561"/>
                  </a:lnTo>
                  <a:lnTo>
                    <a:pt x="13852" y="184556"/>
                  </a:lnTo>
                  <a:lnTo>
                    <a:pt x="3136" y="227922"/>
                  </a:lnTo>
                  <a:lnTo>
                    <a:pt x="0" y="264873"/>
                  </a:lnTo>
                  <a:lnTo>
                    <a:pt x="4075" y="268216"/>
                  </a:lnTo>
                  <a:lnTo>
                    <a:pt x="19892" y="271930"/>
                  </a:lnTo>
                  <a:lnTo>
                    <a:pt x="59052" y="266710"/>
                  </a:lnTo>
                  <a:lnTo>
                    <a:pt x="100535" y="258480"/>
                  </a:lnTo>
                  <a:lnTo>
                    <a:pt x="143167" y="250398"/>
                  </a:lnTo>
                  <a:lnTo>
                    <a:pt x="171672" y="245415"/>
                  </a:lnTo>
                  <a:lnTo>
                    <a:pt x="20907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594"/>
            <p:cNvSpPr/>
            <p:nvPr>
              <p:custDataLst>
                <p:tags r:id="rId205"/>
              </p:custDataLst>
            </p:nvPr>
          </p:nvSpPr>
          <p:spPr>
            <a:xfrm>
              <a:off x="8747442" y="2305050"/>
              <a:ext cx="206059" cy="66106"/>
            </a:xfrm>
            <a:custGeom>
              <a:avLst/>
              <a:gdLst/>
              <a:ahLst/>
              <a:cxnLst/>
              <a:rect l="0" t="0" r="0" b="0"/>
              <a:pathLst>
                <a:path w="206059" h="66106">
                  <a:moveTo>
                    <a:pt x="82233" y="0"/>
                  </a:moveTo>
                  <a:lnTo>
                    <a:pt x="82233" y="0"/>
                  </a:lnTo>
                  <a:lnTo>
                    <a:pt x="35609" y="31435"/>
                  </a:lnTo>
                  <a:lnTo>
                    <a:pt x="4366" y="53669"/>
                  </a:lnTo>
                  <a:lnTo>
                    <a:pt x="0" y="60189"/>
                  </a:lnTo>
                  <a:lnTo>
                    <a:pt x="3069" y="62351"/>
                  </a:lnTo>
                  <a:lnTo>
                    <a:pt x="49844" y="66105"/>
                  </a:lnTo>
                  <a:lnTo>
                    <a:pt x="94180" y="58958"/>
                  </a:lnTo>
                  <a:lnTo>
                    <a:pt x="125642" y="53367"/>
                  </a:lnTo>
                  <a:lnTo>
                    <a:pt x="157971" y="44533"/>
                  </a:lnTo>
                  <a:lnTo>
                    <a:pt x="20605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595"/>
            <p:cNvSpPr/>
            <p:nvPr>
              <p:custDataLst>
                <p:tags r:id="rId206"/>
              </p:custDataLst>
            </p:nvPr>
          </p:nvSpPr>
          <p:spPr>
            <a:xfrm>
              <a:off x="8753475" y="2249895"/>
              <a:ext cx="133351" cy="13019"/>
            </a:xfrm>
            <a:custGeom>
              <a:avLst/>
              <a:gdLst/>
              <a:ahLst/>
              <a:cxnLst/>
              <a:rect l="0" t="0" r="0" b="0"/>
              <a:pathLst>
                <a:path w="133351" h="13019">
                  <a:moveTo>
                    <a:pt x="0" y="7530"/>
                  </a:moveTo>
                  <a:lnTo>
                    <a:pt x="0" y="7530"/>
                  </a:lnTo>
                  <a:lnTo>
                    <a:pt x="0" y="12586"/>
                  </a:lnTo>
                  <a:lnTo>
                    <a:pt x="1058" y="13018"/>
                  </a:lnTo>
                  <a:lnTo>
                    <a:pt x="8663" y="9627"/>
                  </a:lnTo>
                  <a:lnTo>
                    <a:pt x="50818" y="2749"/>
                  </a:lnTo>
                  <a:lnTo>
                    <a:pt x="94000" y="0"/>
                  </a:lnTo>
                  <a:lnTo>
                    <a:pt x="133350" y="7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596"/>
            <p:cNvSpPr/>
            <p:nvPr>
              <p:custDataLst>
                <p:tags r:id="rId207"/>
              </p:custDataLst>
            </p:nvPr>
          </p:nvSpPr>
          <p:spPr>
            <a:xfrm>
              <a:off x="8467725" y="2133600"/>
              <a:ext cx="85102" cy="266701"/>
            </a:xfrm>
            <a:custGeom>
              <a:avLst/>
              <a:gdLst/>
              <a:ahLst/>
              <a:cxnLst/>
              <a:rect l="0" t="0" r="0" b="0"/>
              <a:pathLst>
                <a:path w="85102" h="266701">
                  <a:moveTo>
                    <a:pt x="57150" y="0"/>
                  </a:moveTo>
                  <a:lnTo>
                    <a:pt x="57150" y="0"/>
                  </a:lnTo>
                  <a:lnTo>
                    <a:pt x="78608" y="21459"/>
                  </a:lnTo>
                  <a:lnTo>
                    <a:pt x="82562" y="31056"/>
                  </a:lnTo>
                  <a:lnTo>
                    <a:pt x="85101" y="69635"/>
                  </a:lnTo>
                  <a:lnTo>
                    <a:pt x="84544" y="108574"/>
                  </a:lnTo>
                  <a:lnTo>
                    <a:pt x="75340" y="155463"/>
                  </a:lnTo>
                  <a:lnTo>
                    <a:pt x="60212" y="199370"/>
                  </a:lnTo>
                  <a:lnTo>
                    <a:pt x="48651" y="22217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821"/>
          <p:cNvGrpSpPr/>
          <p:nvPr/>
        </p:nvGrpSpPr>
        <p:grpSpPr>
          <a:xfrm>
            <a:off x="9210675" y="1854543"/>
            <a:ext cx="1704321" cy="841033"/>
            <a:chOff x="9210675" y="1854543"/>
            <a:chExt cx="1704321" cy="841033"/>
          </a:xfrm>
        </p:grpSpPr>
        <p:sp>
          <p:nvSpPr>
            <p:cNvPr id="122" name="SMARTInkShape-4597"/>
            <p:cNvSpPr/>
            <p:nvPr>
              <p:custDataLst>
                <p:tags r:id="rId185"/>
              </p:custDataLst>
            </p:nvPr>
          </p:nvSpPr>
          <p:spPr>
            <a:xfrm>
              <a:off x="9448800" y="2552700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16815" y="42842"/>
                  </a:lnTo>
                  <a:lnTo>
                    <a:pt x="10964" y="8983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598"/>
            <p:cNvSpPr/>
            <p:nvPr>
              <p:custDataLst>
                <p:tags r:id="rId186"/>
              </p:custDataLst>
            </p:nvPr>
          </p:nvSpPr>
          <p:spPr>
            <a:xfrm>
              <a:off x="9344025" y="1854543"/>
              <a:ext cx="142876" cy="107608"/>
            </a:xfrm>
            <a:custGeom>
              <a:avLst/>
              <a:gdLst/>
              <a:ahLst/>
              <a:cxnLst/>
              <a:rect l="0" t="0" r="0" b="0"/>
              <a:pathLst>
                <a:path w="142876" h="107608">
                  <a:moveTo>
                    <a:pt x="0" y="40932"/>
                  </a:moveTo>
                  <a:lnTo>
                    <a:pt x="0" y="40932"/>
                  </a:lnTo>
                  <a:lnTo>
                    <a:pt x="0" y="54190"/>
                  </a:lnTo>
                  <a:lnTo>
                    <a:pt x="2822" y="60230"/>
                  </a:lnTo>
                  <a:lnTo>
                    <a:pt x="6546" y="66442"/>
                  </a:lnTo>
                  <a:lnTo>
                    <a:pt x="8644" y="76948"/>
                  </a:lnTo>
                  <a:lnTo>
                    <a:pt x="9491" y="97133"/>
                  </a:lnTo>
                  <a:lnTo>
                    <a:pt x="33374" y="57929"/>
                  </a:lnTo>
                  <a:lnTo>
                    <a:pt x="63714" y="17143"/>
                  </a:lnTo>
                  <a:lnTo>
                    <a:pt x="82614" y="2016"/>
                  </a:lnTo>
                  <a:lnTo>
                    <a:pt x="87884" y="171"/>
                  </a:lnTo>
                  <a:lnTo>
                    <a:pt x="92456" y="0"/>
                  </a:lnTo>
                  <a:lnTo>
                    <a:pt x="96562" y="944"/>
                  </a:lnTo>
                  <a:lnTo>
                    <a:pt x="112454" y="17442"/>
                  </a:lnTo>
                  <a:lnTo>
                    <a:pt x="129183" y="45974"/>
                  </a:lnTo>
                  <a:lnTo>
                    <a:pt x="142875" y="10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599"/>
            <p:cNvSpPr/>
            <p:nvPr>
              <p:custDataLst>
                <p:tags r:id="rId187"/>
              </p:custDataLst>
            </p:nvPr>
          </p:nvSpPr>
          <p:spPr>
            <a:xfrm>
              <a:off x="9858375" y="2064685"/>
              <a:ext cx="142399" cy="357015"/>
            </a:xfrm>
            <a:custGeom>
              <a:avLst/>
              <a:gdLst/>
              <a:ahLst/>
              <a:cxnLst/>
              <a:rect l="0" t="0" r="0" b="0"/>
              <a:pathLst>
                <a:path w="142399" h="357015">
                  <a:moveTo>
                    <a:pt x="28575" y="126065"/>
                  </a:moveTo>
                  <a:lnTo>
                    <a:pt x="28575" y="126065"/>
                  </a:lnTo>
                  <a:lnTo>
                    <a:pt x="28575" y="121009"/>
                  </a:lnTo>
                  <a:lnTo>
                    <a:pt x="29633" y="121636"/>
                  </a:lnTo>
                  <a:lnTo>
                    <a:pt x="33632" y="127977"/>
                  </a:lnTo>
                  <a:lnTo>
                    <a:pt x="42766" y="171550"/>
                  </a:lnTo>
                  <a:lnTo>
                    <a:pt x="46986" y="216316"/>
                  </a:lnTo>
                  <a:lnTo>
                    <a:pt x="44614" y="248409"/>
                  </a:lnTo>
                  <a:lnTo>
                    <a:pt x="39386" y="292754"/>
                  </a:lnTo>
                  <a:lnTo>
                    <a:pt x="30731" y="338868"/>
                  </a:lnTo>
                  <a:lnTo>
                    <a:pt x="28475" y="348703"/>
                  </a:lnTo>
                  <a:lnTo>
                    <a:pt x="23943" y="356601"/>
                  </a:lnTo>
                  <a:lnTo>
                    <a:pt x="22314" y="357014"/>
                  </a:lnTo>
                  <a:lnTo>
                    <a:pt x="21226" y="355173"/>
                  </a:lnTo>
                  <a:lnTo>
                    <a:pt x="19178" y="309099"/>
                  </a:lnTo>
                  <a:lnTo>
                    <a:pt x="24144" y="263906"/>
                  </a:lnTo>
                  <a:lnTo>
                    <a:pt x="27263" y="225468"/>
                  </a:lnTo>
                  <a:lnTo>
                    <a:pt x="33242" y="188914"/>
                  </a:lnTo>
                  <a:lnTo>
                    <a:pt x="44745" y="145182"/>
                  </a:lnTo>
                  <a:lnTo>
                    <a:pt x="57208" y="99698"/>
                  </a:lnTo>
                  <a:lnTo>
                    <a:pt x="74091" y="55644"/>
                  </a:lnTo>
                  <a:lnTo>
                    <a:pt x="100719" y="8570"/>
                  </a:lnTo>
                  <a:lnTo>
                    <a:pt x="107557" y="467"/>
                  </a:lnTo>
                  <a:lnTo>
                    <a:pt x="111922" y="0"/>
                  </a:lnTo>
                  <a:lnTo>
                    <a:pt x="122415" y="5125"/>
                  </a:lnTo>
                  <a:lnTo>
                    <a:pt x="128491" y="11636"/>
                  </a:lnTo>
                  <a:lnTo>
                    <a:pt x="137446" y="34552"/>
                  </a:lnTo>
                  <a:lnTo>
                    <a:pt x="141266" y="70610"/>
                  </a:lnTo>
                  <a:lnTo>
                    <a:pt x="142398" y="104695"/>
                  </a:lnTo>
                  <a:lnTo>
                    <a:pt x="137019" y="125033"/>
                  </a:lnTo>
                  <a:lnTo>
                    <a:pt x="126514" y="143598"/>
                  </a:lnTo>
                  <a:lnTo>
                    <a:pt x="104867" y="163833"/>
                  </a:lnTo>
                  <a:lnTo>
                    <a:pt x="87634" y="171828"/>
                  </a:lnTo>
                  <a:lnTo>
                    <a:pt x="48520" y="182076"/>
                  </a:lnTo>
                  <a:lnTo>
                    <a:pt x="27077" y="181819"/>
                  </a:lnTo>
                  <a:lnTo>
                    <a:pt x="0" y="173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600"/>
            <p:cNvSpPr/>
            <p:nvPr>
              <p:custDataLst>
                <p:tags r:id="rId188"/>
              </p:custDataLst>
            </p:nvPr>
          </p:nvSpPr>
          <p:spPr>
            <a:xfrm>
              <a:off x="9991725" y="2209800"/>
              <a:ext cx="152401" cy="177836"/>
            </a:xfrm>
            <a:custGeom>
              <a:avLst/>
              <a:gdLst/>
              <a:ahLst/>
              <a:cxnLst/>
              <a:rect l="0" t="0" r="0" b="0"/>
              <a:pathLst>
                <a:path w="152401" h="177836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9158"/>
                  </a:lnTo>
                  <a:lnTo>
                    <a:pt x="7538" y="40922"/>
                  </a:lnTo>
                  <a:lnTo>
                    <a:pt x="8202" y="43156"/>
                  </a:lnTo>
                  <a:lnTo>
                    <a:pt x="14581" y="48461"/>
                  </a:lnTo>
                  <a:lnTo>
                    <a:pt x="23413" y="55405"/>
                  </a:lnTo>
                  <a:lnTo>
                    <a:pt x="41014" y="83156"/>
                  </a:lnTo>
                  <a:lnTo>
                    <a:pt x="54294" y="119097"/>
                  </a:lnTo>
                  <a:lnTo>
                    <a:pt x="56586" y="150761"/>
                  </a:lnTo>
                  <a:lnTo>
                    <a:pt x="54077" y="165077"/>
                  </a:lnTo>
                  <a:lnTo>
                    <a:pt x="51926" y="170376"/>
                  </a:lnTo>
                  <a:lnTo>
                    <a:pt x="48376" y="173909"/>
                  </a:lnTo>
                  <a:lnTo>
                    <a:pt x="38786" y="177835"/>
                  </a:lnTo>
                  <a:lnTo>
                    <a:pt x="34324" y="177823"/>
                  </a:lnTo>
                  <a:lnTo>
                    <a:pt x="26544" y="174988"/>
                  </a:lnTo>
                  <a:lnTo>
                    <a:pt x="24046" y="171692"/>
                  </a:lnTo>
                  <a:lnTo>
                    <a:pt x="21271" y="162385"/>
                  </a:lnTo>
                  <a:lnTo>
                    <a:pt x="24764" y="140189"/>
                  </a:lnTo>
                  <a:lnTo>
                    <a:pt x="41256" y="99613"/>
                  </a:lnTo>
                  <a:lnTo>
                    <a:pt x="60908" y="67968"/>
                  </a:lnTo>
                  <a:lnTo>
                    <a:pt x="99551" y="27539"/>
                  </a:lnTo>
                  <a:lnTo>
                    <a:pt x="134779" y="53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601"/>
            <p:cNvSpPr/>
            <p:nvPr>
              <p:custDataLst>
                <p:tags r:id="rId189"/>
              </p:custDataLst>
            </p:nvPr>
          </p:nvSpPr>
          <p:spPr>
            <a:xfrm>
              <a:off x="10330401" y="2105417"/>
              <a:ext cx="128050" cy="342509"/>
            </a:xfrm>
            <a:custGeom>
              <a:avLst/>
              <a:gdLst/>
              <a:ahLst/>
              <a:cxnLst/>
              <a:rect l="0" t="0" r="0" b="0"/>
              <a:pathLst>
                <a:path w="128050" h="342509">
                  <a:moveTo>
                    <a:pt x="128049" y="9133"/>
                  </a:moveTo>
                  <a:lnTo>
                    <a:pt x="128049" y="9133"/>
                  </a:lnTo>
                  <a:lnTo>
                    <a:pt x="119847" y="932"/>
                  </a:lnTo>
                  <a:lnTo>
                    <a:pt x="108804" y="0"/>
                  </a:lnTo>
                  <a:lnTo>
                    <a:pt x="92126" y="4781"/>
                  </a:lnTo>
                  <a:lnTo>
                    <a:pt x="73779" y="23013"/>
                  </a:lnTo>
                  <a:lnTo>
                    <a:pt x="49673" y="63106"/>
                  </a:lnTo>
                  <a:lnTo>
                    <a:pt x="30174" y="105428"/>
                  </a:lnTo>
                  <a:lnTo>
                    <a:pt x="17033" y="144806"/>
                  </a:lnTo>
                  <a:lnTo>
                    <a:pt x="7431" y="184211"/>
                  </a:lnTo>
                  <a:lnTo>
                    <a:pt x="0" y="217994"/>
                  </a:lnTo>
                  <a:lnTo>
                    <a:pt x="3074" y="261155"/>
                  </a:lnTo>
                  <a:lnTo>
                    <a:pt x="5830" y="277776"/>
                  </a:lnTo>
                  <a:lnTo>
                    <a:pt x="20339" y="304984"/>
                  </a:lnTo>
                  <a:lnTo>
                    <a:pt x="42160" y="329979"/>
                  </a:lnTo>
                  <a:lnTo>
                    <a:pt x="52129" y="336939"/>
                  </a:lnTo>
                  <a:lnTo>
                    <a:pt x="99474" y="34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602"/>
            <p:cNvSpPr/>
            <p:nvPr>
              <p:custDataLst>
                <p:tags r:id="rId190"/>
              </p:custDataLst>
            </p:nvPr>
          </p:nvSpPr>
          <p:spPr>
            <a:xfrm>
              <a:off x="10514150" y="2181617"/>
              <a:ext cx="106226" cy="237734"/>
            </a:xfrm>
            <a:custGeom>
              <a:avLst/>
              <a:gdLst/>
              <a:ahLst/>
              <a:cxnLst/>
              <a:rect l="0" t="0" r="0" b="0"/>
              <a:pathLst>
                <a:path w="106226" h="237734">
                  <a:moveTo>
                    <a:pt x="10975" y="9133"/>
                  </a:moveTo>
                  <a:lnTo>
                    <a:pt x="10975" y="9133"/>
                  </a:lnTo>
                  <a:lnTo>
                    <a:pt x="10975" y="932"/>
                  </a:lnTo>
                  <a:lnTo>
                    <a:pt x="863" y="0"/>
                  </a:lnTo>
                  <a:lnTo>
                    <a:pt x="0" y="1986"/>
                  </a:lnTo>
                  <a:lnTo>
                    <a:pt x="8181" y="20383"/>
                  </a:lnTo>
                  <a:lnTo>
                    <a:pt x="9112" y="26158"/>
                  </a:lnTo>
                  <a:lnTo>
                    <a:pt x="15791" y="38219"/>
                  </a:lnTo>
                  <a:lnTo>
                    <a:pt x="28630" y="59731"/>
                  </a:lnTo>
                  <a:lnTo>
                    <a:pt x="47505" y="100502"/>
                  </a:lnTo>
                  <a:lnTo>
                    <a:pt x="65425" y="141921"/>
                  </a:lnTo>
                  <a:lnTo>
                    <a:pt x="82840" y="181570"/>
                  </a:lnTo>
                  <a:lnTo>
                    <a:pt x="106225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603"/>
            <p:cNvSpPr/>
            <p:nvPr>
              <p:custDataLst>
                <p:tags r:id="rId191"/>
              </p:custDataLst>
            </p:nvPr>
          </p:nvSpPr>
          <p:spPr>
            <a:xfrm>
              <a:off x="10515600" y="2143125"/>
              <a:ext cx="200026" cy="314326"/>
            </a:xfrm>
            <a:custGeom>
              <a:avLst/>
              <a:gdLst/>
              <a:ahLst/>
              <a:cxnLst/>
              <a:rect l="0" t="0" r="0" b="0"/>
              <a:pathLst>
                <a:path w="200026" h="314326">
                  <a:moveTo>
                    <a:pt x="200025" y="0"/>
                  </a:moveTo>
                  <a:lnTo>
                    <a:pt x="200025" y="0"/>
                  </a:lnTo>
                  <a:lnTo>
                    <a:pt x="194968" y="0"/>
                  </a:lnTo>
                  <a:lnTo>
                    <a:pt x="181711" y="5057"/>
                  </a:lnTo>
                  <a:lnTo>
                    <a:pt x="164378" y="18314"/>
                  </a:lnTo>
                  <a:lnTo>
                    <a:pt x="128539" y="63024"/>
                  </a:lnTo>
                  <a:lnTo>
                    <a:pt x="97650" y="107277"/>
                  </a:lnTo>
                  <a:lnTo>
                    <a:pt x="83614" y="131269"/>
                  </a:lnTo>
                  <a:lnTo>
                    <a:pt x="54852" y="173508"/>
                  </a:lnTo>
                  <a:lnTo>
                    <a:pt x="32950" y="217451"/>
                  </a:lnTo>
                  <a:lnTo>
                    <a:pt x="18111" y="258928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604"/>
            <p:cNvSpPr/>
            <p:nvPr>
              <p:custDataLst>
                <p:tags r:id="rId192"/>
              </p:custDataLst>
            </p:nvPr>
          </p:nvSpPr>
          <p:spPr>
            <a:xfrm>
              <a:off x="10734675" y="24193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8689" y="25439"/>
                  </a:lnTo>
                  <a:lnTo>
                    <a:pt x="5793" y="296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605"/>
            <p:cNvSpPr/>
            <p:nvPr>
              <p:custDataLst>
                <p:tags r:id="rId193"/>
              </p:custDataLst>
            </p:nvPr>
          </p:nvSpPr>
          <p:spPr>
            <a:xfrm>
              <a:off x="10748498" y="2276475"/>
              <a:ext cx="33253" cy="45377"/>
            </a:xfrm>
            <a:custGeom>
              <a:avLst/>
              <a:gdLst/>
              <a:ahLst/>
              <a:cxnLst/>
              <a:rect l="0" t="0" r="0" b="0"/>
              <a:pathLst>
                <a:path w="33253" h="45377">
                  <a:moveTo>
                    <a:pt x="14752" y="9525"/>
                  </a:moveTo>
                  <a:lnTo>
                    <a:pt x="14752" y="9525"/>
                  </a:lnTo>
                  <a:lnTo>
                    <a:pt x="9695" y="4469"/>
                  </a:lnTo>
                  <a:lnTo>
                    <a:pt x="8206" y="4037"/>
                  </a:lnTo>
                  <a:lnTo>
                    <a:pt x="7214" y="4808"/>
                  </a:lnTo>
                  <a:lnTo>
                    <a:pt x="5050" y="8487"/>
                  </a:lnTo>
                  <a:lnTo>
                    <a:pt x="561" y="13650"/>
                  </a:lnTo>
                  <a:lnTo>
                    <a:pt x="0" y="17566"/>
                  </a:lnTo>
                  <a:lnTo>
                    <a:pt x="2199" y="27563"/>
                  </a:lnTo>
                  <a:lnTo>
                    <a:pt x="9386" y="40035"/>
                  </a:lnTo>
                  <a:lnTo>
                    <a:pt x="15189" y="44252"/>
                  </a:lnTo>
                  <a:lnTo>
                    <a:pt x="18218" y="45376"/>
                  </a:lnTo>
                  <a:lnTo>
                    <a:pt x="21297" y="45067"/>
                  </a:lnTo>
                  <a:lnTo>
                    <a:pt x="27539" y="41902"/>
                  </a:lnTo>
                  <a:lnTo>
                    <a:pt x="29626" y="39576"/>
                  </a:lnTo>
                  <a:lnTo>
                    <a:pt x="31946" y="34170"/>
                  </a:lnTo>
                  <a:lnTo>
                    <a:pt x="33252" y="25176"/>
                  </a:lnTo>
                  <a:lnTo>
                    <a:pt x="30735" y="18951"/>
                  </a:lnTo>
                  <a:lnTo>
                    <a:pt x="14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606"/>
            <p:cNvSpPr/>
            <p:nvPr>
              <p:custDataLst>
                <p:tags r:id="rId194"/>
              </p:custDataLst>
            </p:nvPr>
          </p:nvSpPr>
          <p:spPr>
            <a:xfrm>
              <a:off x="10810875" y="2106349"/>
              <a:ext cx="104121" cy="427302"/>
            </a:xfrm>
            <a:custGeom>
              <a:avLst/>
              <a:gdLst/>
              <a:ahLst/>
              <a:cxnLst/>
              <a:rect l="0" t="0" r="0" b="0"/>
              <a:pathLst>
                <a:path w="104121" h="427302">
                  <a:moveTo>
                    <a:pt x="76200" y="8201"/>
                  </a:moveTo>
                  <a:lnTo>
                    <a:pt x="76200" y="8201"/>
                  </a:lnTo>
                  <a:lnTo>
                    <a:pt x="81257" y="3144"/>
                  </a:lnTo>
                  <a:lnTo>
                    <a:pt x="86561" y="662"/>
                  </a:lnTo>
                  <a:lnTo>
                    <a:pt x="89457" y="0"/>
                  </a:lnTo>
                  <a:lnTo>
                    <a:pt x="91387" y="1675"/>
                  </a:lnTo>
                  <a:lnTo>
                    <a:pt x="99798" y="35420"/>
                  </a:lnTo>
                  <a:lnTo>
                    <a:pt x="103301" y="75062"/>
                  </a:lnTo>
                  <a:lnTo>
                    <a:pt x="104120" y="107767"/>
                  </a:lnTo>
                  <a:lnTo>
                    <a:pt x="103425" y="141353"/>
                  </a:lnTo>
                  <a:lnTo>
                    <a:pt x="98143" y="186177"/>
                  </a:lnTo>
                  <a:lnTo>
                    <a:pt x="96534" y="220652"/>
                  </a:lnTo>
                  <a:lnTo>
                    <a:pt x="90574" y="260591"/>
                  </a:lnTo>
                  <a:lnTo>
                    <a:pt x="79080" y="308018"/>
                  </a:lnTo>
                  <a:lnTo>
                    <a:pt x="58405" y="351908"/>
                  </a:lnTo>
                  <a:lnTo>
                    <a:pt x="27999" y="394848"/>
                  </a:lnTo>
                  <a:lnTo>
                    <a:pt x="0" y="4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607"/>
            <p:cNvSpPr/>
            <p:nvPr>
              <p:custDataLst>
                <p:tags r:id="rId195"/>
              </p:custDataLst>
            </p:nvPr>
          </p:nvSpPr>
          <p:spPr>
            <a:xfrm>
              <a:off x="9286875" y="2628900"/>
              <a:ext cx="85726" cy="36385"/>
            </a:xfrm>
            <a:custGeom>
              <a:avLst/>
              <a:gdLst/>
              <a:ahLst/>
              <a:cxnLst/>
              <a:rect l="0" t="0" r="0" b="0"/>
              <a:pathLst>
                <a:path w="85726" h="36385">
                  <a:moveTo>
                    <a:pt x="0" y="19050"/>
                  </a:moveTo>
                  <a:lnTo>
                    <a:pt x="0" y="19050"/>
                  </a:lnTo>
                  <a:lnTo>
                    <a:pt x="0" y="32307"/>
                  </a:lnTo>
                  <a:lnTo>
                    <a:pt x="2117" y="34238"/>
                  </a:lnTo>
                  <a:lnTo>
                    <a:pt x="10113" y="36384"/>
                  </a:lnTo>
                  <a:lnTo>
                    <a:pt x="14150" y="35898"/>
                  </a:lnTo>
                  <a:lnTo>
                    <a:pt x="55900" y="1873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608"/>
            <p:cNvSpPr/>
            <p:nvPr>
              <p:custDataLst>
                <p:tags r:id="rId196"/>
              </p:custDataLst>
            </p:nvPr>
          </p:nvSpPr>
          <p:spPr>
            <a:xfrm>
              <a:off x="9286875" y="2547212"/>
              <a:ext cx="57151" cy="5489"/>
            </a:xfrm>
            <a:custGeom>
              <a:avLst/>
              <a:gdLst/>
              <a:ahLst/>
              <a:cxnLst/>
              <a:rect l="0" t="0" r="0" b="0"/>
              <a:pathLst>
                <a:path w="57151" h="5489">
                  <a:moveTo>
                    <a:pt x="0" y="5488"/>
                  </a:moveTo>
                  <a:lnTo>
                    <a:pt x="0" y="5488"/>
                  </a:lnTo>
                  <a:lnTo>
                    <a:pt x="9721" y="4430"/>
                  </a:lnTo>
                  <a:lnTo>
                    <a:pt x="30397" y="0"/>
                  </a:lnTo>
                  <a:lnTo>
                    <a:pt x="571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609"/>
            <p:cNvSpPr/>
            <p:nvPr>
              <p:custDataLst>
                <p:tags r:id="rId197"/>
              </p:custDataLst>
            </p:nvPr>
          </p:nvSpPr>
          <p:spPr>
            <a:xfrm>
              <a:off x="9221524" y="2448826"/>
              <a:ext cx="8202" cy="27675"/>
            </a:xfrm>
            <a:custGeom>
              <a:avLst/>
              <a:gdLst/>
              <a:ahLst/>
              <a:cxnLst/>
              <a:rect l="0" t="0" r="0" b="0"/>
              <a:pathLst>
                <a:path w="8202" h="27675">
                  <a:moveTo>
                    <a:pt x="8201" y="27674"/>
                  </a:moveTo>
                  <a:lnTo>
                    <a:pt x="8201" y="27674"/>
                  </a:lnTo>
                  <a:lnTo>
                    <a:pt x="8201" y="9360"/>
                  </a:lnTo>
                  <a:lnTo>
                    <a:pt x="7143" y="5940"/>
                  </a:lnTo>
                  <a:lnTo>
                    <a:pt x="5379" y="3659"/>
                  </a:lnTo>
                  <a:lnTo>
                    <a:pt x="0" y="0"/>
                  </a:lnTo>
                  <a:lnTo>
                    <a:pt x="8201" y="8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610"/>
            <p:cNvSpPr/>
            <p:nvPr>
              <p:custDataLst>
                <p:tags r:id="rId198"/>
              </p:custDataLst>
            </p:nvPr>
          </p:nvSpPr>
          <p:spPr>
            <a:xfrm>
              <a:off x="9210675" y="259080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2029" y="16246"/>
                  </a:lnTo>
                  <a:lnTo>
                    <a:pt x="11685" y="61666"/>
                  </a:lnTo>
                  <a:lnTo>
                    <a:pt x="9427" y="8138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611"/>
            <p:cNvSpPr/>
            <p:nvPr>
              <p:custDataLst>
                <p:tags r:id="rId199"/>
              </p:custDataLst>
            </p:nvPr>
          </p:nvSpPr>
          <p:spPr>
            <a:xfrm>
              <a:off x="9250300" y="2095500"/>
              <a:ext cx="417576" cy="95251"/>
            </a:xfrm>
            <a:custGeom>
              <a:avLst/>
              <a:gdLst/>
              <a:ahLst/>
              <a:cxnLst/>
              <a:rect l="0" t="0" r="0" b="0"/>
              <a:pathLst>
                <a:path w="417576" h="95251">
                  <a:moveTo>
                    <a:pt x="55625" y="95250"/>
                  </a:moveTo>
                  <a:lnTo>
                    <a:pt x="55625" y="95250"/>
                  </a:lnTo>
                  <a:lnTo>
                    <a:pt x="10060" y="64873"/>
                  </a:lnTo>
                  <a:lnTo>
                    <a:pt x="3624" y="60583"/>
                  </a:lnTo>
                  <a:lnTo>
                    <a:pt x="763" y="53031"/>
                  </a:lnTo>
                  <a:lnTo>
                    <a:pt x="0" y="48054"/>
                  </a:lnTo>
                  <a:lnTo>
                    <a:pt x="2667" y="43678"/>
                  </a:lnTo>
                  <a:lnTo>
                    <a:pt x="14097" y="35993"/>
                  </a:lnTo>
                  <a:lnTo>
                    <a:pt x="50479" y="22436"/>
                  </a:lnTo>
                  <a:lnTo>
                    <a:pt x="95728" y="13821"/>
                  </a:lnTo>
                  <a:lnTo>
                    <a:pt x="137946" y="9740"/>
                  </a:lnTo>
                  <a:lnTo>
                    <a:pt x="182439" y="3356"/>
                  </a:lnTo>
                  <a:lnTo>
                    <a:pt x="223962" y="994"/>
                  </a:lnTo>
                  <a:lnTo>
                    <a:pt x="268251" y="295"/>
                  </a:lnTo>
                  <a:lnTo>
                    <a:pt x="308655" y="87"/>
                  </a:lnTo>
                  <a:lnTo>
                    <a:pt x="349554" y="26"/>
                  </a:lnTo>
                  <a:lnTo>
                    <a:pt x="417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612"/>
            <p:cNvSpPr/>
            <p:nvPr>
              <p:custDataLst>
                <p:tags r:id="rId200"/>
              </p:custDataLst>
            </p:nvPr>
          </p:nvSpPr>
          <p:spPr>
            <a:xfrm>
              <a:off x="9448800" y="2166147"/>
              <a:ext cx="45911" cy="243679"/>
            </a:xfrm>
            <a:custGeom>
              <a:avLst/>
              <a:gdLst/>
              <a:ahLst/>
              <a:cxnLst/>
              <a:rect l="0" t="0" r="0" b="0"/>
              <a:pathLst>
                <a:path w="45911" h="243679">
                  <a:moveTo>
                    <a:pt x="28575" y="24603"/>
                  </a:moveTo>
                  <a:lnTo>
                    <a:pt x="28575" y="24603"/>
                  </a:lnTo>
                  <a:lnTo>
                    <a:pt x="36180" y="4965"/>
                  </a:lnTo>
                  <a:lnTo>
                    <a:pt x="41832" y="0"/>
                  </a:lnTo>
                  <a:lnTo>
                    <a:pt x="43762" y="1851"/>
                  </a:lnTo>
                  <a:lnTo>
                    <a:pt x="45910" y="12374"/>
                  </a:lnTo>
                  <a:lnTo>
                    <a:pt x="39682" y="53663"/>
                  </a:lnTo>
                  <a:lnTo>
                    <a:pt x="31278" y="93303"/>
                  </a:lnTo>
                  <a:lnTo>
                    <a:pt x="18957" y="135736"/>
                  </a:lnTo>
                  <a:lnTo>
                    <a:pt x="11388" y="178965"/>
                  </a:lnTo>
                  <a:lnTo>
                    <a:pt x="0" y="24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613"/>
            <p:cNvSpPr/>
            <p:nvPr>
              <p:custDataLst>
                <p:tags r:id="rId201"/>
              </p:custDataLst>
            </p:nvPr>
          </p:nvSpPr>
          <p:spPr>
            <a:xfrm>
              <a:off x="9305925" y="2118587"/>
              <a:ext cx="112977" cy="281714"/>
            </a:xfrm>
            <a:custGeom>
              <a:avLst/>
              <a:gdLst/>
              <a:ahLst/>
              <a:cxnLst/>
              <a:rect l="0" t="0" r="0" b="0"/>
              <a:pathLst>
                <a:path w="112977" h="281714">
                  <a:moveTo>
                    <a:pt x="104775" y="5488"/>
                  </a:moveTo>
                  <a:lnTo>
                    <a:pt x="104775" y="5488"/>
                  </a:lnTo>
                  <a:lnTo>
                    <a:pt x="109832" y="431"/>
                  </a:lnTo>
                  <a:lnTo>
                    <a:pt x="111321" y="0"/>
                  </a:lnTo>
                  <a:lnTo>
                    <a:pt x="112315" y="771"/>
                  </a:lnTo>
                  <a:lnTo>
                    <a:pt x="112976" y="2343"/>
                  </a:lnTo>
                  <a:lnTo>
                    <a:pt x="100926" y="41840"/>
                  </a:lnTo>
                  <a:lnTo>
                    <a:pt x="87709" y="83459"/>
                  </a:lnTo>
                  <a:lnTo>
                    <a:pt x="71732" y="125369"/>
                  </a:lnTo>
                  <a:lnTo>
                    <a:pt x="53593" y="168126"/>
                  </a:lnTo>
                  <a:lnTo>
                    <a:pt x="28500" y="208790"/>
                  </a:lnTo>
                  <a:lnTo>
                    <a:pt x="8217" y="251903"/>
                  </a:lnTo>
                  <a:lnTo>
                    <a:pt x="0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822"/>
          <p:cNvGrpSpPr/>
          <p:nvPr/>
        </p:nvGrpSpPr>
        <p:grpSpPr>
          <a:xfrm>
            <a:off x="8039100" y="3057525"/>
            <a:ext cx="3914776" cy="3943351"/>
            <a:chOff x="8039100" y="3057525"/>
            <a:chExt cx="3914776" cy="3943351"/>
          </a:xfrm>
        </p:grpSpPr>
        <p:sp>
          <p:nvSpPr>
            <p:cNvPr id="140" name="SMARTInkShape-4614"/>
            <p:cNvSpPr/>
            <p:nvPr>
              <p:custDataLst>
                <p:tags r:id="rId146"/>
              </p:custDataLst>
            </p:nvPr>
          </p:nvSpPr>
          <p:spPr>
            <a:xfrm>
              <a:off x="8086725" y="3105150"/>
              <a:ext cx="84401" cy="3895726"/>
            </a:xfrm>
            <a:custGeom>
              <a:avLst/>
              <a:gdLst/>
              <a:ahLst/>
              <a:cxnLst/>
              <a:rect l="0" t="0" r="0" b="0"/>
              <a:pathLst>
                <a:path w="84401" h="3895726">
                  <a:moveTo>
                    <a:pt x="0" y="0"/>
                  </a:moveTo>
                  <a:lnTo>
                    <a:pt x="0" y="0"/>
                  </a:lnTo>
                  <a:lnTo>
                    <a:pt x="13092" y="14150"/>
                  </a:lnTo>
                  <a:lnTo>
                    <a:pt x="25073" y="35832"/>
                  </a:lnTo>
                  <a:lnTo>
                    <a:pt x="35909" y="79261"/>
                  </a:lnTo>
                  <a:lnTo>
                    <a:pt x="37812" y="125286"/>
                  </a:lnTo>
                  <a:lnTo>
                    <a:pt x="38043" y="172366"/>
                  </a:lnTo>
                  <a:lnTo>
                    <a:pt x="40905" y="209821"/>
                  </a:lnTo>
                  <a:lnTo>
                    <a:pt x="45634" y="250553"/>
                  </a:lnTo>
                  <a:lnTo>
                    <a:pt x="47035" y="296135"/>
                  </a:lnTo>
                  <a:lnTo>
                    <a:pt x="47364" y="328466"/>
                  </a:lnTo>
                  <a:lnTo>
                    <a:pt x="47509" y="364001"/>
                  </a:lnTo>
                  <a:lnTo>
                    <a:pt x="47573" y="400962"/>
                  </a:lnTo>
                  <a:lnTo>
                    <a:pt x="47602" y="438555"/>
                  </a:lnTo>
                  <a:lnTo>
                    <a:pt x="47615" y="476430"/>
                  </a:lnTo>
                  <a:lnTo>
                    <a:pt x="50443" y="517252"/>
                  </a:lnTo>
                  <a:lnTo>
                    <a:pt x="54169" y="560090"/>
                  </a:lnTo>
                  <a:lnTo>
                    <a:pt x="55825" y="603823"/>
                  </a:lnTo>
                  <a:lnTo>
                    <a:pt x="56561" y="650777"/>
                  </a:lnTo>
                  <a:lnTo>
                    <a:pt x="56757" y="675151"/>
                  </a:lnTo>
                  <a:lnTo>
                    <a:pt x="57946" y="699867"/>
                  </a:lnTo>
                  <a:lnTo>
                    <a:pt x="59798" y="724812"/>
                  </a:lnTo>
                  <a:lnTo>
                    <a:pt x="62090" y="749908"/>
                  </a:lnTo>
                  <a:lnTo>
                    <a:pt x="63619" y="776163"/>
                  </a:lnTo>
                  <a:lnTo>
                    <a:pt x="64637" y="803192"/>
                  </a:lnTo>
                  <a:lnTo>
                    <a:pt x="65316" y="830737"/>
                  </a:lnTo>
                  <a:lnTo>
                    <a:pt x="65769" y="858624"/>
                  </a:lnTo>
                  <a:lnTo>
                    <a:pt x="66071" y="886741"/>
                  </a:lnTo>
                  <a:lnTo>
                    <a:pt x="66273" y="915011"/>
                  </a:lnTo>
                  <a:lnTo>
                    <a:pt x="66407" y="944440"/>
                  </a:lnTo>
                  <a:lnTo>
                    <a:pt x="66496" y="974643"/>
                  </a:lnTo>
                  <a:lnTo>
                    <a:pt x="66556" y="1005362"/>
                  </a:lnTo>
                  <a:lnTo>
                    <a:pt x="67655" y="1036425"/>
                  </a:lnTo>
                  <a:lnTo>
                    <a:pt x="69445" y="1067717"/>
                  </a:lnTo>
                  <a:lnTo>
                    <a:pt x="71697" y="1099161"/>
                  </a:lnTo>
                  <a:lnTo>
                    <a:pt x="73198" y="1131766"/>
                  </a:lnTo>
                  <a:lnTo>
                    <a:pt x="74199" y="1165144"/>
                  </a:lnTo>
                  <a:lnTo>
                    <a:pt x="74866" y="1199038"/>
                  </a:lnTo>
                  <a:lnTo>
                    <a:pt x="75311" y="1233275"/>
                  </a:lnTo>
                  <a:lnTo>
                    <a:pt x="75607" y="1267742"/>
                  </a:lnTo>
                  <a:lnTo>
                    <a:pt x="75805" y="1302361"/>
                  </a:lnTo>
                  <a:lnTo>
                    <a:pt x="75936" y="1337082"/>
                  </a:lnTo>
                  <a:lnTo>
                    <a:pt x="76024" y="1371872"/>
                  </a:lnTo>
                  <a:lnTo>
                    <a:pt x="76083" y="1406706"/>
                  </a:lnTo>
                  <a:lnTo>
                    <a:pt x="76122" y="1442629"/>
                  </a:lnTo>
                  <a:lnTo>
                    <a:pt x="76148" y="1479278"/>
                  </a:lnTo>
                  <a:lnTo>
                    <a:pt x="76166" y="1516410"/>
                  </a:lnTo>
                  <a:lnTo>
                    <a:pt x="76177" y="1552806"/>
                  </a:lnTo>
                  <a:lnTo>
                    <a:pt x="76184" y="1588713"/>
                  </a:lnTo>
                  <a:lnTo>
                    <a:pt x="76190" y="1624292"/>
                  </a:lnTo>
                  <a:lnTo>
                    <a:pt x="76192" y="1659653"/>
                  </a:lnTo>
                  <a:lnTo>
                    <a:pt x="76195" y="1694869"/>
                  </a:lnTo>
                  <a:lnTo>
                    <a:pt x="76197" y="1729987"/>
                  </a:lnTo>
                  <a:lnTo>
                    <a:pt x="77257" y="1765041"/>
                  </a:lnTo>
                  <a:lnTo>
                    <a:pt x="79021" y="1800053"/>
                  </a:lnTo>
                  <a:lnTo>
                    <a:pt x="81256" y="1835035"/>
                  </a:lnTo>
                  <a:lnTo>
                    <a:pt x="82745" y="1871057"/>
                  </a:lnTo>
                  <a:lnTo>
                    <a:pt x="83738" y="1907772"/>
                  </a:lnTo>
                  <a:lnTo>
                    <a:pt x="84400" y="1944948"/>
                  </a:lnTo>
                  <a:lnTo>
                    <a:pt x="83784" y="1981374"/>
                  </a:lnTo>
                  <a:lnTo>
                    <a:pt x="82314" y="2017299"/>
                  </a:lnTo>
                  <a:lnTo>
                    <a:pt x="80276" y="2052891"/>
                  </a:lnTo>
                  <a:lnTo>
                    <a:pt x="78917" y="2089319"/>
                  </a:lnTo>
                  <a:lnTo>
                    <a:pt x="78012" y="2126304"/>
                  </a:lnTo>
                  <a:lnTo>
                    <a:pt x="77408" y="2163661"/>
                  </a:lnTo>
                  <a:lnTo>
                    <a:pt x="77005" y="2201266"/>
                  </a:lnTo>
                  <a:lnTo>
                    <a:pt x="76736" y="2239035"/>
                  </a:lnTo>
                  <a:lnTo>
                    <a:pt x="76557" y="2276915"/>
                  </a:lnTo>
                  <a:lnTo>
                    <a:pt x="75381" y="2312752"/>
                  </a:lnTo>
                  <a:lnTo>
                    <a:pt x="73537" y="2347226"/>
                  </a:lnTo>
                  <a:lnTo>
                    <a:pt x="71251" y="2380793"/>
                  </a:lnTo>
                  <a:lnTo>
                    <a:pt x="69725" y="2414812"/>
                  </a:lnTo>
                  <a:lnTo>
                    <a:pt x="68708" y="2449133"/>
                  </a:lnTo>
                  <a:lnTo>
                    <a:pt x="68031" y="2483655"/>
                  </a:lnTo>
                  <a:lnTo>
                    <a:pt x="67579" y="2519370"/>
                  </a:lnTo>
                  <a:lnTo>
                    <a:pt x="67277" y="2555880"/>
                  </a:lnTo>
                  <a:lnTo>
                    <a:pt x="67077" y="2592920"/>
                  </a:lnTo>
                  <a:lnTo>
                    <a:pt x="65885" y="2629255"/>
                  </a:lnTo>
                  <a:lnTo>
                    <a:pt x="64032" y="2665119"/>
                  </a:lnTo>
                  <a:lnTo>
                    <a:pt x="61737" y="2700671"/>
                  </a:lnTo>
                  <a:lnTo>
                    <a:pt x="60209" y="2734956"/>
                  </a:lnTo>
                  <a:lnTo>
                    <a:pt x="59189" y="2768395"/>
                  </a:lnTo>
                  <a:lnTo>
                    <a:pt x="58509" y="2801272"/>
                  </a:lnTo>
                  <a:lnTo>
                    <a:pt x="58056" y="2833773"/>
                  </a:lnTo>
                  <a:lnTo>
                    <a:pt x="57754" y="2866024"/>
                  </a:lnTo>
                  <a:lnTo>
                    <a:pt x="57552" y="2898107"/>
                  </a:lnTo>
                  <a:lnTo>
                    <a:pt x="56360" y="2931138"/>
                  </a:lnTo>
                  <a:lnTo>
                    <a:pt x="54507" y="2964801"/>
                  </a:lnTo>
                  <a:lnTo>
                    <a:pt x="52212" y="2998884"/>
                  </a:lnTo>
                  <a:lnTo>
                    <a:pt x="50684" y="3031131"/>
                  </a:lnTo>
                  <a:lnTo>
                    <a:pt x="49664" y="3062154"/>
                  </a:lnTo>
                  <a:lnTo>
                    <a:pt x="48984" y="3092361"/>
                  </a:lnTo>
                  <a:lnTo>
                    <a:pt x="47472" y="3123083"/>
                  </a:lnTo>
                  <a:lnTo>
                    <a:pt x="45407" y="3154147"/>
                  </a:lnTo>
                  <a:lnTo>
                    <a:pt x="42971" y="3185440"/>
                  </a:lnTo>
                  <a:lnTo>
                    <a:pt x="40290" y="3214768"/>
                  </a:lnTo>
                  <a:lnTo>
                    <a:pt x="37443" y="3242787"/>
                  </a:lnTo>
                  <a:lnTo>
                    <a:pt x="34487" y="3269933"/>
                  </a:lnTo>
                  <a:lnTo>
                    <a:pt x="31202" y="3314207"/>
                  </a:lnTo>
                  <a:lnTo>
                    <a:pt x="29742" y="3351522"/>
                  </a:lnTo>
                  <a:lnTo>
                    <a:pt x="29094" y="3385746"/>
                  </a:lnTo>
                  <a:lnTo>
                    <a:pt x="28805" y="3418595"/>
                  </a:lnTo>
                  <a:lnTo>
                    <a:pt x="28678" y="3450834"/>
                  </a:lnTo>
                  <a:lnTo>
                    <a:pt x="28621" y="3482801"/>
                  </a:lnTo>
                  <a:lnTo>
                    <a:pt x="28595" y="3517470"/>
                  </a:lnTo>
                  <a:lnTo>
                    <a:pt x="28584" y="3552987"/>
                  </a:lnTo>
                  <a:lnTo>
                    <a:pt x="28579" y="3586411"/>
                  </a:lnTo>
                  <a:lnTo>
                    <a:pt x="28577" y="3618905"/>
                  </a:lnTo>
                  <a:lnTo>
                    <a:pt x="28576" y="3650986"/>
                  </a:lnTo>
                  <a:lnTo>
                    <a:pt x="28575" y="3682883"/>
                  </a:lnTo>
                  <a:lnTo>
                    <a:pt x="28575" y="3714698"/>
                  </a:lnTo>
                  <a:lnTo>
                    <a:pt x="28575" y="3759537"/>
                  </a:lnTo>
                  <a:lnTo>
                    <a:pt x="31397" y="3799634"/>
                  </a:lnTo>
                  <a:lnTo>
                    <a:pt x="36113" y="3838326"/>
                  </a:lnTo>
                  <a:lnTo>
                    <a:pt x="37839" y="3884717"/>
                  </a:lnTo>
                  <a:lnTo>
                    <a:pt x="38100" y="389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615"/>
            <p:cNvSpPr/>
            <p:nvPr>
              <p:custDataLst>
                <p:tags r:id="rId147"/>
              </p:custDataLst>
            </p:nvPr>
          </p:nvSpPr>
          <p:spPr>
            <a:xfrm>
              <a:off x="8858545" y="3904505"/>
              <a:ext cx="71869" cy="257921"/>
            </a:xfrm>
            <a:custGeom>
              <a:avLst/>
              <a:gdLst/>
              <a:ahLst/>
              <a:cxnLst/>
              <a:rect l="0" t="0" r="0" b="0"/>
              <a:pathLst>
                <a:path w="71869" h="257921">
                  <a:moveTo>
                    <a:pt x="66380" y="19795"/>
                  </a:moveTo>
                  <a:lnTo>
                    <a:pt x="66380" y="19795"/>
                  </a:lnTo>
                  <a:lnTo>
                    <a:pt x="71868" y="1215"/>
                  </a:lnTo>
                  <a:lnTo>
                    <a:pt x="71097" y="0"/>
                  </a:lnTo>
                  <a:lnTo>
                    <a:pt x="69525" y="249"/>
                  </a:lnTo>
                  <a:lnTo>
                    <a:pt x="57198" y="10711"/>
                  </a:lnTo>
                  <a:lnTo>
                    <a:pt x="30729" y="54399"/>
                  </a:lnTo>
                  <a:lnTo>
                    <a:pt x="11007" y="97774"/>
                  </a:lnTo>
                  <a:lnTo>
                    <a:pt x="3054" y="141913"/>
                  </a:lnTo>
                  <a:lnTo>
                    <a:pt x="366" y="182480"/>
                  </a:lnTo>
                  <a:lnTo>
                    <a:pt x="0" y="201108"/>
                  </a:lnTo>
                  <a:lnTo>
                    <a:pt x="5481" y="219970"/>
                  </a:lnTo>
                  <a:lnTo>
                    <a:pt x="16133" y="242780"/>
                  </a:lnTo>
                  <a:lnTo>
                    <a:pt x="47330" y="257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616"/>
            <p:cNvSpPr/>
            <p:nvPr>
              <p:custDataLst>
                <p:tags r:id="rId148"/>
              </p:custDataLst>
            </p:nvPr>
          </p:nvSpPr>
          <p:spPr>
            <a:xfrm>
              <a:off x="9001320" y="3970528"/>
              <a:ext cx="102666" cy="346313"/>
            </a:xfrm>
            <a:custGeom>
              <a:avLst/>
              <a:gdLst/>
              <a:ahLst/>
              <a:cxnLst/>
              <a:rect l="0" t="0" r="0" b="0"/>
              <a:pathLst>
                <a:path w="102666" h="346313">
                  <a:moveTo>
                    <a:pt x="37905" y="96647"/>
                  </a:moveTo>
                  <a:lnTo>
                    <a:pt x="37905" y="96647"/>
                  </a:lnTo>
                  <a:lnTo>
                    <a:pt x="42962" y="96647"/>
                  </a:lnTo>
                  <a:lnTo>
                    <a:pt x="43393" y="99822"/>
                  </a:lnTo>
                  <a:lnTo>
                    <a:pt x="31981" y="144329"/>
                  </a:lnTo>
                  <a:lnTo>
                    <a:pt x="23797" y="188899"/>
                  </a:lnTo>
                  <a:lnTo>
                    <a:pt x="13286" y="235951"/>
                  </a:lnTo>
                  <a:lnTo>
                    <a:pt x="7289" y="279739"/>
                  </a:lnTo>
                  <a:lnTo>
                    <a:pt x="1283" y="323784"/>
                  </a:lnTo>
                  <a:lnTo>
                    <a:pt x="0" y="346312"/>
                  </a:lnTo>
                  <a:lnTo>
                    <a:pt x="889" y="308657"/>
                  </a:lnTo>
                  <a:lnTo>
                    <a:pt x="7417" y="275176"/>
                  </a:lnTo>
                  <a:lnTo>
                    <a:pt x="14996" y="228566"/>
                  </a:lnTo>
                  <a:lnTo>
                    <a:pt x="17712" y="187005"/>
                  </a:lnTo>
                  <a:lnTo>
                    <a:pt x="19575" y="148937"/>
                  </a:lnTo>
                  <a:lnTo>
                    <a:pt x="29149" y="107093"/>
                  </a:lnTo>
                  <a:lnTo>
                    <a:pt x="36176" y="68254"/>
                  </a:lnTo>
                  <a:lnTo>
                    <a:pt x="45167" y="32125"/>
                  </a:lnTo>
                  <a:lnTo>
                    <a:pt x="55109" y="15558"/>
                  </a:lnTo>
                  <a:lnTo>
                    <a:pt x="65307" y="3810"/>
                  </a:lnTo>
                  <a:lnTo>
                    <a:pt x="69930" y="889"/>
                  </a:lnTo>
                  <a:lnTo>
                    <a:pt x="74073" y="0"/>
                  </a:lnTo>
                  <a:lnTo>
                    <a:pt x="77891" y="466"/>
                  </a:lnTo>
                  <a:lnTo>
                    <a:pt x="81496" y="2893"/>
                  </a:lnTo>
                  <a:lnTo>
                    <a:pt x="88324" y="11234"/>
                  </a:lnTo>
                  <a:lnTo>
                    <a:pt x="100271" y="40382"/>
                  </a:lnTo>
                  <a:lnTo>
                    <a:pt x="102665" y="54354"/>
                  </a:lnTo>
                  <a:lnTo>
                    <a:pt x="96212" y="96527"/>
                  </a:lnTo>
                  <a:lnTo>
                    <a:pt x="85285" y="118484"/>
                  </a:lnTo>
                  <a:lnTo>
                    <a:pt x="63687" y="144627"/>
                  </a:lnTo>
                  <a:lnTo>
                    <a:pt x="39668" y="157646"/>
                  </a:lnTo>
                  <a:lnTo>
                    <a:pt x="33788" y="156363"/>
                  </a:lnTo>
                  <a:lnTo>
                    <a:pt x="9330" y="134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617"/>
            <p:cNvSpPr/>
            <p:nvPr>
              <p:custDataLst>
                <p:tags r:id="rId149"/>
              </p:custDataLst>
            </p:nvPr>
          </p:nvSpPr>
          <p:spPr>
            <a:xfrm>
              <a:off x="10925175" y="3648075"/>
              <a:ext cx="8203" cy="19051"/>
            </a:xfrm>
            <a:custGeom>
              <a:avLst/>
              <a:gdLst/>
              <a:ahLst/>
              <a:cxnLst/>
              <a:rect l="0" t="0" r="0" b="0"/>
              <a:pathLst>
                <a:path w="8203" h="19051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7584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618"/>
            <p:cNvSpPr/>
            <p:nvPr>
              <p:custDataLst>
                <p:tags r:id="rId150"/>
              </p:custDataLst>
            </p:nvPr>
          </p:nvSpPr>
          <p:spPr>
            <a:xfrm>
              <a:off x="10191750" y="3533775"/>
              <a:ext cx="8203" cy="190501"/>
            </a:xfrm>
            <a:custGeom>
              <a:avLst/>
              <a:gdLst/>
              <a:ahLst/>
              <a:cxnLst/>
              <a:rect l="0" t="0" r="0" b="0"/>
              <a:pathLst>
                <a:path w="8203" h="190501">
                  <a:moveTo>
                    <a:pt x="0" y="0"/>
                  </a:moveTo>
                  <a:lnTo>
                    <a:pt x="0" y="0"/>
                  </a:lnTo>
                  <a:lnTo>
                    <a:pt x="2824" y="18828"/>
                  </a:lnTo>
                  <a:lnTo>
                    <a:pt x="8202" y="57106"/>
                  </a:lnTo>
                  <a:lnTo>
                    <a:pt x="2717" y="102846"/>
                  </a:lnTo>
                  <a:lnTo>
                    <a:pt x="357" y="15009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619"/>
            <p:cNvSpPr/>
            <p:nvPr>
              <p:custDataLst>
                <p:tags r:id="rId151"/>
              </p:custDataLst>
            </p:nvPr>
          </p:nvSpPr>
          <p:spPr>
            <a:xfrm>
              <a:off x="10738868" y="3609975"/>
              <a:ext cx="118923" cy="83791"/>
            </a:xfrm>
            <a:custGeom>
              <a:avLst/>
              <a:gdLst/>
              <a:ahLst/>
              <a:cxnLst/>
              <a:rect l="0" t="0" r="0" b="0"/>
              <a:pathLst>
                <a:path w="118923" h="83791">
                  <a:moveTo>
                    <a:pt x="24382" y="0"/>
                  </a:moveTo>
                  <a:lnTo>
                    <a:pt x="24382" y="0"/>
                  </a:lnTo>
                  <a:lnTo>
                    <a:pt x="7981" y="16402"/>
                  </a:lnTo>
                  <a:lnTo>
                    <a:pt x="2859" y="44140"/>
                  </a:lnTo>
                  <a:lnTo>
                    <a:pt x="507" y="48477"/>
                  </a:lnTo>
                  <a:lnTo>
                    <a:pt x="0" y="53485"/>
                  </a:lnTo>
                  <a:lnTo>
                    <a:pt x="2256" y="64693"/>
                  </a:lnTo>
                  <a:lnTo>
                    <a:pt x="4340" y="68529"/>
                  </a:lnTo>
                  <a:lnTo>
                    <a:pt x="6787" y="71086"/>
                  </a:lnTo>
                  <a:lnTo>
                    <a:pt x="9477" y="72791"/>
                  </a:lnTo>
                  <a:lnTo>
                    <a:pt x="12329" y="72869"/>
                  </a:lnTo>
                  <a:lnTo>
                    <a:pt x="18320" y="70133"/>
                  </a:lnTo>
                  <a:lnTo>
                    <a:pt x="27641" y="62643"/>
                  </a:lnTo>
                  <a:lnTo>
                    <a:pt x="31123" y="56769"/>
                  </a:lnTo>
                  <a:lnTo>
                    <a:pt x="32051" y="53721"/>
                  </a:lnTo>
                  <a:lnTo>
                    <a:pt x="33728" y="51689"/>
                  </a:lnTo>
                  <a:lnTo>
                    <a:pt x="38413" y="49431"/>
                  </a:lnTo>
                  <a:lnTo>
                    <a:pt x="40086" y="50946"/>
                  </a:lnTo>
                  <a:lnTo>
                    <a:pt x="41944" y="58273"/>
                  </a:lnTo>
                  <a:lnTo>
                    <a:pt x="48415" y="65763"/>
                  </a:lnTo>
                  <a:lnTo>
                    <a:pt x="69291" y="81372"/>
                  </a:lnTo>
                  <a:lnTo>
                    <a:pt x="79972" y="83790"/>
                  </a:lnTo>
                  <a:lnTo>
                    <a:pt x="91776" y="82043"/>
                  </a:lnTo>
                  <a:lnTo>
                    <a:pt x="107499" y="75109"/>
                  </a:lnTo>
                  <a:lnTo>
                    <a:pt x="111543" y="72298"/>
                  </a:lnTo>
                  <a:lnTo>
                    <a:pt x="114239" y="68307"/>
                  </a:lnTo>
                  <a:lnTo>
                    <a:pt x="118033" y="52577"/>
                  </a:lnTo>
                  <a:lnTo>
                    <a:pt x="118922" y="40654"/>
                  </a:lnTo>
                  <a:lnTo>
                    <a:pt x="116494" y="31121"/>
                  </a:lnTo>
                  <a:lnTo>
                    <a:pt x="109891" y="19581"/>
                  </a:lnTo>
                  <a:lnTo>
                    <a:pt x="10058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620"/>
            <p:cNvSpPr/>
            <p:nvPr>
              <p:custDataLst>
                <p:tags r:id="rId152"/>
              </p:custDataLst>
            </p:nvPr>
          </p:nvSpPr>
          <p:spPr>
            <a:xfrm>
              <a:off x="9879859" y="3716617"/>
              <a:ext cx="140442" cy="481889"/>
            </a:xfrm>
            <a:custGeom>
              <a:avLst/>
              <a:gdLst/>
              <a:ahLst/>
              <a:cxnLst/>
              <a:rect l="0" t="0" r="0" b="0"/>
              <a:pathLst>
                <a:path w="140442" h="481889">
                  <a:moveTo>
                    <a:pt x="102341" y="36233"/>
                  </a:moveTo>
                  <a:lnTo>
                    <a:pt x="102341" y="36233"/>
                  </a:lnTo>
                  <a:lnTo>
                    <a:pt x="102341" y="31176"/>
                  </a:lnTo>
                  <a:lnTo>
                    <a:pt x="99517" y="25872"/>
                  </a:lnTo>
                  <a:lnTo>
                    <a:pt x="95795" y="19986"/>
                  </a:lnTo>
                  <a:lnTo>
                    <a:pt x="92639" y="10723"/>
                  </a:lnTo>
                  <a:lnTo>
                    <a:pt x="88150" y="4434"/>
                  </a:lnTo>
                  <a:lnTo>
                    <a:pt x="79808" y="934"/>
                  </a:lnTo>
                  <a:lnTo>
                    <a:pt x="74619" y="0"/>
                  </a:lnTo>
                  <a:lnTo>
                    <a:pt x="63209" y="1785"/>
                  </a:lnTo>
                  <a:lnTo>
                    <a:pt x="19731" y="20572"/>
                  </a:lnTo>
                  <a:lnTo>
                    <a:pt x="9885" y="32448"/>
                  </a:lnTo>
                  <a:lnTo>
                    <a:pt x="1216" y="51339"/>
                  </a:lnTo>
                  <a:lnTo>
                    <a:pt x="0" y="55829"/>
                  </a:lnTo>
                  <a:lnTo>
                    <a:pt x="4292" y="69284"/>
                  </a:lnTo>
                  <a:lnTo>
                    <a:pt x="13256" y="83730"/>
                  </a:lnTo>
                  <a:lnTo>
                    <a:pt x="54890" y="119593"/>
                  </a:lnTo>
                  <a:lnTo>
                    <a:pt x="61181" y="123556"/>
                  </a:lnTo>
                  <a:lnTo>
                    <a:pt x="70995" y="136427"/>
                  </a:lnTo>
                  <a:lnTo>
                    <a:pt x="95829" y="182045"/>
                  </a:lnTo>
                  <a:lnTo>
                    <a:pt x="96626" y="199463"/>
                  </a:lnTo>
                  <a:lnTo>
                    <a:pt x="93449" y="215671"/>
                  </a:lnTo>
                  <a:lnTo>
                    <a:pt x="88512" y="226403"/>
                  </a:lnTo>
                  <a:lnTo>
                    <a:pt x="69114" y="248462"/>
                  </a:lnTo>
                  <a:lnTo>
                    <a:pt x="50046" y="260570"/>
                  </a:lnTo>
                  <a:lnTo>
                    <a:pt x="16589" y="272333"/>
                  </a:lnTo>
                  <a:lnTo>
                    <a:pt x="14480" y="271950"/>
                  </a:lnTo>
                  <a:lnTo>
                    <a:pt x="14135" y="270636"/>
                  </a:lnTo>
                  <a:lnTo>
                    <a:pt x="14961" y="268702"/>
                  </a:lnTo>
                  <a:lnTo>
                    <a:pt x="26238" y="260923"/>
                  </a:lnTo>
                  <a:lnTo>
                    <a:pt x="48041" y="256971"/>
                  </a:lnTo>
                  <a:lnTo>
                    <a:pt x="69553" y="260857"/>
                  </a:lnTo>
                  <a:lnTo>
                    <a:pt x="80008" y="268710"/>
                  </a:lnTo>
                  <a:lnTo>
                    <a:pt x="84278" y="273768"/>
                  </a:lnTo>
                  <a:lnTo>
                    <a:pt x="89021" y="287854"/>
                  </a:lnTo>
                  <a:lnTo>
                    <a:pt x="90286" y="296056"/>
                  </a:lnTo>
                  <a:lnTo>
                    <a:pt x="86047" y="313635"/>
                  </a:lnTo>
                  <a:lnTo>
                    <a:pt x="60175" y="360238"/>
                  </a:lnTo>
                  <a:lnTo>
                    <a:pt x="29434" y="404154"/>
                  </a:lnTo>
                  <a:lnTo>
                    <a:pt x="12132" y="431818"/>
                  </a:lnTo>
                  <a:lnTo>
                    <a:pt x="2266" y="458116"/>
                  </a:lnTo>
                  <a:lnTo>
                    <a:pt x="4242" y="466447"/>
                  </a:lnTo>
                  <a:lnTo>
                    <a:pt x="11469" y="473678"/>
                  </a:lnTo>
                  <a:lnTo>
                    <a:pt x="16359" y="477088"/>
                  </a:lnTo>
                  <a:lnTo>
                    <a:pt x="43469" y="481888"/>
                  </a:lnTo>
                  <a:lnTo>
                    <a:pt x="87871" y="476103"/>
                  </a:lnTo>
                  <a:lnTo>
                    <a:pt x="108610" y="473031"/>
                  </a:lnTo>
                  <a:lnTo>
                    <a:pt x="140441" y="455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621"/>
            <p:cNvSpPr/>
            <p:nvPr>
              <p:custDataLst>
                <p:tags r:id="rId153"/>
              </p:custDataLst>
            </p:nvPr>
          </p:nvSpPr>
          <p:spPr>
            <a:xfrm>
              <a:off x="9461364" y="4067175"/>
              <a:ext cx="187462" cy="26744"/>
            </a:xfrm>
            <a:custGeom>
              <a:avLst/>
              <a:gdLst/>
              <a:ahLst/>
              <a:cxnLst/>
              <a:rect l="0" t="0" r="0" b="0"/>
              <a:pathLst>
                <a:path w="187462" h="26744">
                  <a:moveTo>
                    <a:pt x="25536" y="0"/>
                  </a:moveTo>
                  <a:lnTo>
                    <a:pt x="25536" y="0"/>
                  </a:lnTo>
                  <a:lnTo>
                    <a:pt x="16873" y="7604"/>
                  </a:lnTo>
                  <a:lnTo>
                    <a:pt x="3802" y="16247"/>
                  </a:lnTo>
                  <a:lnTo>
                    <a:pt x="0" y="22390"/>
                  </a:lnTo>
                  <a:lnTo>
                    <a:pt x="2163" y="24452"/>
                  </a:lnTo>
                  <a:lnTo>
                    <a:pt x="13031" y="26743"/>
                  </a:lnTo>
                  <a:lnTo>
                    <a:pt x="55599" y="21667"/>
                  </a:lnTo>
                  <a:lnTo>
                    <a:pt x="101825" y="19825"/>
                  </a:lnTo>
                  <a:lnTo>
                    <a:pt x="138097" y="18221"/>
                  </a:lnTo>
                  <a:lnTo>
                    <a:pt x="18746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622"/>
            <p:cNvSpPr/>
            <p:nvPr>
              <p:custDataLst>
                <p:tags r:id="rId154"/>
              </p:custDataLst>
            </p:nvPr>
          </p:nvSpPr>
          <p:spPr>
            <a:xfrm>
              <a:off x="8696716" y="4006863"/>
              <a:ext cx="98661" cy="142145"/>
            </a:xfrm>
            <a:custGeom>
              <a:avLst/>
              <a:gdLst/>
              <a:ahLst/>
              <a:cxnLst/>
              <a:rect l="0" t="0" r="0" b="0"/>
              <a:pathLst>
                <a:path w="98661" h="142145">
                  <a:moveTo>
                    <a:pt x="9134" y="41262"/>
                  </a:moveTo>
                  <a:lnTo>
                    <a:pt x="9134" y="41262"/>
                  </a:lnTo>
                  <a:lnTo>
                    <a:pt x="9134" y="81966"/>
                  </a:lnTo>
                  <a:lnTo>
                    <a:pt x="8076" y="116918"/>
                  </a:lnTo>
                  <a:lnTo>
                    <a:pt x="933" y="141784"/>
                  </a:lnTo>
                  <a:lnTo>
                    <a:pt x="490" y="142144"/>
                  </a:lnTo>
                  <a:lnTo>
                    <a:pt x="0" y="139721"/>
                  </a:lnTo>
                  <a:lnTo>
                    <a:pt x="745" y="114333"/>
                  </a:lnTo>
                  <a:lnTo>
                    <a:pt x="7820" y="74481"/>
                  </a:lnTo>
                  <a:lnTo>
                    <a:pt x="17220" y="31897"/>
                  </a:lnTo>
                  <a:lnTo>
                    <a:pt x="28346" y="14969"/>
                  </a:lnTo>
                  <a:lnTo>
                    <a:pt x="50104" y="1604"/>
                  </a:lnTo>
                  <a:lnTo>
                    <a:pt x="64738" y="0"/>
                  </a:lnTo>
                  <a:lnTo>
                    <a:pt x="71604" y="1054"/>
                  </a:lnTo>
                  <a:lnTo>
                    <a:pt x="77238" y="3873"/>
                  </a:lnTo>
                  <a:lnTo>
                    <a:pt x="86322" y="12650"/>
                  </a:lnTo>
                  <a:lnTo>
                    <a:pt x="97386" y="34548"/>
                  </a:lnTo>
                  <a:lnTo>
                    <a:pt x="98660" y="41020"/>
                  </a:lnTo>
                  <a:lnTo>
                    <a:pt x="94274" y="81292"/>
                  </a:lnTo>
                  <a:lnTo>
                    <a:pt x="85334" y="117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623"/>
            <p:cNvSpPr/>
            <p:nvPr>
              <p:custDataLst>
                <p:tags r:id="rId155"/>
              </p:custDataLst>
            </p:nvPr>
          </p:nvSpPr>
          <p:spPr>
            <a:xfrm>
              <a:off x="9410700" y="39909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44736" y="0"/>
                  </a:lnTo>
                  <a:lnTo>
                    <a:pt x="68641" y="2822"/>
                  </a:lnTo>
                  <a:lnTo>
                    <a:pt x="115276" y="8201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624"/>
            <p:cNvSpPr/>
            <p:nvPr>
              <p:custDataLst>
                <p:tags r:id="rId156"/>
              </p:custDataLst>
            </p:nvPr>
          </p:nvSpPr>
          <p:spPr>
            <a:xfrm>
              <a:off x="9124950" y="3886200"/>
              <a:ext cx="65706" cy="257176"/>
            </a:xfrm>
            <a:custGeom>
              <a:avLst/>
              <a:gdLst/>
              <a:ahLst/>
              <a:cxnLst/>
              <a:rect l="0" t="0" r="0" b="0"/>
              <a:pathLst>
                <a:path w="65706" h="257176">
                  <a:moveTo>
                    <a:pt x="19050" y="0"/>
                  </a:moveTo>
                  <a:lnTo>
                    <a:pt x="19050" y="0"/>
                  </a:lnTo>
                  <a:lnTo>
                    <a:pt x="29163" y="0"/>
                  </a:lnTo>
                  <a:lnTo>
                    <a:pt x="36950" y="2822"/>
                  </a:lnTo>
                  <a:lnTo>
                    <a:pt x="40508" y="5057"/>
                  </a:lnTo>
                  <a:lnTo>
                    <a:pt x="55628" y="23370"/>
                  </a:lnTo>
                  <a:lnTo>
                    <a:pt x="61766" y="42842"/>
                  </a:lnTo>
                  <a:lnTo>
                    <a:pt x="65705" y="84780"/>
                  </a:lnTo>
                  <a:lnTo>
                    <a:pt x="64367" y="132301"/>
                  </a:lnTo>
                  <a:lnTo>
                    <a:pt x="52468" y="173021"/>
                  </a:lnTo>
                  <a:lnTo>
                    <a:pt x="35607" y="212996"/>
                  </a:lnTo>
                  <a:lnTo>
                    <a:pt x="24292" y="233306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625"/>
            <p:cNvSpPr/>
            <p:nvPr>
              <p:custDataLst>
                <p:tags r:id="rId157"/>
              </p:custDataLst>
            </p:nvPr>
          </p:nvSpPr>
          <p:spPr>
            <a:xfrm>
              <a:off x="8039100" y="3057525"/>
              <a:ext cx="3914776" cy="104776"/>
            </a:xfrm>
            <a:custGeom>
              <a:avLst/>
              <a:gdLst/>
              <a:ahLst/>
              <a:cxnLst/>
              <a:rect l="0" t="0" r="0" b="0"/>
              <a:pathLst>
                <a:path w="3914776" h="104776">
                  <a:moveTo>
                    <a:pt x="0" y="104775"/>
                  </a:moveTo>
                  <a:lnTo>
                    <a:pt x="0" y="104775"/>
                  </a:lnTo>
                  <a:lnTo>
                    <a:pt x="8662" y="97171"/>
                  </a:lnTo>
                  <a:lnTo>
                    <a:pt x="23850" y="89587"/>
                  </a:lnTo>
                  <a:lnTo>
                    <a:pt x="59234" y="86488"/>
                  </a:lnTo>
                  <a:lnTo>
                    <a:pt x="90884" y="86064"/>
                  </a:lnTo>
                  <a:lnTo>
                    <a:pt x="126118" y="85876"/>
                  </a:lnTo>
                  <a:lnTo>
                    <a:pt x="160122" y="85792"/>
                  </a:lnTo>
                  <a:lnTo>
                    <a:pt x="192873" y="85755"/>
                  </a:lnTo>
                  <a:lnTo>
                    <a:pt x="225069" y="85738"/>
                  </a:lnTo>
                  <a:lnTo>
                    <a:pt x="259839" y="85731"/>
                  </a:lnTo>
                  <a:lnTo>
                    <a:pt x="297517" y="85728"/>
                  </a:lnTo>
                  <a:lnTo>
                    <a:pt x="338957" y="85727"/>
                  </a:lnTo>
                  <a:lnTo>
                    <a:pt x="382070" y="85726"/>
                  </a:lnTo>
                  <a:lnTo>
                    <a:pt x="428043" y="84667"/>
                  </a:lnTo>
                  <a:lnTo>
                    <a:pt x="453637" y="82903"/>
                  </a:lnTo>
                  <a:lnTo>
                    <a:pt x="480224" y="80669"/>
                  </a:lnTo>
                  <a:lnTo>
                    <a:pt x="508533" y="79179"/>
                  </a:lnTo>
                  <a:lnTo>
                    <a:pt x="537988" y="78186"/>
                  </a:lnTo>
                  <a:lnTo>
                    <a:pt x="568210" y="77524"/>
                  </a:lnTo>
                  <a:lnTo>
                    <a:pt x="598939" y="76024"/>
                  </a:lnTo>
                  <a:lnTo>
                    <a:pt x="630010" y="73967"/>
                  </a:lnTo>
                  <a:lnTo>
                    <a:pt x="661306" y="71536"/>
                  </a:lnTo>
                  <a:lnTo>
                    <a:pt x="693813" y="68857"/>
                  </a:lnTo>
                  <a:lnTo>
                    <a:pt x="727125" y="66014"/>
                  </a:lnTo>
                  <a:lnTo>
                    <a:pt x="760976" y="63059"/>
                  </a:lnTo>
                  <a:lnTo>
                    <a:pt x="797299" y="61089"/>
                  </a:lnTo>
                  <a:lnTo>
                    <a:pt x="835275" y="59776"/>
                  </a:lnTo>
                  <a:lnTo>
                    <a:pt x="874350" y="58901"/>
                  </a:lnTo>
                  <a:lnTo>
                    <a:pt x="913100" y="57259"/>
                  </a:lnTo>
                  <a:lnTo>
                    <a:pt x="951633" y="55106"/>
                  </a:lnTo>
                  <a:lnTo>
                    <a:pt x="990023" y="52612"/>
                  </a:lnTo>
                  <a:lnTo>
                    <a:pt x="1029373" y="49892"/>
                  </a:lnTo>
                  <a:lnTo>
                    <a:pt x="1069365" y="47019"/>
                  </a:lnTo>
                  <a:lnTo>
                    <a:pt x="1109786" y="44046"/>
                  </a:lnTo>
                  <a:lnTo>
                    <a:pt x="1150490" y="41006"/>
                  </a:lnTo>
                  <a:lnTo>
                    <a:pt x="1191385" y="37920"/>
                  </a:lnTo>
                  <a:lnTo>
                    <a:pt x="1232406" y="34805"/>
                  </a:lnTo>
                  <a:lnTo>
                    <a:pt x="1274571" y="31670"/>
                  </a:lnTo>
                  <a:lnTo>
                    <a:pt x="1317498" y="28522"/>
                  </a:lnTo>
                  <a:lnTo>
                    <a:pt x="1360932" y="25364"/>
                  </a:lnTo>
                  <a:lnTo>
                    <a:pt x="1404704" y="23260"/>
                  </a:lnTo>
                  <a:lnTo>
                    <a:pt x="1448702" y="21856"/>
                  </a:lnTo>
                  <a:lnTo>
                    <a:pt x="1492852" y="20921"/>
                  </a:lnTo>
                  <a:lnTo>
                    <a:pt x="1538160" y="19239"/>
                  </a:lnTo>
                  <a:lnTo>
                    <a:pt x="1584239" y="17059"/>
                  </a:lnTo>
                  <a:lnTo>
                    <a:pt x="1630835" y="14548"/>
                  </a:lnTo>
                  <a:lnTo>
                    <a:pt x="1677773" y="12874"/>
                  </a:lnTo>
                  <a:lnTo>
                    <a:pt x="1724940" y="11757"/>
                  </a:lnTo>
                  <a:lnTo>
                    <a:pt x="1772260" y="11013"/>
                  </a:lnTo>
                  <a:lnTo>
                    <a:pt x="1818623" y="9459"/>
                  </a:lnTo>
                  <a:lnTo>
                    <a:pt x="1864348" y="7364"/>
                  </a:lnTo>
                  <a:lnTo>
                    <a:pt x="1909649" y="4909"/>
                  </a:lnTo>
                  <a:lnTo>
                    <a:pt x="1956783" y="3273"/>
                  </a:lnTo>
                  <a:lnTo>
                    <a:pt x="2005139" y="2182"/>
                  </a:lnTo>
                  <a:lnTo>
                    <a:pt x="2054309" y="1455"/>
                  </a:lnTo>
                  <a:lnTo>
                    <a:pt x="2102964" y="970"/>
                  </a:lnTo>
                  <a:lnTo>
                    <a:pt x="2151276" y="646"/>
                  </a:lnTo>
                  <a:lnTo>
                    <a:pt x="2199360" y="431"/>
                  </a:lnTo>
                  <a:lnTo>
                    <a:pt x="2247289" y="287"/>
                  </a:lnTo>
                  <a:lnTo>
                    <a:pt x="2295119" y="192"/>
                  </a:lnTo>
                  <a:lnTo>
                    <a:pt x="2342879" y="128"/>
                  </a:lnTo>
                  <a:lnTo>
                    <a:pt x="2388478" y="85"/>
                  </a:lnTo>
                  <a:lnTo>
                    <a:pt x="2432636" y="57"/>
                  </a:lnTo>
                  <a:lnTo>
                    <a:pt x="2475833" y="38"/>
                  </a:lnTo>
                  <a:lnTo>
                    <a:pt x="2520506" y="25"/>
                  </a:lnTo>
                  <a:lnTo>
                    <a:pt x="2566162" y="17"/>
                  </a:lnTo>
                  <a:lnTo>
                    <a:pt x="2612474" y="11"/>
                  </a:lnTo>
                  <a:lnTo>
                    <a:pt x="2658166" y="7"/>
                  </a:lnTo>
                  <a:lnTo>
                    <a:pt x="2703444" y="5"/>
                  </a:lnTo>
                  <a:lnTo>
                    <a:pt x="2748446" y="4"/>
                  </a:lnTo>
                  <a:lnTo>
                    <a:pt x="2792206" y="2"/>
                  </a:lnTo>
                  <a:lnTo>
                    <a:pt x="2835138" y="2"/>
                  </a:lnTo>
                  <a:lnTo>
                    <a:pt x="2877517" y="1"/>
                  </a:lnTo>
                  <a:lnTo>
                    <a:pt x="2920587" y="1"/>
                  </a:lnTo>
                  <a:lnTo>
                    <a:pt x="2964116" y="1"/>
                  </a:lnTo>
                  <a:lnTo>
                    <a:pt x="3007953" y="0"/>
                  </a:lnTo>
                  <a:lnTo>
                    <a:pt x="3048818" y="1059"/>
                  </a:lnTo>
                  <a:lnTo>
                    <a:pt x="3087703" y="2822"/>
                  </a:lnTo>
                  <a:lnTo>
                    <a:pt x="3125269" y="5056"/>
                  </a:lnTo>
                  <a:lnTo>
                    <a:pt x="3161955" y="6546"/>
                  </a:lnTo>
                  <a:lnTo>
                    <a:pt x="3198053" y="7539"/>
                  </a:lnTo>
                  <a:lnTo>
                    <a:pt x="3233760" y="8201"/>
                  </a:lnTo>
                  <a:lnTo>
                    <a:pt x="3269206" y="9701"/>
                  </a:lnTo>
                  <a:lnTo>
                    <a:pt x="3304480" y="11758"/>
                  </a:lnTo>
                  <a:lnTo>
                    <a:pt x="3339637" y="14189"/>
                  </a:lnTo>
                  <a:lnTo>
                    <a:pt x="3373658" y="15809"/>
                  </a:lnTo>
                  <a:lnTo>
                    <a:pt x="3406922" y="16890"/>
                  </a:lnTo>
                  <a:lnTo>
                    <a:pt x="3439681" y="17610"/>
                  </a:lnTo>
                  <a:lnTo>
                    <a:pt x="3468929" y="19148"/>
                  </a:lnTo>
                  <a:lnTo>
                    <a:pt x="3495836" y="21232"/>
                  </a:lnTo>
                  <a:lnTo>
                    <a:pt x="3521183" y="23680"/>
                  </a:lnTo>
                  <a:lnTo>
                    <a:pt x="3546546" y="26370"/>
                  </a:lnTo>
                  <a:lnTo>
                    <a:pt x="3571922" y="29222"/>
                  </a:lnTo>
                  <a:lnTo>
                    <a:pt x="3597307" y="32182"/>
                  </a:lnTo>
                  <a:lnTo>
                    <a:pt x="3621639" y="35213"/>
                  </a:lnTo>
                  <a:lnTo>
                    <a:pt x="3668428" y="41403"/>
                  </a:lnTo>
                  <a:lnTo>
                    <a:pt x="3711097" y="47682"/>
                  </a:lnTo>
                  <a:lnTo>
                    <a:pt x="3751225" y="54000"/>
                  </a:lnTo>
                  <a:lnTo>
                    <a:pt x="3790228" y="60336"/>
                  </a:lnTo>
                  <a:lnTo>
                    <a:pt x="3825907" y="66680"/>
                  </a:lnTo>
                  <a:lnTo>
                    <a:pt x="3872921" y="76202"/>
                  </a:lnTo>
                  <a:lnTo>
                    <a:pt x="39147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626"/>
            <p:cNvSpPr/>
            <p:nvPr>
              <p:custDataLst>
                <p:tags r:id="rId158"/>
              </p:custDataLst>
            </p:nvPr>
          </p:nvSpPr>
          <p:spPr>
            <a:xfrm>
              <a:off x="8286750" y="3237526"/>
              <a:ext cx="123163" cy="255353"/>
            </a:xfrm>
            <a:custGeom>
              <a:avLst/>
              <a:gdLst/>
              <a:ahLst/>
              <a:cxnLst/>
              <a:rect l="0" t="0" r="0" b="0"/>
              <a:pathLst>
                <a:path w="123163" h="255353">
                  <a:moveTo>
                    <a:pt x="0" y="67649"/>
                  </a:moveTo>
                  <a:lnTo>
                    <a:pt x="0" y="67649"/>
                  </a:lnTo>
                  <a:lnTo>
                    <a:pt x="2822" y="110491"/>
                  </a:lnTo>
                  <a:lnTo>
                    <a:pt x="7538" y="148076"/>
                  </a:lnTo>
                  <a:lnTo>
                    <a:pt x="8937" y="189904"/>
                  </a:lnTo>
                  <a:lnTo>
                    <a:pt x="9409" y="231851"/>
                  </a:lnTo>
                  <a:lnTo>
                    <a:pt x="9515" y="255352"/>
                  </a:lnTo>
                  <a:lnTo>
                    <a:pt x="9524" y="213514"/>
                  </a:lnTo>
                  <a:lnTo>
                    <a:pt x="9525" y="170428"/>
                  </a:lnTo>
                  <a:lnTo>
                    <a:pt x="16070" y="128442"/>
                  </a:lnTo>
                  <a:lnTo>
                    <a:pt x="21283" y="86282"/>
                  </a:lnTo>
                  <a:lnTo>
                    <a:pt x="29236" y="50239"/>
                  </a:lnTo>
                  <a:lnTo>
                    <a:pt x="45596" y="11577"/>
                  </a:lnTo>
                  <a:lnTo>
                    <a:pt x="55895" y="1101"/>
                  </a:lnTo>
                  <a:lnTo>
                    <a:pt x="62664" y="0"/>
                  </a:lnTo>
                  <a:lnTo>
                    <a:pt x="78650" y="4422"/>
                  </a:lnTo>
                  <a:lnTo>
                    <a:pt x="87872" y="10620"/>
                  </a:lnTo>
                  <a:lnTo>
                    <a:pt x="112502" y="54999"/>
                  </a:lnTo>
                  <a:lnTo>
                    <a:pt x="118792" y="71551"/>
                  </a:lnTo>
                  <a:lnTo>
                    <a:pt x="123162" y="118793"/>
                  </a:lnTo>
                  <a:lnTo>
                    <a:pt x="118572" y="149948"/>
                  </a:lnTo>
                  <a:lnTo>
                    <a:pt x="99785" y="194904"/>
                  </a:lnTo>
                  <a:lnTo>
                    <a:pt x="98274" y="200110"/>
                  </a:lnTo>
                  <a:lnTo>
                    <a:pt x="94091" y="204640"/>
                  </a:lnTo>
                  <a:lnTo>
                    <a:pt x="80976" y="212495"/>
                  </a:lnTo>
                  <a:lnTo>
                    <a:pt x="55743" y="217811"/>
                  </a:lnTo>
                  <a:lnTo>
                    <a:pt x="28158" y="214330"/>
                  </a:lnTo>
                  <a:lnTo>
                    <a:pt x="23006" y="212003"/>
                  </a:lnTo>
                  <a:lnTo>
                    <a:pt x="20629" y="209393"/>
                  </a:lnTo>
                  <a:lnTo>
                    <a:pt x="20103" y="206595"/>
                  </a:lnTo>
                  <a:lnTo>
                    <a:pt x="20810" y="203671"/>
                  </a:lnTo>
                  <a:lnTo>
                    <a:pt x="28575" y="1914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627"/>
            <p:cNvSpPr/>
            <p:nvPr>
              <p:custDataLst>
                <p:tags r:id="rId159"/>
              </p:custDataLst>
            </p:nvPr>
          </p:nvSpPr>
          <p:spPr>
            <a:xfrm>
              <a:off x="8470175" y="3349697"/>
              <a:ext cx="92801" cy="114900"/>
            </a:xfrm>
            <a:custGeom>
              <a:avLst/>
              <a:gdLst/>
              <a:ahLst/>
              <a:cxnLst/>
              <a:rect l="0" t="0" r="0" b="0"/>
              <a:pathLst>
                <a:path w="92801" h="114900">
                  <a:moveTo>
                    <a:pt x="35650" y="50728"/>
                  </a:moveTo>
                  <a:lnTo>
                    <a:pt x="35650" y="50728"/>
                  </a:lnTo>
                  <a:lnTo>
                    <a:pt x="25537" y="50728"/>
                  </a:lnTo>
                  <a:lnTo>
                    <a:pt x="17750" y="53550"/>
                  </a:lnTo>
                  <a:lnTo>
                    <a:pt x="14192" y="55785"/>
                  </a:lnTo>
                  <a:lnTo>
                    <a:pt x="11819" y="56216"/>
                  </a:lnTo>
                  <a:lnTo>
                    <a:pt x="10238" y="55445"/>
                  </a:lnTo>
                  <a:lnTo>
                    <a:pt x="9183" y="53872"/>
                  </a:lnTo>
                  <a:lnTo>
                    <a:pt x="10597" y="51766"/>
                  </a:lnTo>
                  <a:lnTo>
                    <a:pt x="21642" y="42687"/>
                  </a:lnTo>
                  <a:lnTo>
                    <a:pt x="33146" y="28120"/>
                  </a:lnTo>
                  <a:lnTo>
                    <a:pt x="47373" y="16630"/>
                  </a:lnTo>
                  <a:lnTo>
                    <a:pt x="51444" y="9820"/>
                  </a:lnTo>
                  <a:lnTo>
                    <a:pt x="53736" y="37"/>
                  </a:lnTo>
                  <a:lnTo>
                    <a:pt x="50882" y="0"/>
                  </a:lnTo>
                  <a:lnTo>
                    <a:pt x="32754" y="10063"/>
                  </a:lnTo>
                  <a:lnTo>
                    <a:pt x="19899" y="20660"/>
                  </a:lnTo>
                  <a:lnTo>
                    <a:pt x="5818" y="48639"/>
                  </a:lnTo>
                  <a:lnTo>
                    <a:pt x="0" y="73627"/>
                  </a:lnTo>
                  <a:lnTo>
                    <a:pt x="1461" y="87717"/>
                  </a:lnTo>
                  <a:lnTo>
                    <a:pt x="3332" y="94437"/>
                  </a:lnTo>
                  <a:lnTo>
                    <a:pt x="7755" y="99976"/>
                  </a:lnTo>
                  <a:lnTo>
                    <a:pt x="27032" y="111769"/>
                  </a:lnTo>
                  <a:lnTo>
                    <a:pt x="36406" y="114899"/>
                  </a:lnTo>
                  <a:lnTo>
                    <a:pt x="46921" y="113468"/>
                  </a:lnTo>
                  <a:lnTo>
                    <a:pt x="67565" y="103889"/>
                  </a:lnTo>
                  <a:lnTo>
                    <a:pt x="92800" y="88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628"/>
            <p:cNvSpPr/>
            <p:nvPr>
              <p:custDataLst>
                <p:tags r:id="rId160"/>
              </p:custDataLst>
            </p:nvPr>
          </p:nvSpPr>
          <p:spPr>
            <a:xfrm>
              <a:off x="8595942" y="3162300"/>
              <a:ext cx="62284" cy="307315"/>
            </a:xfrm>
            <a:custGeom>
              <a:avLst/>
              <a:gdLst/>
              <a:ahLst/>
              <a:cxnLst/>
              <a:rect l="0" t="0" r="0" b="0"/>
              <a:pathLst>
                <a:path w="62284" h="307315">
                  <a:moveTo>
                    <a:pt x="52758" y="0"/>
                  </a:moveTo>
                  <a:lnTo>
                    <a:pt x="52758" y="0"/>
                  </a:lnTo>
                  <a:lnTo>
                    <a:pt x="28743" y="46135"/>
                  </a:lnTo>
                  <a:lnTo>
                    <a:pt x="17179" y="93329"/>
                  </a:lnTo>
                  <a:lnTo>
                    <a:pt x="7826" y="138615"/>
                  </a:lnTo>
                  <a:lnTo>
                    <a:pt x="3109" y="182535"/>
                  </a:lnTo>
                  <a:lnTo>
                    <a:pt x="0" y="210243"/>
                  </a:lnTo>
                  <a:lnTo>
                    <a:pt x="4249" y="252419"/>
                  </a:lnTo>
                  <a:lnTo>
                    <a:pt x="12562" y="284575"/>
                  </a:lnTo>
                  <a:lnTo>
                    <a:pt x="18313" y="295106"/>
                  </a:lnTo>
                  <a:lnTo>
                    <a:pt x="32557" y="306984"/>
                  </a:lnTo>
                  <a:lnTo>
                    <a:pt x="38232" y="307314"/>
                  </a:lnTo>
                  <a:lnTo>
                    <a:pt x="62283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629"/>
            <p:cNvSpPr/>
            <p:nvPr>
              <p:custDataLst>
                <p:tags r:id="rId161"/>
              </p:custDataLst>
            </p:nvPr>
          </p:nvSpPr>
          <p:spPr>
            <a:xfrm>
              <a:off x="8566943" y="3333750"/>
              <a:ext cx="148433" cy="1"/>
            </a:xfrm>
            <a:custGeom>
              <a:avLst/>
              <a:gdLst/>
              <a:ahLst/>
              <a:cxnLst/>
              <a:rect l="0" t="0" r="0" b="0"/>
              <a:pathLst>
                <a:path w="148433" h="1">
                  <a:moveTo>
                    <a:pt x="34132" y="0"/>
                  </a:moveTo>
                  <a:lnTo>
                    <a:pt x="34132" y="0"/>
                  </a:lnTo>
                  <a:lnTo>
                    <a:pt x="0" y="0"/>
                  </a:lnTo>
                  <a:lnTo>
                    <a:pt x="45050" y="0"/>
                  </a:lnTo>
                  <a:lnTo>
                    <a:pt x="87520" y="0"/>
                  </a:lnTo>
                  <a:lnTo>
                    <a:pt x="1484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630"/>
            <p:cNvSpPr/>
            <p:nvPr>
              <p:custDataLst>
                <p:tags r:id="rId162"/>
              </p:custDataLst>
            </p:nvPr>
          </p:nvSpPr>
          <p:spPr>
            <a:xfrm>
              <a:off x="8693020" y="3324225"/>
              <a:ext cx="75771" cy="93291"/>
            </a:xfrm>
            <a:custGeom>
              <a:avLst/>
              <a:gdLst/>
              <a:ahLst/>
              <a:cxnLst/>
              <a:rect l="0" t="0" r="0" b="0"/>
              <a:pathLst>
                <a:path w="75771" h="93291">
                  <a:moveTo>
                    <a:pt x="50930" y="0"/>
                  </a:moveTo>
                  <a:lnTo>
                    <a:pt x="50930" y="0"/>
                  </a:lnTo>
                  <a:lnTo>
                    <a:pt x="40817" y="0"/>
                  </a:lnTo>
                  <a:lnTo>
                    <a:pt x="33030" y="2822"/>
                  </a:lnTo>
                  <a:lnTo>
                    <a:pt x="9611" y="17305"/>
                  </a:lnTo>
                  <a:lnTo>
                    <a:pt x="1522" y="27446"/>
                  </a:lnTo>
                  <a:lnTo>
                    <a:pt x="0" y="34173"/>
                  </a:lnTo>
                  <a:lnTo>
                    <a:pt x="2661" y="66824"/>
                  </a:lnTo>
                  <a:lnTo>
                    <a:pt x="4992" y="71008"/>
                  </a:lnTo>
                  <a:lnTo>
                    <a:pt x="18386" y="81952"/>
                  </a:lnTo>
                  <a:lnTo>
                    <a:pt x="35761" y="90839"/>
                  </a:lnTo>
                  <a:lnTo>
                    <a:pt x="48068" y="93290"/>
                  </a:lnTo>
                  <a:lnTo>
                    <a:pt x="54315" y="91827"/>
                  </a:lnTo>
                  <a:lnTo>
                    <a:pt x="66898" y="84556"/>
                  </a:lnTo>
                  <a:lnTo>
                    <a:pt x="73902" y="77092"/>
                  </a:lnTo>
                  <a:lnTo>
                    <a:pt x="75770" y="73620"/>
                  </a:lnTo>
                  <a:lnTo>
                    <a:pt x="75022" y="61295"/>
                  </a:lnTo>
                  <a:lnTo>
                    <a:pt x="73342" y="53563"/>
                  </a:lnTo>
                  <a:lnTo>
                    <a:pt x="63008" y="39328"/>
                  </a:lnTo>
                  <a:lnTo>
                    <a:pt x="3188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631"/>
            <p:cNvSpPr/>
            <p:nvPr>
              <p:custDataLst>
                <p:tags r:id="rId163"/>
              </p:custDataLst>
            </p:nvPr>
          </p:nvSpPr>
          <p:spPr>
            <a:xfrm>
              <a:off x="8803118" y="3305175"/>
              <a:ext cx="102758" cy="139486"/>
            </a:xfrm>
            <a:custGeom>
              <a:avLst/>
              <a:gdLst/>
              <a:ahLst/>
              <a:cxnLst/>
              <a:rect l="0" t="0" r="0" b="0"/>
              <a:pathLst>
                <a:path w="102758" h="139486">
                  <a:moveTo>
                    <a:pt x="17032" y="0"/>
                  </a:moveTo>
                  <a:lnTo>
                    <a:pt x="17032" y="0"/>
                  </a:lnTo>
                  <a:lnTo>
                    <a:pt x="17032" y="5057"/>
                  </a:lnTo>
                  <a:lnTo>
                    <a:pt x="15974" y="6546"/>
                  </a:lnTo>
                  <a:lnTo>
                    <a:pt x="14210" y="7539"/>
                  </a:lnTo>
                  <a:lnTo>
                    <a:pt x="11975" y="8201"/>
                  </a:lnTo>
                  <a:lnTo>
                    <a:pt x="9492" y="17403"/>
                  </a:lnTo>
                  <a:lnTo>
                    <a:pt x="142" y="64544"/>
                  </a:lnTo>
                  <a:lnTo>
                    <a:pt x="0" y="79486"/>
                  </a:lnTo>
                  <a:lnTo>
                    <a:pt x="6974" y="125167"/>
                  </a:lnTo>
                  <a:lnTo>
                    <a:pt x="7153" y="131070"/>
                  </a:lnTo>
                  <a:lnTo>
                    <a:pt x="8329" y="135005"/>
                  </a:lnTo>
                  <a:lnTo>
                    <a:pt x="10171" y="137628"/>
                  </a:lnTo>
                  <a:lnTo>
                    <a:pt x="12459" y="139377"/>
                  </a:lnTo>
                  <a:lnTo>
                    <a:pt x="16099" y="139485"/>
                  </a:lnTo>
                  <a:lnTo>
                    <a:pt x="25790" y="136782"/>
                  </a:lnTo>
                  <a:lnTo>
                    <a:pt x="38089" y="129310"/>
                  </a:lnTo>
                  <a:lnTo>
                    <a:pt x="48436" y="110281"/>
                  </a:lnTo>
                  <a:lnTo>
                    <a:pt x="61286" y="65733"/>
                  </a:lnTo>
                  <a:lnTo>
                    <a:pt x="63990" y="47008"/>
                  </a:lnTo>
                  <a:lnTo>
                    <a:pt x="64213" y="47214"/>
                  </a:lnTo>
                  <a:lnTo>
                    <a:pt x="69702" y="89250"/>
                  </a:lnTo>
                  <a:lnTo>
                    <a:pt x="77911" y="110288"/>
                  </a:lnTo>
                  <a:lnTo>
                    <a:pt x="81959" y="114800"/>
                  </a:lnTo>
                  <a:lnTo>
                    <a:pt x="102757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632"/>
            <p:cNvSpPr/>
            <p:nvPr>
              <p:custDataLst>
                <p:tags r:id="rId164"/>
              </p:custDataLst>
            </p:nvPr>
          </p:nvSpPr>
          <p:spPr>
            <a:xfrm>
              <a:off x="8925316" y="3267075"/>
              <a:ext cx="113910" cy="173853"/>
            </a:xfrm>
            <a:custGeom>
              <a:avLst/>
              <a:gdLst/>
              <a:ahLst/>
              <a:cxnLst/>
              <a:rect l="0" t="0" r="0" b="0"/>
              <a:pathLst>
                <a:path w="113910" h="173853">
                  <a:moveTo>
                    <a:pt x="9134" y="76200"/>
                  </a:moveTo>
                  <a:lnTo>
                    <a:pt x="9134" y="76200"/>
                  </a:lnTo>
                  <a:lnTo>
                    <a:pt x="0" y="40601"/>
                  </a:lnTo>
                  <a:lnTo>
                    <a:pt x="928" y="39767"/>
                  </a:lnTo>
                  <a:lnTo>
                    <a:pt x="4782" y="38841"/>
                  </a:lnTo>
                  <a:lnTo>
                    <a:pt x="10022" y="41252"/>
                  </a:lnTo>
                  <a:lnTo>
                    <a:pt x="12900" y="43376"/>
                  </a:lnTo>
                  <a:lnTo>
                    <a:pt x="34569" y="89570"/>
                  </a:lnTo>
                  <a:lnTo>
                    <a:pt x="44419" y="121762"/>
                  </a:lnTo>
                  <a:lnTo>
                    <a:pt x="46987" y="166461"/>
                  </a:lnTo>
                  <a:lnTo>
                    <a:pt x="47070" y="171299"/>
                  </a:lnTo>
                  <a:lnTo>
                    <a:pt x="46065" y="173466"/>
                  </a:lnTo>
                  <a:lnTo>
                    <a:pt x="44338" y="173852"/>
                  </a:lnTo>
                  <a:lnTo>
                    <a:pt x="42128" y="173051"/>
                  </a:lnTo>
                  <a:lnTo>
                    <a:pt x="40655" y="170401"/>
                  </a:lnTo>
                  <a:lnTo>
                    <a:pt x="39018" y="161811"/>
                  </a:lnTo>
                  <a:lnTo>
                    <a:pt x="45572" y="123842"/>
                  </a:lnTo>
                  <a:lnTo>
                    <a:pt x="55091" y="87964"/>
                  </a:lnTo>
                  <a:lnTo>
                    <a:pt x="71089" y="43559"/>
                  </a:lnTo>
                  <a:lnTo>
                    <a:pt x="72662" y="35389"/>
                  </a:lnTo>
                  <a:lnTo>
                    <a:pt x="82878" y="20667"/>
                  </a:lnTo>
                  <a:lnTo>
                    <a:pt x="1139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633"/>
            <p:cNvSpPr/>
            <p:nvPr>
              <p:custDataLst>
                <p:tags r:id="rId165"/>
              </p:custDataLst>
            </p:nvPr>
          </p:nvSpPr>
          <p:spPr>
            <a:xfrm>
              <a:off x="8343312" y="3467100"/>
              <a:ext cx="514939" cy="57151"/>
            </a:xfrm>
            <a:custGeom>
              <a:avLst/>
              <a:gdLst/>
              <a:ahLst/>
              <a:cxnLst/>
              <a:rect l="0" t="0" r="0" b="0"/>
              <a:pathLst>
                <a:path w="514939" h="57151">
                  <a:moveTo>
                    <a:pt x="10113" y="57150"/>
                  </a:moveTo>
                  <a:lnTo>
                    <a:pt x="10113" y="57150"/>
                  </a:lnTo>
                  <a:lnTo>
                    <a:pt x="0" y="57150"/>
                  </a:lnTo>
                  <a:lnTo>
                    <a:pt x="38401" y="46789"/>
                  </a:lnTo>
                  <a:lnTo>
                    <a:pt x="76731" y="39817"/>
                  </a:lnTo>
                  <a:lnTo>
                    <a:pt x="115459" y="33552"/>
                  </a:lnTo>
                  <a:lnTo>
                    <a:pt x="160447" y="30050"/>
                  </a:lnTo>
                  <a:lnTo>
                    <a:pt x="194403" y="26408"/>
                  </a:lnTo>
                  <a:lnTo>
                    <a:pt x="230662" y="22320"/>
                  </a:lnTo>
                  <a:lnTo>
                    <a:pt x="267943" y="20504"/>
                  </a:lnTo>
                  <a:lnTo>
                    <a:pt x="305679" y="16874"/>
                  </a:lnTo>
                  <a:lnTo>
                    <a:pt x="342559" y="12791"/>
                  </a:lnTo>
                  <a:lnTo>
                    <a:pt x="376589" y="10976"/>
                  </a:lnTo>
                  <a:lnTo>
                    <a:pt x="420441" y="4899"/>
                  </a:lnTo>
                  <a:lnTo>
                    <a:pt x="460244" y="1451"/>
                  </a:lnTo>
                  <a:lnTo>
                    <a:pt x="5149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634"/>
            <p:cNvSpPr/>
            <p:nvPr>
              <p:custDataLst>
                <p:tags r:id="rId166"/>
              </p:custDataLst>
            </p:nvPr>
          </p:nvSpPr>
          <p:spPr>
            <a:xfrm>
              <a:off x="8604896" y="3429000"/>
              <a:ext cx="396230" cy="94814"/>
            </a:xfrm>
            <a:custGeom>
              <a:avLst/>
              <a:gdLst/>
              <a:ahLst/>
              <a:cxnLst/>
              <a:rect l="0" t="0" r="0" b="0"/>
              <a:pathLst>
                <a:path w="396230" h="94814">
                  <a:moveTo>
                    <a:pt x="158104" y="66675"/>
                  </a:moveTo>
                  <a:lnTo>
                    <a:pt x="158104" y="66675"/>
                  </a:lnTo>
                  <a:lnTo>
                    <a:pt x="119481" y="77036"/>
                  </a:lnTo>
                  <a:lnTo>
                    <a:pt x="72310" y="85639"/>
                  </a:lnTo>
                  <a:lnTo>
                    <a:pt x="28621" y="93038"/>
                  </a:lnTo>
                  <a:lnTo>
                    <a:pt x="0" y="94813"/>
                  </a:lnTo>
                  <a:lnTo>
                    <a:pt x="36287" y="81954"/>
                  </a:lnTo>
                  <a:lnTo>
                    <a:pt x="80379" y="76279"/>
                  </a:lnTo>
                  <a:lnTo>
                    <a:pt x="118376" y="68933"/>
                  </a:lnTo>
                  <a:lnTo>
                    <a:pt x="161620" y="60053"/>
                  </a:lnTo>
                  <a:lnTo>
                    <a:pt x="202773" y="50719"/>
                  </a:lnTo>
                  <a:lnTo>
                    <a:pt x="248009" y="41251"/>
                  </a:lnTo>
                  <a:lnTo>
                    <a:pt x="293869" y="30685"/>
                  </a:lnTo>
                  <a:lnTo>
                    <a:pt x="335795" y="15677"/>
                  </a:lnTo>
                  <a:lnTo>
                    <a:pt x="3962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635"/>
            <p:cNvSpPr/>
            <p:nvPr>
              <p:custDataLst>
                <p:tags r:id="rId167"/>
              </p:custDataLst>
            </p:nvPr>
          </p:nvSpPr>
          <p:spPr>
            <a:xfrm>
              <a:off x="9191625" y="32289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12504" y="1058"/>
                  </a:lnTo>
                  <a:lnTo>
                    <a:pt x="11510" y="2822"/>
                  </a:lnTo>
                  <a:lnTo>
                    <a:pt x="10849" y="5056"/>
                  </a:lnTo>
                  <a:lnTo>
                    <a:pt x="9349" y="6546"/>
                  </a:lnTo>
                  <a:lnTo>
                    <a:pt x="4859" y="8201"/>
                  </a:lnTo>
                  <a:lnTo>
                    <a:pt x="3240" y="970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636"/>
            <p:cNvSpPr/>
            <p:nvPr>
              <p:custDataLst>
                <p:tags r:id="rId168"/>
              </p:custDataLst>
            </p:nvPr>
          </p:nvSpPr>
          <p:spPr>
            <a:xfrm>
              <a:off x="9172575" y="3381375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19050" y="0"/>
                  </a:moveTo>
                  <a:lnTo>
                    <a:pt x="19050" y="0"/>
                  </a:lnTo>
                  <a:lnTo>
                    <a:pt x="13993" y="5057"/>
                  </a:lnTo>
                  <a:lnTo>
                    <a:pt x="8689" y="7539"/>
                  </a:lnTo>
                  <a:lnTo>
                    <a:pt x="5793" y="8201"/>
                  </a:lnTo>
                  <a:lnTo>
                    <a:pt x="3863" y="75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637"/>
            <p:cNvSpPr/>
            <p:nvPr>
              <p:custDataLst>
                <p:tags r:id="rId169"/>
              </p:custDataLst>
            </p:nvPr>
          </p:nvSpPr>
          <p:spPr>
            <a:xfrm>
              <a:off x="8363003" y="3879404"/>
              <a:ext cx="120941" cy="335204"/>
            </a:xfrm>
            <a:custGeom>
              <a:avLst/>
              <a:gdLst/>
              <a:ahLst/>
              <a:cxnLst/>
              <a:rect l="0" t="0" r="0" b="0"/>
              <a:pathLst>
                <a:path w="120941" h="335204">
                  <a:moveTo>
                    <a:pt x="18997" y="111571"/>
                  </a:moveTo>
                  <a:lnTo>
                    <a:pt x="18997" y="111571"/>
                  </a:lnTo>
                  <a:lnTo>
                    <a:pt x="18997" y="158120"/>
                  </a:lnTo>
                  <a:lnTo>
                    <a:pt x="25542" y="203896"/>
                  </a:lnTo>
                  <a:lnTo>
                    <a:pt x="28129" y="245999"/>
                  </a:lnTo>
                  <a:lnTo>
                    <a:pt x="21898" y="287663"/>
                  </a:lnTo>
                  <a:lnTo>
                    <a:pt x="10909" y="335203"/>
                  </a:lnTo>
                  <a:lnTo>
                    <a:pt x="10430" y="333684"/>
                  </a:lnTo>
                  <a:lnTo>
                    <a:pt x="3010" y="289024"/>
                  </a:lnTo>
                  <a:lnTo>
                    <a:pt x="855" y="250463"/>
                  </a:lnTo>
                  <a:lnTo>
                    <a:pt x="216" y="213754"/>
                  </a:lnTo>
                  <a:lnTo>
                    <a:pt x="67" y="177800"/>
                  </a:lnTo>
                  <a:lnTo>
                    <a:pt x="0" y="139948"/>
                  </a:lnTo>
                  <a:lnTo>
                    <a:pt x="2785" y="94226"/>
                  </a:lnTo>
                  <a:lnTo>
                    <a:pt x="13207" y="49701"/>
                  </a:lnTo>
                  <a:lnTo>
                    <a:pt x="27395" y="22801"/>
                  </a:lnTo>
                  <a:lnTo>
                    <a:pt x="39948" y="6482"/>
                  </a:lnTo>
                  <a:lnTo>
                    <a:pt x="49828" y="1365"/>
                  </a:lnTo>
                  <a:lnTo>
                    <a:pt x="55426" y="0"/>
                  </a:lnTo>
                  <a:lnTo>
                    <a:pt x="61274" y="1207"/>
                  </a:lnTo>
                  <a:lnTo>
                    <a:pt x="73417" y="8193"/>
                  </a:lnTo>
                  <a:lnTo>
                    <a:pt x="83047" y="21175"/>
                  </a:lnTo>
                  <a:lnTo>
                    <a:pt x="87097" y="29082"/>
                  </a:lnTo>
                  <a:lnTo>
                    <a:pt x="88775" y="51979"/>
                  </a:lnTo>
                  <a:lnTo>
                    <a:pt x="86285" y="94626"/>
                  </a:lnTo>
                  <a:lnTo>
                    <a:pt x="80797" y="121720"/>
                  </a:lnTo>
                  <a:lnTo>
                    <a:pt x="75391" y="131956"/>
                  </a:lnTo>
                  <a:lnTo>
                    <a:pt x="63297" y="143585"/>
                  </a:lnTo>
                  <a:lnTo>
                    <a:pt x="59853" y="149788"/>
                  </a:lnTo>
                  <a:lnTo>
                    <a:pt x="58934" y="152924"/>
                  </a:lnTo>
                  <a:lnTo>
                    <a:pt x="59380" y="153957"/>
                  </a:lnTo>
                  <a:lnTo>
                    <a:pt x="60736" y="153587"/>
                  </a:lnTo>
                  <a:lnTo>
                    <a:pt x="62697" y="152281"/>
                  </a:lnTo>
                  <a:lnTo>
                    <a:pt x="70516" y="150445"/>
                  </a:lnTo>
                  <a:lnTo>
                    <a:pt x="76467" y="152837"/>
                  </a:lnTo>
                  <a:lnTo>
                    <a:pt x="91411" y="160134"/>
                  </a:lnTo>
                  <a:lnTo>
                    <a:pt x="105155" y="167021"/>
                  </a:lnTo>
                  <a:lnTo>
                    <a:pt x="114793" y="177138"/>
                  </a:lnTo>
                  <a:lnTo>
                    <a:pt x="119781" y="191512"/>
                  </a:lnTo>
                  <a:lnTo>
                    <a:pt x="120940" y="208484"/>
                  </a:lnTo>
                  <a:lnTo>
                    <a:pt x="115641" y="233772"/>
                  </a:lnTo>
                  <a:lnTo>
                    <a:pt x="110281" y="244552"/>
                  </a:lnTo>
                  <a:lnTo>
                    <a:pt x="91200" y="261627"/>
                  </a:lnTo>
                  <a:lnTo>
                    <a:pt x="58423" y="277697"/>
                  </a:lnTo>
                  <a:lnTo>
                    <a:pt x="41380" y="281444"/>
                  </a:lnTo>
                  <a:lnTo>
                    <a:pt x="9245" y="282813"/>
                  </a:lnTo>
                  <a:lnTo>
                    <a:pt x="7203" y="281824"/>
                  </a:lnTo>
                  <a:lnTo>
                    <a:pt x="6902" y="280106"/>
                  </a:lnTo>
                  <a:lnTo>
                    <a:pt x="9388" y="275375"/>
                  </a:lnTo>
                  <a:lnTo>
                    <a:pt x="18997" y="263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638"/>
            <p:cNvSpPr/>
            <p:nvPr>
              <p:custDataLst>
                <p:tags r:id="rId170"/>
              </p:custDataLst>
            </p:nvPr>
          </p:nvSpPr>
          <p:spPr>
            <a:xfrm>
              <a:off x="8516950" y="4040477"/>
              <a:ext cx="55551" cy="112424"/>
            </a:xfrm>
            <a:custGeom>
              <a:avLst/>
              <a:gdLst/>
              <a:ahLst/>
              <a:cxnLst/>
              <a:rect l="0" t="0" r="0" b="0"/>
              <a:pathLst>
                <a:path w="55551" h="112424">
                  <a:moveTo>
                    <a:pt x="7925" y="45748"/>
                  </a:moveTo>
                  <a:lnTo>
                    <a:pt x="7925" y="45748"/>
                  </a:lnTo>
                  <a:lnTo>
                    <a:pt x="12981" y="45748"/>
                  </a:lnTo>
                  <a:lnTo>
                    <a:pt x="14470" y="44690"/>
                  </a:lnTo>
                  <a:lnTo>
                    <a:pt x="15463" y="42926"/>
                  </a:lnTo>
                  <a:lnTo>
                    <a:pt x="16125" y="40692"/>
                  </a:lnTo>
                  <a:lnTo>
                    <a:pt x="22506" y="35387"/>
                  </a:lnTo>
                  <a:lnTo>
                    <a:pt x="38792" y="23358"/>
                  </a:lnTo>
                  <a:lnTo>
                    <a:pt x="42810" y="17100"/>
                  </a:lnTo>
                  <a:lnTo>
                    <a:pt x="43882" y="13949"/>
                  </a:lnTo>
                  <a:lnTo>
                    <a:pt x="43538" y="10790"/>
                  </a:lnTo>
                  <a:lnTo>
                    <a:pt x="40333" y="4459"/>
                  </a:lnTo>
                  <a:lnTo>
                    <a:pt x="37998" y="2346"/>
                  </a:lnTo>
                  <a:lnTo>
                    <a:pt x="32579" y="0"/>
                  </a:lnTo>
                  <a:lnTo>
                    <a:pt x="23821" y="4602"/>
                  </a:lnTo>
                  <a:lnTo>
                    <a:pt x="14990" y="12644"/>
                  </a:lnTo>
                  <a:lnTo>
                    <a:pt x="11065" y="19746"/>
                  </a:lnTo>
                  <a:lnTo>
                    <a:pt x="800" y="61583"/>
                  </a:lnTo>
                  <a:lnTo>
                    <a:pt x="0" y="69004"/>
                  </a:lnTo>
                  <a:lnTo>
                    <a:pt x="4755" y="82895"/>
                  </a:lnTo>
                  <a:lnTo>
                    <a:pt x="13925" y="95066"/>
                  </a:lnTo>
                  <a:lnTo>
                    <a:pt x="25055" y="104003"/>
                  </a:lnTo>
                  <a:lnTo>
                    <a:pt x="55550" y="112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639"/>
            <p:cNvSpPr/>
            <p:nvPr>
              <p:custDataLst>
                <p:tags r:id="rId171"/>
              </p:custDataLst>
            </p:nvPr>
          </p:nvSpPr>
          <p:spPr>
            <a:xfrm>
              <a:off x="8605113" y="4038600"/>
              <a:ext cx="72163" cy="112880"/>
            </a:xfrm>
            <a:custGeom>
              <a:avLst/>
              <a:gdLst/>
              <a:ahLst/>
              <a:cxnLst/>
              <a:rect l="0" t="0" r="0" b="0"/>
              <a:pathLst>
                <a:path w="72163" h="112880">
                  <a:moveTo>
                    <a:pt x="5487" y="38100"/>
                  </a:moveTo>
                  <a:lnTo>
                    <a:pt x="5487" y="38100"/>
                  </a:lnTo>
                  <a:lnTo>
                    <a:pt x="5487" y="27987"/>
                  </a:lnTo>
                  <a:lnTo>
                    <a:pt x="2665" y="20200"/>
                  </a:lnTo>
                  <a:lnTo>
                    <a:pt x="431" y="16641"/>
                  </a:lnTo>
                  <a:lnTo>
                    <a:pt x="0" y="14269"/>
                  </a:lnTo>
                  <a:lnTo>
                    <a:pt x="770" y="12688"/>
                  </a:lnTo>
                  <a:lnTo>
                    <a:pt x="2342" y="11633"/>
                  </a:lnTo>
                  <a:lnTo>
                    <a:pt x="4449" y="11989"/>
                  </a:lnTo>
                  <a:lnTo>
                    <a:pt x="23525" y="22968"/>
                  </a:lnTo>
                  <a:lnTo>
                    <a:pt x="32201" y="31727"/>
                  </a:lnTo>
                  <a:lnTo>
                    <a:pt x="43036" y="51381"/>
                  </a:lnTo>
                  <a:lnTo>
                    <a:pt x="51121" y="76354"/>
                  </a:lnTo>
                  <a:lnTo>
                    <a:pt x="44737" y="109505"/>
                  </a:lnTo>
                  <a:lnTo>
                    <a:pt x="42237" y="111103"/>
                  </a:lnTo>
                  <a:lnTo>
                    <a:pt x="33815" y="112879"/>
                  </a:lnTo>
                  <a:lnTo>
                    <a:pt x="30722" y="111236"/>
                  </a:lnTo>
                  <a:lnTo>
                    <a:pt x="28660" y="108024"/>
                  </a:lnTo>
                  <a:lnTo>
                    <a:pt x="26370" y="97753"/>
                  </a:lnTo>
                  <a:lnTo>
                    <a:pt x="26138" y="74119"/>
                  </a:lnTo>
                  <a:lnTo>
                    <a:pt x="32302" y="49125"/>
                  </a:lnTo>
                  <a:lnTo>
                    <a:pt x="46948" y="21377"/>
                  </a:lnTo>
                  <a:lnTo>
                    <a:pt x="721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640"/>
            <p:cNvSpPr/>
            <p:nvPr>
              <p:custDataLst>
                <p:tags r:id="rId172"/>
              </p:custDataLst>
            </p:nvPr>
          </p:nvSpPr>
          <p:spPr>
            <a:xfrm>
              <a:off x="11106150" y="4143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6401" y="0"/>
                  </a:lnTo>
                  <a:lnTo>
                    <a:pt x="13208" y="0"/>
                  </a:lnTo>
                  <a:lnTo>
                    <a:pt x="13039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641"/>
            <p:cNvSpPr/>
            <p:nvPr>
              <p:custDataLst>
                <p:tags r:id="rId173"/>
              </p:custDataLst>
            </p:nvPr>
          </p:nvSpPr>
          <p:spPr>
            <a:xfrm>
              <a:off x="11449716" y="3985487"/>
              <a:ext cx="104110" cy="243614"/>
            </a:xfrm>
            <a:custGeom>
              <a:avLst/>
              <a:gdLst/>
              <a:ahLst/>
              <a:cxnLst/>
              <a:rect l="0" t="0" r="0" b="0"/>
              <a:pathLst>
                <a:path w="104110" h="243614">
                  <a:moveTo>
                    <a:pt x="104109" y="5488"/>
                  </a:moveTo>
                  <a:lnTo>
                    <a:pt x="104109" y="5488"/>
                  </a:lnTo>
                  <a:lnTo>
                    <a:pt x="99052" y="432"/>
                  </a:lnTo>
                  <a:lnTo>
                    <a:pt x="96503" y="0"/>
                  </a:lnTo>
                  <a:lnTo>
                    <a:pt x="93748" y="772"/>
                  </a:lnTo>
                  <a:lnTo>
                    <a:pt x="90852" y="2344"/>
                  </a:lnTo>
                  <a:lnTo>
                    <a:pt x="70995" y="6984"/>
                  </a:lnTo>
                  <a:lnTo>
                    <a:pt x="59054" y="15325"/>
                  </a:lnTo>
                  <a:lnTo>
                    <a:pt x="30652" y="51586"/>
                  </a:lnTo>
                  <a:lnTo>
                    <a:pt x="10695" y="88324"/>
                  </a:lnTo>
                  <a:lnTo>
                    <a:pt x="2700" y="129045"/>
                  </a:lnTo>
                  <a:lnTo>
                    <a:pt x="0" y="169516"/>
                  </a:lnTo>
                  <a:lnTo>
                    <a:pt x="1648" y="201785"/>
                  </a:lnTo>
                  <a:lnTo>
                    <a:pt x="13543" y="224635"/>
                  </a:lnTo>
                  <a:lnTo>
                    <a:pt x="20819" y="234472"/>
                  </a:lnTo>
                  <a:lnTo>
                    <a:pt x="46959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642"/>
            <p:cNvSpPr/>
            <p:nvPr>
              <p:custDataLst>
                <p:tags r:id="rId174"/>
              </p:custDataLst>
            </p:nvPr>
          </p:nvSpPr>
          <p:spPr>
            <a:xfrm>
              <a:off x="11591925" y="4043069"/>
              <a:ext cx="1" cy="166982"/>
            </a:xfrm>
            <a:custGeom>
              <a:avLst/>
              <a:gdLst/>
              <a:ahLst/>
              <a:cxnLst/>
              <a:rect l="0" t="0" r="0" b="0"/>
              <a:pathLst>
                <a:path w="1" h="166982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0" y="44662"/>
                  </a:lnTo>
                  <a:lnTo>
                    <a:pt x="0" y="86610"/>
                  </a:lnTo>
                  <a:lnTo>
                    <a:pt x="0" y="166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643"/>
            <p:cNvSpPr/>
            <p:nvPr>
              <p:custDataLst>
                <p:tags r:id="rId175"/>
              </p:custDataLst>
            </p:nvPr>
          </p:nvSpPr>
          <p:spPr>
            <a:xfrm>
              <a:off x="11639550" y="4143375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28575"/>
                  </a:moveTo>
                  <a:lnTo>
                    <a:pt x="0" y="28575"/>
                  </a:lnTo>
                  <a:lnTo>
                    <a:pt x="5058" y="23519"/>
                  </a:lnTo>
                  <a:lnTo>
                    <a:pt x="7538" y="18214"/>
                  </a:lnTo>
                  <a:lnTo>
                    <a:pt x="8202" y="15318"/>
                  </a:lnTo>
                  <a:lnTo>
                    <a:pt x="14581" y="9277"/>
                  </a:lnTo>
                  <a:lnTo>
                    <a:pt x="24472" y="412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644"/>
            <p:cNvSpPr/>
            <p:nvPr>
              <p:custDataLst>
                <p:tags r:id="rId176"/>
              </p:custDataLst>
            </p:nvPr>
          </p:nvSpPr>
          <p:spPr>
            <a:xfrm>
              <a:off x="11725796" y="4051986"/>
              <a:ext cx="111495" cy="274863"/>
            </a:xfrm>
            <a:custGeom>
              <a:avLst/>
              <a:gdLst/>
              <a:ahLst/>
              <a:cxnLst/>
              <a:rect l="0" t="0" r="0" b="0"/>
              <a:pathLst>
                <a:path w="111495" h="274863">
                  <a:moveTo>
                    <a:pt x="75679" y="62814"/>
                  </a:moveTo>
                  <a:lnTo>
                    <a:pt x="75679" y="62814"/>
                  </a:lnTo>
                  <a:lnTo>
                    <a:pt x="48233" y="90261"/>
                  </a:lnTo>
                  <a:lnTo>
                    <a:pt x="42314" y="101824"/>
                  </a:lnTo>
                  <a:lnTo>
                    <a:pt x="38515" y="141663"/>
                  </a:lnTo>
                  <a:lnTo>
                    <a:pt x="30159" y="186339"/>
                  </a:lnTo>
                  <a:lnTo>
                    <a:pt x="20271" y="232173"/>
                  </a:lnTo>
                  <a:lnTo>
                    <a:pt x="11270" y="262191"/>
                  </a:lnTo>
                  <a:lnTo>
                    <a:pt x="5424" y="272429"/>
                  </a:lnTo>
                  <a:lnTo>
                    <a:pt x="3442" y="274524"/>
                  </a:lnTo>
                  <a:lnTo>
                    <a:pt x="2121" y="274862"/>
                  </a:lnTo>
                  <a:lnTo>
                    <a:pt x="1240" y="274029"/>
                  </a:lnTo>
                  <a:lnTo>
                    <a:pt x="0" y="262744"/>
                  </a:lnTo>
                  <a:lnTo>
                    <a:pt x="7724" y="219426"/>
                  </a:lnTo>
                  <a:lnTo>
                    <a:pt x="19196" y="176415"/>
                  </a:lnTo>
                  <a:lnTo>
                    <a:pt x="34492" y="132768"/>
                  </a:lnTo>
                  <a:lnTo>
                    <a:pt x="45013" y="87774"/>
                  </a:lnTo>
                  <a:lnTo>
                    <a:pt x="60008" y="44692"/>
                  </a:lnTo>
                  <a:lnTo>
                    <a:pt x="78463" y="9170"/>
                  </a:lnTo>
                  <a:lnTo>
                    <a:pt x="82826" y="4826"/>
                  </a:lnTo>
                  <a:lnTo>
                    <a:pt x="93319" y="0"/>
                  </a:lnTo>
                  <a:lnTo>
                    <a:pt x="98023" y="1888"/>
                  </a:lnTo>
                  <a:lnTo>
                    <a:pt x="106070" y="12452"/>
                  </a:lnTo>
                  <a:lnTo>
                    <a:pt x="111494" y="31194"/>
                  </a:lnTo>
                  <a:lnTo>
                    <a:pt x="105379" y="77376"/>
                  </a:lnTo>
                  <a:lnTo>
                    <a:pt x="99109" y="90806"/>
                  </a:lnTo>
                  <a:lnTo>
                    <a:pt x="72761" y="122548"/>
                  </a:lnTo>
                  <a:lnTo>
                    <a:pt x="47104" y="129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645"/>
            <p:cNvSpPr/>
            <p:nvPr>
              <p:custDataLst>
                <p:tags r:id="rId177"/>
              </p:custDataLst>
            </p:nvPr>
          </p:nvSpPr>
          <p:spPr>
            <a:xfrm>
              <a:off x="11772900" y="3971925"/>
              <a:ext cx="130078" cy="295276"/>
            </a:xfrm>
            <a:custGeom>
              <a:avLst/>
              <a:gdLst/>
              <a:ahLst/>
              <a:cxnLst/>
              <a:rect l="0" t="0" r="0" b="0"/>
              <a:pathLst>
                <a:path w="130078" h="295276">
                  <a:moveTo>
                    <a:pt x="85725" y="0"/>
                  </a:moveTo>
                  <a:lnTo>
                    <a:pt x="85725" y="0"/>
                  </a:lnTo>
                  <a:lnTo>
                    <a:pt x="95837" y="0"/>
                  </a:lnTo>
                  <a:lnTo>
                    <a:pt x="103625" y="2822"/>
                  </a:lnTo>
                  <a:lnTo>
                    <a:pt x="107184" y="5056"/>
                  </a:lnTo>
                  <a:lnTo>
                    <a:pt x="122303" y="28427"/>
                  </a:lnTo>
                  <a:lnTo>
                    <a:pt x="130077" y="52050"/>
                  </a:lnTo>
                  <a:lnTo>
                    <a:pt x="127322" y="87624"/>
                  </a:lnTo>
                  <a:lnTo>
                    <a:pt x="116911" y="131844"/>
                  </a:lnTo>
                  <a:lnTo>
                    <a:pt x="101526" y="175720"/>
                  </a:lnTo>
                  <a:lnTo>
                    <a:pt x="86769" y="209335"/>
                  </a:lnTo>
                  <a:lnTo>
                    <a:pt x="51505" y="250527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646"/>
            <p:cNvSpPr/>
            <p:nvPr>
              <p:custDataLst>
                <p:tags r:id="rId178"/>
              </p:custDataLst>
            </p:nvPr>
          </p:nvSpPr>
          <p:spPr>
            <a:xfrm>
              <a:off x="10986911" y="4014457"/>
              <a:ext cx="88286" cy="312027"/>
            </a:xfrm>
            <a:custGeom>
              <a:avLst/>
              <a:gdLst/>
              <a:ahLst/>
              <a:cxnLst/>
              <a:rect l="0" t="0" r="0" b="0"/>
              <a:pathLst>
                <a:path w="88286" h="312027">
                  <a:moveTo>
                    <a:pt x="33514" y="109868"/>
                  </a:moveTo>
                  <a:lnTo>
                    <a:pt x="33514" y="109868"/>
                  </a:lnTo>
                  <a:lnTo>
                    <a:pt x="18327" y="143419"/>
                  </a:lnTo>
                  <a:lnTo>
                    <a:pt x="15227" y="180349"/>
                  </a:lnTo>
                  <a:lnTo>
                    <a:pt x="14564" y="220906"/>
                  </a:lnTo>
                  <a:lnTo>
                    <a:pt x="11661" y="264133"/>
                  </a:lnTo>
                  <a:lnTo>
                    <a:pt x="5332" y="311505"/>
                  </a:lnTo>
                  <a:lnTo>
                    <a:pt x="4143" y="312026"/>
                  </a:lnTo>
                  <a:lnTo>
                    <a:pt x="0" y="306960"/>
                  </a:lnTo>
                  <a:lnTo>
                    <a:pt x="273" y="294832"/>
                  </a:lnTo>
                  <a:lnTo>
                    <a:pt x="5383" y="256443"/>
                  </a:lnTo>
                  <a:lnTo>
                    <a:pt x="11304" y="217386"/>
                  </a:lnTo>
                  <a:lnTo>
                    <a:pt x="14585" y="174416"/>
                  </a:lnTo>
                  <a:lnTo>
                    <a:pt x="20733" y="137460"/>
                  </a:lnTo>
                  <a:lnTo>
                    <a:pt x="24083" y="90880"/>
                  </a:lnTo>
                  <a:lnTo>
                    <a:pt x="31337" y="45087"/>
                  </a:lnTo>
                  <a:lnTo>
                    <a:pt x="35691" y="18001"/>
                  </a:lnTo>
                  <a:lnTo>
                    <a:pt x="38140" y="10523"/>
                  </a:lnTo>
                  <a:lnTo>
                    <a:pt x="41889" y="5539"/>
                  </a:lnTo>
                  <a:lnTo>
                    <a:pt x="51700" y="0"/>
                  </a:lnTo>
                  <a:lnTo>
                    <a:pt x="57280" y="1697"/>
                  </a:lnTo>
                  <a:lnTo>
                    <a:pt x="69123" y="12051"/>
                  </a:lnTo>
                  <a:lnTo>
                    <a:pt x="82636" y="30673"/>
                  </a:lnTo>
                  <a:lnTo>
                    <a:pt x="88285" y="59709"/>
                  </a:lnTo>
                  <a:lnTo>
                    <a:pt x="84903" y="90067"/>
                  </a:lnTo>
                  <a:lnTo>
                    <a:pt x="77197" y="109057"/>
                  </a:lnTo>
                  <a:lnTo>
                    <a:pt x="45588" y="145001"/>
                  </a:lnTo>
                  <a:lnTo>
                    <a:pt x="36059" y="151941"/>
                  </a:lnTo>
                  <a:lnTo>
                    <a:pt x="4939" y="167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647"/>
            <p:cNvSpPr/>
            <p:nvPr>
              <p:custDataLst>
                <p:tags r:id="rId179"/>
              </p:custDataLst>
            </p:nvPr>
          </p:nvSpPr>
          <p:spPr>
            <a:xfrm>
              <a:off x="11039868" y="3584889"/>
              <a:ext cx="102018" cy="236830"/>
            </a:xfrm>
            <a:custGeom>
              <a:avLst/>
              <a:gdLst/>
              <a:ahLst/>
              <a:cxnLst/>
              <a:rect l="0" t="0" r="0" b="0"/>
              <a:pathLst>
                <a:path w="102018" h="236830">
                  <a:moveTo>
                    <a:pt x="18657" y="44136"/>
                  </a:moveTo>
                  <a:lnTo>
                    <a:pt x="18657" y="44136"/>
                  </a:lnTo>
                  <a:lnTo>
                    <a:pt x="13600" y="49193"/>
                  </a:lnTo>
                  <a:lnTo>
                    <a:pt x="11119" y="57319"/>
                  </a:lnTo>
                  <a:lnTo>
                    <a:pt x="11073" y="70104"/>
                  </a:lnTo>
                  <a:lnTo>
                    <a:pt x="14881" y="100043"/>
                  </a:lnTo>
                  <a:lnTo>
                    <a:pt x="10099" y="143691"/>
                  </a:lnTo>
                  <a:lnTo>
                    <a:pt x="9259" y="190400"/>
                  </a:lnTo>
                  <a:lnTo>
                    <a:pt x="8090" y="228145"/>
                  </a:lnTo>
                  <a:lnTo>
                    <a:pt x="4082" y="236337"/>
                  </a:lnTo>
                  <a:lnTo>
                    <a:pt x="2591" y="236829"/>
                  </a:lnTo>
                  <a:lnTo>
                    <a:pt x="1597" y="235039"/>
                  </a:lnTo>
                  <a:lnTo>
                    <a:pt x="0" y="216959"/>
                  </a:lnTo>
                  <a:lnTo>
                    <a:pt x="7198" y="171696"/>
                  </a:lnTo>
                  <a:lnTo>
                    <a:pt x="13805" y="128129"/>
                  </a:lnTo>
                  <a:lnTo>
                    <a:pt x="25302" y="89263"/>
                  </a:lnTo>
                  <a:lnTo>
                    <a:pt x="40588" y="43016"/>
                  </a:lnTo>
                  <a:lnTo>
                    <a:pt x="53563" y="8284"/>
                  </a:lnTo>
                  <a:lnTo>
                    <a:pt x="56745" y="4360"/>
                  </a:lnTo>
                  <a:lnTo>
                    <a:pt x="65925" y="0"/>
                  </a:lnTo>
                  <a:lnTo>
                    <a:pt x="77057" y="884"/>
                  </a:lnTo>
                  <a:lnTo>
                    <a:pt x="82991" y="2601"/>
                  </a:lnTo>
                  <a:lnTo>
                    <a:pt x="88005" y="6921"/>
                  </a:lnTo>
                  <a:lnTo>
                    <a:pt x="96398" y="20188"/>
                  </a:lnTo>
                  <a:lnTo>
                    <a:pt x="102017" y="40451"/>
                  </a:lnTo>
                  <a:lnTo>
                    <a:pt x="98624" y="64916"/>
                  </a:lnTo>
                  <a:lnTo>
                    <a:pt x="88064" y="80183"/>
                  </a:lnTo>
                  <a:lnTo>
                    <a:pt x="72789" y="92965"/>
                  </a:lnTo>
                  <a:lnTo>
                    <a:pt x="28182" y="110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648"/>
            <p:cNvSpPr/>
            <p:nvPr>
              <p:custDataLst>
                <p:tags r:id="rId180"/>
              </p:custDataLst>
            </p:nvPr>
          </p:nvSpPr>
          <p:spPr>
            <a:xfrm>
              <a:off x="10934700" y="4152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649"/>
            <p:cNvSpPr/>
            <p:nvPr>
              <p:custDataLst>
                <p:tags r:id="rId181"/>
              </p:custDataLst>
            </p:nvPr>
          </p:nvSpPr>
          <p:spPr>
            <a:xfrm>
              <a:off x="10177946" y="3992760"/>
              <a:ext cx="172984" cy="204253"/>
            </a:xfrm>
            <a:custGeom>
              <a:avLst/>
              <a:gdLst/>
              <a:ahLst/>
              <a:cxnLst/>
              <a:rect l="0" t="0" r="0" b="0"/>
              <a:pathLst>
                <a:path w="172984" h="204253">
                  <a:moveTo>
                    <a:pt x="80479" y="36315"/>
                  </a:moveTo>
                  <a:lnTo>
                    <a:pt x="80479" y="36315"/>
                  </a:lnTo>
                  <a:lnTo>
                    <a:pt x="80479" y="10780"/>
                  </a:lnTo>
                  <a:lnTo>
                    <a:pt x="78362" y="9767"/>
                  </a:lnTo>
                  <a:lnTo>
                    <a:pt x="70367" y="8641"/>
                  </a:lnTo>
                  <a:lnTo>
                    <a:pt x="62579" y="10963"/>
                  </a:lnTo>
                  <a:lnTo>
                    <a:pt x="59021" y="13063"/>
                  </a:lnTo>
                  <a:lnTo>
                    <a:pt x="26373" y="53725"/>
                  </a:lnTo>
                  <a:lnTo>
                    <a:pt x="11767" y="84042"/>
                  </a:lnTo>
                  <a:lnTo>
                    <a:pt x="2936" y="126568"/>
                  </a:lnTo>
                  <a:lnTo>
                    <a:pt x="208" y="134584"/>
                  </a:lnTo>
                  <a:lnTo>
                    <a:pt x="0" y="151956"/>
                  </a:lnTo>
                  <a:lnTo>
                    <a:pt x="3436" y="168145"/>
                  </a:lnTo>
                  <a:lnTo>
                    <a:pt x="8490" y="178867"/>
                  </a:lnTo>
                  <a:lnTo>
                    <a:pt x="32455" y="195910"/>
                  </a:lnTo>
                  <a:lnTo>
                    <a:pt x="66367" y="204252"/>
                  </a:lnTo>
                  <a:lnTo>
                    <a:pt x="113637" y="199467"/>
                  </a:lnTo>
                  <a:lnTo>
                    <a:pt x="130847" y="194199"/>
                  </a:lnTo>
                  <a:lnTo>
                    <a:pt x="145551" y="182686"/>
                  </a:lnTo>
                  <a:lnTo>
                    <a:pt x="158083" y="165927"/>
                  </a:lnTo>
                  <a:lnTo>
                    <a:pt x="171930" y="126319"/>
                  </a:lnTo>
                  <a:lnTo>
                    <a:pt x="172983" y="109125"/>
                  </a:lnTo>
                  <a:lnTo>
                    <a:pt x="166566" y="75645"/>
                  </a:lnTo>
                  <a:lnTo>
                    <a:pt x="151730" y="42089"/>
                  </a:lnTo>
                  <a:lnTo>
                    <a:pt x="132870" y="22974"/>
                  </a:lnTo>
                  <a:lnTo>
                    <a:pt x="108701" y="6492"/>
                  </a:lnTo>
                  <a:lnTo>
                    <a:pt x="86607" y="667"/>
                  </a:lnTo>
                  <a:lnTo>
                    <a:pt x="61481" y="0"/>
                  </a:lnTo>
                  <a:lnTo>
                    <a:pt x="32854" y="7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650"/>
            <p:cNvSpPr/>
            <p:nvPr>
              <p:custDataLst>
                <p:tags r:id="rId182"/>
              </p:custDataLst>
            </p:nvPr>
          </p:nvSpPr>
          <p:spPr>
            <a:xfrm>
              <a:off x="10725738" y="4058043"/>
              <a:ext cx="132598" cy="123007"/>
            </a:xfrm>
            <a:custGeom>
              <a:avLst/>
              <a:gdLst/>
              <a:ahLst/>
              <a:cxnLst/>
              <a:rect l="0" t="0" r="0" b="0"/>
              <a:pathLst>
                <a:path w="132598" h="123007">
                  <a:moveTo>
                    <a:pt x="8937" y="9132"/>
                  </a:moveTo>
                  <a:lnTo>
                    <a:pt x="8937" y="9132"/>
                  </a:lnTo>
                  <a:lnTo>
                    <a:pt x="8937" y="0"/>
                  </a:lnTo>
                  <a:lnTo>
                    <a:pt x="3880" y="9836"/>
                  </a:lnTo>
                  <a:lnTo>
                    <a:pt x="0" y="51401"/>
                  </a:lnTo>
                  <a:lnTo>
                    <a:pt x="2408" y="80923"/>
                  </a:lnTo>
                  <a:lnTo>
                    <a:pt x="4585" y="88743"/>
                  </a:lnTo>
                  <a:lnTo>
                    <a:pt x="12648" y="100254"/>
                  </a:lnTo>
                  <a:lnTo>
                    <a:pt x="22228" y="107839"/>
                  </a:lnTo>
                  <a:lnTo>
                    <a:pt x="30014" y="111210"/>
                  </a:lnTo>
                  <a:lnTo>
                    <a:pt x="33571" y="111051"/>
                  </a:lnTo>
                  <a:lnTo>
                    <a:pt x="53321" y="105107"/>
                  </a:lnTo>
                  <a:lnTo>
                    <a:pt x="59707" y="104704"/>
                  </a:lnTo>
                  <a:lnTo>
                    <a:pt x="61834" y="105655"/>
                  </a:lnTo>
                  <a:lnTo>
                    <a:pt x="63251" y="107348"/>
                  </a:lnTo>
                  <a:lnTo>
                    <a:pt x="64196" y="109534"/>
                  </a:lnTo>
                  <a:lnTo>
                    <a:pt x="65885" y="110992"/>
                  </a:lnTo>
                  <a:lnTo>
                    <a:pt x="76200" y="116153"/>
                  </a:lnTo>
                  <a:lnTo>
                    <a:pt x="82223" y="120197"/>
                  </a:lnTo>
                  <a:lnTo>
                    <a:pt x="91565" y="122474"/>
                  </a:lnTo>
                  <a:lnTo>
                    <a:pt x="97871" y="123006"/>
                  </a:lnTo>
                  <a:lnTo>
                    <a:pt x="104202" y="120420"/>
                  </a:lnTo>
                  <a:lnTo>
                    <a:pt x="110543" y="116802"/>
                  </a:lnTo>
                  <a:lnTo>
                    <a:pt x="116891" y="115194"/>
                  </a:lnTo>
                  <a:lnTo>
                    <a:pt x="123238" y="108834"/>
                  </a:lnTo>
                  <a:lnTo>
                    <a:pt x="126412" y="104175"/>
                  </a:lnTo>
                  <a:lnTo>
                    <a:pt x="130881" y="82448"/>
                  </a:lnTo>
                  <a:lnTo>
                    <a:pt x="132597" y="49388"/>
                  </a:lnTo>
                  <a:lnTo>
                    <a:pt x="131593" y="45494"/>
                  </a:lnTo>
                  <a:lnTo>
                    <a:pt x="129866" y="42899"/>
                  </a:lnTo>
                  <a:lnTo>
                    <a:pt x="123237" y="37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651"/>
            <p:cNvSpPr/>
            <p:nvPr>
              <p:custDataLst>
                <p:tags r:id="rId183"/>
              </p:custDataLst>
            </p:nvPr>
          </p:nvSpPr>
          <p:spPr>
            <a:xfrm>
              <a:off x="11517061" y="3586114"/>
              <a:ext cx="143828" cy="301882"/>
            </a:xfrm>
            <a:custGeom>
              <a:avLst/>
              <a:gdLst/>
              <a:ahLst/>
              <a:cxnLst/>
              <a:rect l="0" t="0" r="0" b="0"/>
              <a:pathLst>
                <a:path w="143828" h="301882">
                  <a:moveTo>
                    <a:pt x="27239" y="100061"/>
                  </a:moveTo>
                  <a:lnTo>
                    <a:pt x="27239" y="100061"/>
                  </a:lnTo>
                  <a:lnTo>
                    <a:pt x="26181" y="140159"/>
                  </a:lnTo>
                  <a:lnTo>
                    <a:pt x="19037" y="180992"/>
                  </a:lnTo>
                  <a:lnTo>
                    <a:pt x="16916" y="221842"/>
                  </a:lnTo>
                  <a:lnTo>
                    <a:pt x="9548" y="266185"/>
                  </a:lnTo>
                  <a:lnTo>
                    <a:pt x="8309" y="301191"/>
                  </a:lnTo>
                  <a:lnTo>
                    <a:pt x="7210" y="301881"/>
                  </a:lnTo>
                  <a:lnTo>
                    <a:pt x="3167" y="297003"/>
                  </a:lnTo>
                  <a:lnTo>
                    <a:pt x="666" y="290602"/>
                  </a:lnTo>
                  <a:lnTo>
                    <a:pt x="0" y="287414"/>
                  </a:lnTo>
                  <a:lnTo>
                    <a:pt x="6378" y="243253"/>
                  </a:lnTo>
                  <a:lnTo>
                    <a:pt x="10475" y="208811"/>
                  </a:lnTo>
                  <a:lnTo>
                    <a:pt x="15571" y="170736"/>
                  </a:lnTo>
                  <a:lnTo>
                    <a:pt x="22347" y="129426"/>
                  </a:lnTo>
                  <a:lnTo>
                    <a:pt x="33877" y="90692"/>
                  </a:lnTo>
                  <a:lnTo>
                    <a:pt x="49169" y="49645"/>
                  </a:lnTo>
                  <a:lnTo>
                    <a:pt x="72257" y="11197"/>
                  </a:lnTo>
                  <a:lnTo>
                    <a:pt x="87462" y="2358"/>
                  </a:lnTo>
                  <a:lnTo>
                    <a:pt x="95964" y="0"/>
                  </a:lnTo>
                  <a:lnTo>
                    <a:pt x="104806" y="1604"/>
                  </a:lnTo>
                  <a:lnTo>
                    <a:pt x="123097" y="11852"/>
                  </a:lnTo>
                  <a:lnTo>
                    <a:pt x="136163" y="26990"/>
                  </a:lnTo>
                  <a:lnTo>
                    <a:pt x="141130" y="35472"/>
                  </a:lnTo>
                  <a:lnTo>
                    <a:pt x="143827" y="53363"/>
                  </a:lnTo>
                  <a:lnTo>
                    <a:pt x="141992" y="85662"/>
                  </a:lnTo>
                  <a:lnTo>
                    <a:pt x="136095" y="99306"/>
                  </a:lnTo>
                  <a:lnTo>
                    <a:pt x="115064" y="125312"/>
                  </a:lnTo>
                  <a:lnTo>
                    <a:pt x="74800" y="150290"/>
                  </a:lnTo>
                  <a:lnTo>
                    <a:pt x="46289" y="157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652"/>
            <p:cNvSpPr/>
            <p:nvPr>
              <p:custDataLst>
                <p:tags r:id="rId184"/>
              </p:custDataLst>
            </p:nvPr>
          </p:nvSpPr>
          <p:spPr>
            <a:xfrm>
              <a:off x="11153775" y="36290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8" y="1036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4653"/>
          <p:cNvSpPr/>
          <p:nvPr>
            <p:custDataLst>
              <p:tags r:id="rId2"/>
            </p:custDataLst>
          </p:nvPr>
        </p:nvSpPr>
        <p:spPr>
          <a:xfrm>
            <a:off x="9684194" y="2705216"/>
            <a:ext cx="1117157" cy="47494"/>
          </a:xfrm>
          <a:custGeom>
            <a:avLst/>
            <a:gdLst/>
            <a:ahLst/>
            <a:cxnLst/>
            <a:rect l="0" t="0" r="0" b="0"/>
            <a:pathLst>
              <a:path w="1117157" h="47494">
                <a:moveTo>
                  <a:pt x="12256" y="28459"/>
                </a:moveTo>
                <a:lnTo>
                  <a:pt x="12256" y="28459"/>
                </a:lnTo>
                <a:lnTo>
                  <a:pt x="223" y="35005"/>
                </a:lnTo>
                <a:lnTo>
                  <a:pt x="0" y="35998"/>
                </a:lnTo>
                <a:lnTo>
                  <a:pt x="911" y="36660"/>
                </a:lnTo>
                <a:lnTo>
                  <a:pt x="27300" y="44268"/>
                </a:lnTo>
                <a:lnTo>
                  <a:pt x="65515" y="46549"/>
                </a:lnTo>
                <a:lnTo>
                  <a:pt x="105177" y="47225"/>
                </a:lnTo>
                <a:lnTo>
                  <a:pt x="149972" y="47425"/>
                </a:lnTo>
                <a:lnTo>
                  <a:pt x="181061" y="47472"/>
                </a:lnTo>
                <a:lnTo>
                  <a:pt x="215338" y="47493"/>
                </a:lnTo>
                <a:lnTo>
                  <a:pt x="253857" y="46443"/>
                </a:lnTo>
                <a:lnTo>
                  <a:pt x="299197" y="42449"/>
                </a:lnTo>
                <a:lnTo>
                  <a:pt x="344750" y="39968"/>
                </a:lnTo>
                <a:lnTo>
                  <a:pt x="391806" y="38866"/>
                </a:lnTo>
                <a:lnTo>
                  <a:pt x="417689" y="38572"/>
                </a:lnTo>
                <a:lnTo>
                  <a:pt x="444471" y="38376"/>
                </a:lnTo>
                <a:lnTo>
                  <a:pt x="470789" y="38245"/>
                </a:lnTo>
                <a:lnTo>
                  <a:pt x="496803" y="38158"/>
                </a:lnTo>
                <a:lnTo>
                  <a:pt x="522612" y="38100"/>
                </a:lnTo>
                <a:lnTo>
                  <a:pt x="549343" y="38061"/>
                </a:lnTo>
                <a:lnTo>
                  <a:pt x="576690" y="38035"/>
                </a:lnTo>
                <a:lnTo>
                  <a:pt x="604445" y="38019"/>
                </a:lnTo>
                <a:lnTo>
                  <a:pt x="631416" y="38007"/>
                </a:lnTo>
                <a:lnTo>
                  <a:pt x="657863" y="37999"/>
                </a:lnTo>
                <a:lnTo>
                  <a:pt x="683961" y="37994"/>
                </a:lnTo>
                <a:lnTo>
                  <a:pt x="709826" y="37991"/>
                </a:lnTo>
                <a:lnTo>
                  <a:pt x="735536" y="37989"/>
                </a:lnTo>
                <a:lnTo>
                  <a:pt x="761143" y="37987"/>
                </a:lnTo>
                <a:lnTo>
                  <a:pt x="785622" y="37986"/>
                </a:lnTo>
                <a:lnTo>
                  <a:pt x="832577" y="37985"/>
                </a:lnTo>
                <a:lnTo>
                  <a:pt x="875319" y="37984"/>
                </a:lnTo>
                <a:lnTo>
                  <a:pt x="914423" y="37984"/>
                </a:lnTo>
                <a:lnTo>
                  <a:pt x="949441" y="37984"/>
                </a:lnTo>
                <a:lnTo>
                  <a:pt x="993850" y="37984"/>
                </a:lnTo>
                <a:lnTo>
                  <a:pt x="1039177" y="36926"/>
                </a:lnTo>
                <a:lnTo>
                  <a:pt x="1073177" y="29783"/>
                </a:lnTo>
                <a:lnTo>
                  <a:pt x="1070904" y="28283"/>
                </a:lnTo>
                <a:lnTo>
                  <a:pt x="1025548" y="18273"/>
                </a:lnTo>
                <a:lnTo>
                  <a:pt x="987542" y="13348"/>
                </a:lnTo>
                <a:lnTo>
                  <a:pt x="940227" y="10576"/>
                </a:lnTo>
                <a:lnTo>
                  <a:pt x="905171" y="9928"/>
                </a:lnTo>
                <a:lnTo>
                  <a:pt x="868423" y="9639"/>
                </a:lnTo>
                <a:lnTo>
                  <a:pt x="829866" y="9511"/>
                </a:lnTo>
                <a:lnTo>
                  <a:pt x="788035" y="9455"/>
                </a:lnTo>
                <a:lnTo>
                  <a:pt x="744750" y="6607"/>
                </a:lnTo>
                <a:lnTo>
                  <a:pt x="700818" y="2872"/>
                </a:lnTo>
                <a:lnTo>
                  <a:pt x="656597" y="1212"/>
                </a:lnTo>
                <a:lnTo>
                  <a:pt x="615070" y="474"/>
                </a:lnTo>
                <a:lnTo>
                  <a:pt x="574390" y="146"/>
                </a:lnTo>
                <a:lnTo>
                  <a:pt x="531617" y="0"/>
                </a:lnTo>
                <a:lnTo>
                  <a:pt x="487911" y="2758"/>
                </a:lnTo>
                <a:lnTo>
                  <a:pt x="444850" y="6453"/>
                </a:lnTo>
                <a:lnTo>
                  <a:pt x="404545" y="8095"/>
                </a:lnTo>
                <a:lnTo>
                  <a:pt x="368287" y="8825"/>
                </a:lnTo>
                <a:lnTo>
                  <a:pt x="320946" y="9236"/>
                </a:lnTo>
                <a:lnTo>
                  <a:pt x="280109" y="9358"/>
                </a:lnTo>
                <a:lnTo>
                  <a:pt x="241198" y="12216"/>
                </a:lnTo>
                <a:lnTo>
                  <a:pt x="201414" y="18344"/>
                </a:lnTo>
                <a:lnTo>
                  <a:pt x="201862" y="18541"/>
                </a:lnTo>
                <a:lnTo>
                  <a:pt x="241261" y="18882"/>
                </a:lnTo>
                <a:lnTo>
                  <a:pt x="275195" y="18919"/>
                </a:lnTo>
                <a:lnTo>
                  <a:pt x="318764" y="18929"/>
                </a:lnTo>
                <a:lnTo>
                  <a:pt x="365186" y="18933"/>
                </a:lnTo>
                <a:lnTo>
                  <a:pt x="397714" y="18933"/>
                </a:lnTo>
                <a:lnTo>
                  <a:pt x="433337" y="18934"/>
                </a:lnTo>
                <a:lnTo>
                  <a:pt x="470337" y="18934"/>
                </a:lnTo>
                <a:lnTo>
                  <a:pt x="506889" y="18934"/>
                </a:lnTo>
                <a:lnTo>
                  <a:pt x="540773" y="18934"/>
                </a:lnTo>
                <a:lnTo>
                  <a:pt x="576294" y="18934"/>
                </a:lnTo>
                <a:lnTo>
                  <a:pt x="612189" y="18934"/>
                </a:lnTo>
                <a:lnTo>
                  <a:pt x="645782" y="18934"/>
                </a:lnTo>
                <a:lnTo>
                  <a:pt x="678351" y="18934"/>
                </a:lnTo>
                <a:lnTo>
                  <a:pt x="723615" y="18934"/>
                </a:lnTo>
                <a:lnTo>
                  <a:pt x="753866" y="18934"/>
                </a:lnTo>
                <a:lnTo>
                  <a:pt x="792005" y="18934"/>
                </a:lnTo>
                <a:lnTo>
                  <a:pt x="828005" y="18934"/>
                </a:lnTo>
                <a:lnTo>
                  <a:pt x="872379" y="16112"/>
                </a:lnTo>
                <a:lnTo>
                  <a:pt x="908458" y="11395"/>
                </a:lnTo>
                <a:lnTo>
                  <a:pt x="948779" y="9998"/>
                </a:lnTo>
                <a:lnTo>
                  <a:pt x="994643" y="9525"/>
                </a:lnTo>
                <a:lnTo>
                  <a:pt x="1038237" y="9432"/>
                </a:lnTo>
                <a:lnTo>
                  <a:pt x="1081342" y="9414"/>
                </a:lnTo>
                <a:lnTo>
                  <a:pt x="1117156" y="94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825"/>
          <p:cNvGrpSpPr/>
          <p:nvPr/>
        </p:nvGrpSpPr>
        <p:grpSpPr>
          <a:xfrm>
            <a:off x="8591550" y="4506342"/>
            <a:ext cx="933451" cy="275209"/>
            <a:chOff x="8591550" y="4506342"/>
            <a:chExt cx="933451" cy="275209"/>
          </a:xfrm>
        </p:grpSpPr>
        <p:sp>
          <p:nvSpPr>
            <p:cNvPr id="181" name="SMARTInkShape-4654"/>
            <p:cNvSpPr/>
            <p:nvPr>
              <p:custDataLst>
                <p:tags r:id="rId137"/>
              </p:custDataLst>
            </p:nvPr>
          </p:nvSpPr>
          <p:spPr>
            <a:xfrm>
              <a:off x="8591550" y="46672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10506" y="35211"/>
                  </a:lnTo>
                  <a:lnTo>
                    <a:pt x="17049" y="6065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655"/>
            <p:cNvSpPr/>
            <p:nvPr>
              <p:custDataLst>
                <p:tags r:id="rId138"/>
              </p:custDataLst>
            </p:nvPr>
          </p:nvSpPr>
          <p:spPr>
            <a:xfrm>
              <a:off x="8595665" y="4572000"/>
              <a:ext cx="14936" cy="19051"/>
            </a:xfrm>
            <a:custGeom>
              <a:avLst/>
              <a:gdLst/>
              <a:ahLst/>
              <a:cxnLst/>
              <a:rect l="0" t="0" r="0" b="0"/>
              <a:pathLst>
                <a:path w="14936" h="19051">
                  <a:moveTo>
                    <a:pt x="14935" y="19050"/>
                  </a:moveTo>
                  <a:lnTo>
                    <a:pt x="14935" y="19050"/>
                  </a:lnTo>
                  <a:lnTo>
                    <a:pt x="9879" y="19050"/>
                  </a:lnTo>
                  <a:lnTo>
                    <a:pt x="8390" y="17992"/>
                  </a:lnTo>
                  <a:lnTo>
                    <a:pt x="7397" y="16228"/>
                  </a:lnTo>
                  <a:lnTo>
                    <a:pt x="5803" y="5793"/>
                  </a:lnTo>
                  <a:lnTo>
                    <a:pt x="4614" y="3862"/>
                  </a:lnTo>
                  <a:lnTo>
                    <a:pt x="2762" y="2575"/>
                  </a:lnTo>
                  <a:lnTo>
                    <a:pt x="470" y="1716"/>
                  </a:lnTo>
                  <a:lnTo>
                    <a:pt x="0" y="1144"/>
                  </a:lnTo>
                  <a:lnTo>
                    <a:pt x="54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656"/>
            <p:cNvSpPr/>
            <p:nvPr>
              <p:custDataLst>
                <p:tags r:id="rId139"/>
              </p:custDataLst>
            </p:nvPr>
          </p:nvSpPr>
          <p:spPr>
            <a:xfrm>
              <a:off x="8696334" y="4506342"/>
              <a:ext cx="38092" cy="275209"/>
            </a:xfrm>
            <a:custGeom>
              <a:avLst/>
              <a:gdLst/>
              <a:ahLst/>
              <a:cxnLst/>
              <a:rect l="0" t="0" r="0" b="0"/>
              <a:pathLst>
                <a:path w="38092" h="275209">
                  <a:moveTo>
                    <a:pt x="38091" y="37083"/>
                  </a:moveTo>
                  <a:lnTo>
                    <a:pt x="38091" y="37083"/>
                  </a:lnTo>
                  <a:lnTo>
                    <a:pt x="38091" y="10568"/>
                  </a:lnTo>
                  <a:lnTo>
                    <a:pt x="37033" y="6707"/>
                  </a:lnTo>
                  <a:lnTo>
                    <a:pt x="35269" y="4132"/>
                  </a:lnTo>
                  <a:lnTo>
                    <a:pt x="33034" y="2416"/>
                  </a:lnTo>
                  <a:lnTo>
                    <a:pt x="27730" y="508"/>
                  </a:lnTo>
                  <a:lnTo>
                    <a:pt x="24834" y="0"/>
                  </a:lnTo>
                  <a:lnTo>
                    <a:pt x="22904" y="719"/>
                  </a:lnTo>
                  <a:lnTo>
                    <a:pt x="21615" y="2257"/>
                  </a:lnTo>
                  <a:lnTo>
                    <a:pt x="4189" y="41865"/>
                  </a:lnTo>
                  <a:lnTo>
                    <a:pt x="821" y="83772"/>
                  </a:lnTo>
                  <a:lnTo>
                    <a:pt x="155" y="129169"/>
                  </a:lnTo>
                  <a:lnTo>
                    <a:pt x="23" y="169808"/>
                  </a:lnTo>
                  <a:lnTo>
                    <a:pt x="0" y="204468"/>
                  </a:lnTo>
                  <a:lnTo>
                    <a:pt x="9516" y="275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657"/>
            <p:cNvSpPr/>
            <p:nvPr>
              <p:custDataLst>
                <p:tags r:id="rId140"/>
              </p:custDataLst>
            </p:nvPr>
          </p:nvSpPr>
          <p:spPr>
            <a:xfrm>
              <a:off x="8662263" y="4648200"/>
              <a:ext cx="119788" cy="76201"/>
            </a:xfrm>
            <a:custGeom>
              <a:avLst/>
              <a:gdLst/>
              <a:ahLst/>
              <a:cxnLst/>
              <a:rect l="0" t="0" r="0" b="0"/>
              <a:pathLst>
                <a:path w="119788" h="76201">
                  <a:moveTo>
                    <a:pt x="5487" y="76200"/>
                  </a:moveTo>
                  <a:lnTo>
                    <a:pt x="5487" y="76200"/>
                  </a:lnTo>
                  <a:lnTo>
                    <a:pt x="5487" y="51597"/>
                  </a:lnTo>
                  <a:lnTo>
                    <a:pt x="2665" y="46568"/>
                  </a:lnTo>
                  <a:lnTo>
                    <a:pt x="431" y="43745"/>
                  </a:lnTo>
                  <a:lnTo>
                    <a:pt x="0" y="40805"/>
                  </a:lnTo>
                  <a:lnTo>
                    <a:pt x="2342" y="34716"/>
                  </a:lnTo>
                  <a:lnTo>
                    <a:pt x="14669" y="25338"/>
                  </a:lnTo>
                  <a:lnTo>
                    <a:pt x="48676" y="12339"/>
                  </a:lnTo>
                  <a:lnTo>
                    <a:pt x="89098" y="3350"/>
                  </a:lnTo>
                  <a:lnTo>
                    <a:pt x="1197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658"/>
            <p:cNvSpPr/>
            <p:nvPr>
              <p:custDataLst>
                <p:tags r:id="rId141"/>
              </p:custDataLst>
            </p:nvPr>
          </p:nvSpPr>
          <p:spPr>
            <a:xfrm>
              <a:off x="8919013" y="4622156"/>
              <a:ext cx="167838" cy="146122"/>
            </a:xfrm>
            <a:custGeom>
              <a:avLst/>
              <a:gdLst/>
              <a:ahLst/>
              <a:cxnLst/>
              <a:rect l="0" t="0" r="0" b="0"/>
              <a:pathLst>
                <a:path w="167838" h="146122">
                  <a:moveTo>
                    <a:pt x="15437" y="16519"/>
                  </a:moveTo>
                  <a:lnTo>
                    <a:pt x="15437" y="16519"/>
                  </a:lnTo>
                  <a:lnTo>
                    <a:pt x="10380" y="16519"/>
                  </a:lnTo>
                  <a:lnTo>
                    <a:pt x="9949" y="15461"/>
                  </a:lnTo>
                  <a:lnTo>
                    <a:pt x="12292" y="11463"/>
                  </a:lnTo>
                  <a:lnTo>
                    <a:pt x="14398" y="9974"/>
                  </a:lnTo>
                  <a:lnTo>
                    <a:pt x="19562" y="8318"/>
                  </a:lnTo>
                  <a:lnTo>
                    <a:pt x="21361" y="6818"/>
                  </a:lnTo>
                  <a:lnTo>
                    <a:pt x="23362" y="2330"/>
                  </a:lnTo>
                  <a:lnTo>
                    <a:pt x="26012" y="1768"/>
                  </a:lnTo>
                  <a:lnTo>
                    <a:pt x="34601" y="3966"/>
                  </a:lnTo>
                  <a:lnTo>
                    <a:pt x="46279" y="11153"/>
                  </a:lnTo>
                  <a:lnTo>
                    <a:pt x="56443" y="30098"/>
                  </a:lnTo>
                  <a:lnTo>
                    <a:pt x="61102" y="55820"/>
                  </a:lnTo>
                  <a:lnTo>
                    <a:pt x="52368" y="88606"/>
                  </a:lnTo>
                  <a:lnTo>
                    <a:pt x="37001" y="122402"/>
                  </a:lnTo>
                  <a:lnTo>
                    <a:pt x="26432" y="136251"/>
                  </a:lnTo>
                  <a:lnTo>
                    <a:pt x="14678" y="143817"/>
                  </a:lnTo>
                  <a:lnTo>
                    <a:pt x="8581" y="145834"/>
                  </a:lnTo>
                  <a:lnTo>
                    <a:pt x="4517" y="146121"/>
                  </a:lnTo>
                  <a:lnTo>
                    <a:pt x="1807" y="145253"/>
                  </a:lnTo>
                  <a:lnTo>
                    <a:pt x="0" y="143617"/>
                  </a:lnTo>
                  <a:lnTo>
                    <a:pt x="815" y="133332"/>
                  </a:lnTo>
                  <a:lnTo>
                    <a:pt x="2514" y="126144"/>
                  </a:lnTo>
                  <a:lnTo>
                    <a:pt x="12869" y="112514"/>
                  </a:lnTo>
                  <a:lnTo>
                    <a:pt x="50489" y="69018"/>
                  </a:lnTo>
                  <a:lnTo>
                    <a:pt x="85503" y="27622"/>
                  </a:lnTo>
                  <a:lnTo>
                    <a:pt x="117414" y="0"/>
                  </a:lnTo>
                  <a:lnTo>
                    <a:pt x="118348" y="215"/>
                  </a:lnTo>
                  <a:lnTo>
                    <a:pt x="118969" y="1416"/>
                  </a:lnTo>
                  <a:lnTo>
                    <a:pt x="119383" y="3275"/>
                  </a:lnTo>
                  <a:lnTo>
                    <a:pt x="98681" y="38239"/>
                  </a:lnTo>
                  <a:lnTo>
                    <a:pt x="92564" y="80723"/>
                  </a:lnTo>
                  <a:lnTo>
                    <a:pt x="92255" y="87896"/>
                  </a:lnTo>
                  <a:lnTo>
                    <a:pt x="97556" y="101512"/>
                  </a:lnTo>
                  <a:lnTo>
                    <a:pt x="101933" y="108106"/>
                  </a:lnTo>
                  <a:lnTo>
                    <a:pt x="106969" y="112502"/>
                  </a:lnTo>
                  <a:lnTo>
                    <a:pt x="118206" y="117387"/>
                  </a:lnTo>
                  <a:lnTo>
                    <a:pt x="167837" y="121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659"/>
            <p:cNvSpPr/>
            <p:nvPr>
              <p:custDataLst>
                <p:tags r:id="rId142"/>
              </p:custDataLst>
            </p:nvPr>
          </p:nvSpPr>
          <p:spPr>
            <a:xfrm>
              <a:off x="9126274" y="4648200"/>
              <a:ext cx="74877" cy="9410"/>
            </a:xfrm>
            <a:custGeom>
              <a:avLst/>
              <a:gdLst/>
              <a:ahLst/>
              <a:cxnLst/>
              <a:rect l="0" t="0" r="0" b="0"/>
              <a:pathLst>
                <a:path w="74877" h="9410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6" y="8642"/>
                  </a:lnTo>
                  <a:lnTo>
                    <a:pt x="12050" y="9409"/>
                  </a:lnTo>
                  <a:lnTo>
                    <a:pt x="13943" y="8389"/>
                  </a:lnTo>
                  <a:lnTo>
                    <a:pt x="15203" y="6651"/>
                  </a:lnTo>
                  <a:lnTo>
                    <a:pt x="16045" y="4434"/>
                  </a:lnTo>
                  <a:lnTo>
                    <a:pt x="25446" y="1971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660"/>
            <p:cNvSpPr/>
            <p:nvPr>
              <p:custDataLst>
                <p:tags r:id="rId143"/>
              </p:custDataLst>
            </p:nvPr>
          </p:nvSpPr>
          <p:spPr>
            <a:xfrm>
              <a:off x="9138943" y="4714875"/>
              <a:ext cx="109833" cy="19051"/>
            </a:xfrm>
            <a:custGeom>
              <a:avLst/>
              <a:gdLst/>
              <a:ahLst/>
              <a:cxnLst/>
              <a:rect l="0" t="0" r="0" b="0"/>
              <a:pathLst>
                <a:path w="109833" h="19051">
                  <a:moveTo>
                    <a:pt x="5057" y="19050"/>
                  </a:moveTo>
                  <a:lnTo>
                    <a:pt x="5057" y="19050"/>
                  </a:lnTo>
                  <a:lnTo>
                    <a:pt x="0" y="19050"/>
                  </a:lnTo>
                  <a:lnTo>
                    <a:pt x="32552" y="13994"/>
                  </a:lnTo>
                  <a:lnTo>
                    <a:pt x="71519" y="3862"/>
                  </a:lnTo>
                  <a:lnTo>
                    <a:pt x="1098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661"/>
            <p:cNvSpPr/>
            <p:nvPr>
              <p:custDataLst>
                <p:tags r:id="rId144"/>
              </p:custDataLst>
            </p:nvPr>
          </p:nvSpPr>
          <p:spPr>
            <a:xfrm>
              <a:off x="9401175" y="45815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4183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662"/>
            <p:cNvSpPr/>
            <p:nvPr>
              <p:custDataLst>
                <p:tags r:id="rId145"/>
              </p:custDataLst>
            </p:nvPr>
          </p:nvSpPr>
          <p:spPr>
            <a:xfrm>
              <a:off x="9458325" y="4714875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56562" y="23370"/>
                  </a:lnTo>
                  <a:lnTo>
                    <a:pt x="43131" y="3437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826"/>
          <p:cNvGrpSpPr/>
          <p:nvPr/>
        </p:nvGrpSpPr>
        <p:grpSpPr>
          <a:xfrm>
            <a:off x="9839325" y="4486667"/>
            <a:ext cx="1007493" cy="328771"/>
            <a:chOff x="9839325" y="4486667"/>
            <a:chExt cx="1007493" cy="328771"/>
          </a:xfrm>
        </p:grpSpPr>
        <p:sp>
          <p:nvSpPr>
            <p:cNvPr id="191" name="SMARTInkShape-4663"/>
            <p:cNvSpPr/>
            <p:nvPr>
              <p:custDataLst>
                <p:tags r:id="rId130"/>
              </p:custDataLst>
            </p:nvPr>
          </p:nvSpPr>
          <p:spPr>
            <a:xfrm>
              <a:off x="10153650" y="4554274"/>
              <a:ext cx="95251" cy="110011"/>
            </a:xfrm>
            <a:custGeom>
              <a:avLst/>
              <a:gdLst/>
              <a:ahLst/>
              <a:cxnLst/>
              <a:rect l="0" t="0" r="0" b="0"/>
              <a:pathLst>
                <a:path w="95251" h="11001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2" y="4125"/>
                  </a:lnTo>
                  <a:lnTo>
                    <a:pt x="21458" y="12050"/>
                  </a:lnTo>
                  <a:lnTo>
                    <a:pt x="25412" y="23670"/>
                  </a:lnTo>
                  <a:lnTo>
                    <a:pt x="27951" y="57000"/>
                  </a:lnTo>
                  <a:lnTo>
                    <a:pt x="23333" y="84749"/>
                  </a:lnTo>
                  <a:lnTo>
                    <a:pt x="15263" y="102966"/>
                  </a:lnTo>
                  <a:lnTo>
                    <a:pt x="9253" y="108528"/>
                  </a:lnTo>
                  <a:lnTo>
                    <a:pt x="6168" y="110010"/>
                  </a:lnTo>
                  <a:lnTo>
                    <a:pt x="4112" y="109941"/>
                  </a:lnTo>
                  <a:lnTo>
                    <a:pt x="2741" y="108836"/>
                  </a:lnTo>
                  <a:lnTo>
                    <a:pt x="1827" y="107041"/>
                  </a:lnTo>
                  <a:lnTo>
                    <a:pt x="26054" y="61468"/>
                  </a:lnTo>
                  <a:lnTo>
                    <a:pt x="41352" y="38800"/>
                  </a:lnTo>
                  <a:lnTo>
                    <a:pt x="49423" y="32384"/>
                  </a:lnTo>
                  <a:lnTo>
                    <a:pt x="59916" y="28772"/>
                  </a:lnTo>
                  <a:lnTo>
                    <a:pt x="62170" y="29324"/>
                  </a:lnTo>
                  <a:lnTo>
                    <a:pt x="63671" y="30750"/>
                  </a:lnTo>
                  <a:lnTo>
                    <a:pt x="64673" y="32758"/>
                  </a:lnTo>
                  <a:lnTo>
                    <a:pt x="62963" y="40635"/>
                  </a:lnTo>
                  <a:lnTo>
                    <a:pt x="58872" y="56970"/>
                  </a:lnTo>
                  <a:lnTo>
                    <a:pt x="58297" y="62938"/>
                  </a:lnTo>
                  <a:lnTo>
                    <a:pt x="60482" y="72392"/>
                  </a:lnTo>
                  <a:lnTo>
                    <a:pt x="70508" y="87085"/>
                  </a:lnTo>
                  <a:lnTo>
                    <a:pt x="95250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664"/>
            <p:cNvSpPr/>
            <p:nvPr>
              <p:custDataLst>
                <p:tags r:id="rId131"/>
              </p:custDataLst>
            </p:nvPr>
          </p:nvSpPr>
          <p:spPr>
            <a:xfrm>
              <a:off x="10296525" y="4499837"/>
              <a:ext cx="55549" cy="176939"/>
            </a:xfrm>
            <a:custGeom>
              <a:avLst/>
              <a:gdLst/>
              <a:ahLst/>
              <a:cxnLst/>
              <a:rect l="0" t="0" r="0" b="0"/>
              <a:pathLst>
                <a:path w="55549" h="176939">
                  <a:moveTo>
                    <a:pt x="38100" y="5488"/>
                  </a:moveTo>
                  <a:lnTo>
                    <a:pt x="38100" y="5488"/>
                  </a:lnTo>
                  <a:lnTo>
                    <a:pt x="33043" y="432"/>
                  </a:lnTo>
                  <a:lnTo>
                    <a:pt x="31554" y="0"/>
                  </a:lnTo>
                  <a:lnTo>
                    <a:pt x="30562" y="772"/>
                  </a:lnTo>
                  <a:lnTo>
                    <a:pt x="29898" y="2344"/>
                  </a:lnTo>
                  <a:lnTo>
                    <a:pt x="30516" y="4450"/>
                  </a:lnTo>
                  <a:lnTo>
                    <a:pt x="35383" y="13529"/>
                  </a:lnTo>
                  <a:lnTo>
                    <a:pt x="36892" y="23526"/>
                  </a:lnTo>
                  <a:lnTo>
                    <a:pt x="43207" y="35024"/>
                  </a:lnTo>
                  <a:lnTo>
                    <a:pt x="50954" y="47190"/>
                  </a:lnTo>
                  <a:lnTo>
                    <a:pt x="55314" y="66999"/>
                  </a:lnTo>
                  <a:lnTo>
                    <a:pt x="55548" y="92505"/>
                  </a:lnTo>
                  <a:lnTo>
                    <a:pt x="45358" y="140064"/>
                  </a:lnTo>
                  <a:lnTo>
                    <a:pt x="42939" y="146005"/>
                  </a:lnTo>
                  <a:lnTo>
                    <a:pt x="13922" y="173247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665"/>
            <p:cNvSpPr/>
            <p:nvPr>
              <p:custDataLst>
                <p:tags r:id="rId132"/>
              </p:custDataLst>
            </p:nvPr>
          </p:nvSpPr>
          <p:spPr>
            <a:xfrm>
              <a:off x="10477500" y="45720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1155" y="95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666"/>
            <p:cNvSpPr/>
            <p:nvPr>
              <p:custDataLst>
                <p:tags r:id="rId133"/>
              </p:custDataLst>
            </p:nvPr>
          </p:nvSpPr>
          <p:spPr>
            <a:xfrm>
              <a:off x="10481537" y="4638675"/>
              <a:ext cx="129314" cy="18819"/>
            </a:xfrm>
            <a:custGeom>
              <a:avLst/>
              <a:gdLst/>
              <a:ahLst/>
              <a:cxnLst/>
              <a:rect l="0" t="0" r="0" b="0"/>
              <a:pathLst>
                <a:path w="129314" h="18819">
                  <a:moveTo>
                    <a:pt x="5488" y="0"/>
                  </a:moveTo>
                  <a:lnTo>
                    <a:pt x="5488" y="0"/>
                  </a:lnTo>
                  <a:lnTo>
                    <a:pt x="431" y="10113"/>
                  </a:lnTo>
                  <a:lnTo>
                    <a:pt x="0" y="13092"/>
                  </a:lnTo>
                  <a:lnTo>
                    <a:pt x="771" y="15078"/>
                  </a:lnTo>
                  <a:lnTo>
                    <a:pt x="2343" y="16402"/>
                  </a:lnTo>
                  <a:lnTo>
                    <a:pt x="39927" y="18818"/>
                  </a:lnTo>
                  <a:lnTo>
                    <a:pt x="86671" y="10828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667"/>
            <p:cNvSpPr/>
            <p:nvPr>
              <p:custDataLst>
                <p:tags r:id="rId134"/>
              </p:custDataLst>
            </p:nvPr>
          </p:nvSpPr>
          <p:spPr>
            <a:xfrm>
              <a:off x="10716987" y="4508427"/>
              <a:ext cx="129831" cy="238151"/>
            </a:xfrm>
            <a:custGeom>
              <a:avLst/>
              <a:gdLst/>
              <a:ahLst/>
              <a:cxnLst/>
              <a:rect l="0" t="0" r="0" b="0"/>
              <a:pathLst>
                <a:path w="129831" h="238151">
                  <a:moveTo>
                    <a:pt x="46263" y="34998"/>
                  </a:moveTo>
                  <a:lnTo>
                    <a:pt x="46263" y="34998"/>
                  </a:lnTo>
                  <a:lnTo>
                    <a:pt x="41206" y="40054"/>
                  </a:lnTo>
                  <a:lnTo>
                    <a:pt x="38725" y="48181"/>
                  </a:lnTo>
                  <a:lnTo>
                    <a:pt x="32072" y="85815"/>
                  </a:lnTo>
                  <a:lnTo>
                    <a:pt x="21628" y="130055"/>
                  </a:lnTo>
                  <a:lnTo>
                    <a:pt x="15644" y="175640"/>
                  </a:lnTo>
                  <a:lnTo>
                    <a:pt x="8600" y="222959"/>
                  </a:lnTo>
                  <a:lnTo>
                    <a:pt x="5536" y="232483"/>
                  </a:lnTo>
                  <a:lnTo>
                    <a:pt x="3236" y="236505"/>
                  </a:lnTo>
                  <a:lnTo>
                    <a:pt x="1704" y="238128"/>
                  </a:lnTo>
                  <a:lnTo>
                    <a:pt x="681" y="238150"/>
                  </a:lnTo>
                  <a:lnTo>
                    <a:pt x="0" y="237108"/>
                  </a:lnTo>
                  <a:lnTo>
                    <a:pt x="12015" y="190377"/>
                  </a:lnTo>
                  <a:lnTo>
                    <a:pt x="19763" y="147704"/>
                  </a:lnTo>
                  <a:lnTo>
                    <a:pt x="33837" y="108009"/>
                  </a:lnTo>
                  <a:lnTo>
                    <a:pt x="49140" y="69646"/>
                  </a:lnTo>
                  <a:lnTo>
                    <a:pt x="72231" y="26673"/>
                  </a:lnTo>
                  <a:lnTo>
                    <a:pt x="87436" y="12601"/>
                  </a:lnTo>
                  <a:lnTo>
                    <a:pt x="108204" y="1550"/>
                  </a:lnTo>
                  <a:lnTo>
                    <a:pt x="112957" y="0"/>
                  </a:lnTo>
                  <a:lnTo>
                    <a:pt x="117183" y="2141"/>
                  </a:lnTo>
                  <a:lnTo>
                    <a:pt x="124704" y="12987"/>
                  </a:lnTo>
                  <a:lnTo>
                    <a:pt x="129830" y="31887"/>
                  </a:lnTo>
                  <a:lnTo>
                    <a:pt x="121236" y="61005"/>
                  </a:lnTo>
                  <a:lnTo>
                    <a:pt x="110982" y="75837"/>
                  </a:lnTo>
                  <a:lnTo>
                    <a:pt x="67127" y="108616"/>
                  </a:lnTo>
                  <a:lnTo>
                    <a:pt x="52362" y="115342"/>
                  </a:lnTo>
                  <a:lnTo>
                    <a:pt x="8163" y="120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668"/>
            <p:cNvSpPr/>
            <p:nvPr>
              <p:custDataLst>
                <p:tags r:id="rId135"/>
              </p:custDataLst>
            </p:nvPr>
          </p:nvSpPr>
          <p:spPr>
            <a:xfrm>
              <a:off x="9839325" y="4537297"/>
              <a:ext cx="113194" cy="278141"/>
            </a:xfrm>
            <a:custGeom>
              <a:avLst/>
              <a:gdLst/>
              <a:ahLst/>
              <a:cxnLst/>
              <a:rect l="0" t="0" r="0" b="0"/>
              <a:pathLst>
                <a:path w="113194" h="278141">
                  <a:moveTo>
                    <a:pt x="38100" y="91853"/>
                  </a:moveTo>
                  <a:lnTo>
                    <a:pt x="38100" y="91853"/>
                  </a:lnTo>
                  <a:lnTo>
                    <a:pt x="38100" y="132557"/>
                  </a:lnTo>
                  <a:lnTo>
                    <a:pt x="37042" y="175113"/>
                  </a:lnTo>
                  <a:lnTo>
                    <a:pt x="29898" y="219822"/>
                  </a:lnTo>
                  <a:lnTo>
                    <a:pt x="28749" y="261026"/>
                  </a:lnTo>
                  <a:lnTo>
                    <a:pt x="28610" y="278140"/>
                  </a:lnTo>
                  <a:lnTo>
                    <a:pt x="27524" y="265254"/>
                  </a:lnTo>
                  <a:lnTo>
                    <a:pt x="23089" y="240950"/>
                  </a:lnTo>
                  <a:lnTo>
                    <a:pt x="27177" y="198171"/>
                  </a:lnTo>
                  <a:lnTo>
                    <a:pt x="28162" y="162865"/>
                  </a:lnTo>
                  <a:lnTo>
                    <a:pt x="31275" y="116069"/>
                  </a:lnTo>
                  <a:lnTo>
                    <a:pt x="36076" y="73275"/>
                  </a:lnTo>
                  <a:lnTo>
                    <a:pt x="39319" y="52905"/>
                  </a:lnTo>
                  <a:lnTo>
                    <a:pt x="53042" y="20811"/>
                  </a:lnTo>
                  <a:lnTo>
                    <a:pt x="64498" y="8067"/>
                  </a:lnTo>
                  <a:lnTo>
                    <a:pt x="76643" y="1698"/>
                  </a:lnTo>
                  <a:lnTo>
                    <a:pt x="82845" y="0"/>
                  </a:lnTo>
                  <a:lnTo>
                    <a:pt x="89096" y="984"/>
                  </a:lnTo>
                  <a:lnTo>
                    <a:pt x="101688" y="7723"/>
                  </a:lnTo>
                  <a:lnTo>
                    <a:pt x="105892" y="15658"/>
                  </a:lnTo>
                  <a:lnTo>
                    <a:pt x="112640" y="60770"/>
                  </a:lnTo>
                  <a:lnTo>
                    <a:pt x="113193" y="71131"/>
                  </a:lnTo>
                  <a:lnTo>
                    <a:pt x="108163" y="88288"/>
                  </a:lnTo>
                  <a:lnTo>
                    <a:pt x="78484" y="126818"/>
                  </a:lnTo>
                  <a:lnTo>
                    <a:pt x="74547" y="131038"/>
                  </a:lnTo>
                  <a:lnTo>
                    <a:pt x="53838" y="142034"/>
                  </a:lnTo>
                  <a:lnTo>
                    <a:pt x="37707" y="146938"/>
                  </a:lnTo>
                  <a:lnTo>
                    <a:pt x="16111" y="148391"/>
                  </a:lnTo>
                  <a:lnTo>
                    <a:pt x="10741" y="146478"/>
                  </a:lnTo>
                  <a:lnTo>
                    <a:pt x="0" y="129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669"/>
            <p:cNvSpPr/>
            <p:nvPr>
              <p:custDataLst>
                <p:tags r:id="rId136"/>
              </p:custDataLst>
            </p:nvPr>
          </p:nvSpPr>
          <p:spPr>
            <a:xfrm>
              <a:off x="10025691" y="4486667"/>
              <a:ext cx="80335" cy="228209"/>
            </a:xfrm>
            <a:custGeom>
              <a:avLst/>
              <a:gdLst/>
              <a:ahLst/>
              <a:cxnLst/>
              <a:rect l="0" t="0" r="0" b="0"/>
              <a:pathLst>
                <a:path w="80335" h="228209">
                  <a:moveTo>
                    <a:pt x="80334" y="9133"/>
                  </a:moveTo>
                  <a:lnTo>
                    <a:pt x="80334" y="9133"/>
                  </a:lnTo>
                  <a:lnTo>
                    <a:pt x="80334" y="932"/>
                  </a:lnTo>
                  <a:lnTo>
                    <a:pt x="79276" y="491"/>
                  </a:lnTo>
                  <a:lnTo>
                    <a:pt x="75277" y="0"/>
                  </a:lnTo>
                  <a:lnTo>
                    <a:pt x="69973" y="2605"/>
                  </a:lnTo>
                  <a:lnTo>
                    <a:pt x="52888" y="17956"/>
                  </a:lnTo>
                  <a:lnTo>
                    <a:pt x="30188" y="56580"/>
                  </a:lnTo>
                  <a:lnTo>
                    <a:pt x="14416" y="102153"/>
                  </a:lnTo>
                  <a:lnTo>
                    <a:pt x="0" y="145168"/>
                  </a:lnTo>
                  <a:lnTo>
                    <a:pt x="1592" y="162727"/>
                  </a:lnTo>
                  <a:lnTo>
                    <a:pt x="13492" y="190461"/>
                  </a:lnTo>
                  <a:lnTo>
                    <a:pt x="24521" y="203670"/>
                  </a:lnTo>
                  <a:lnTo>
                    <a:pt x="61284" y="228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827"/>
          <p:cNvGrpSpPr/>
          <p:nvPr/>
        </p:nvGrpSpPr>
        <p:grpSpPr>
          <a:xfrm>
            <a:off x="8658225" y="4836557"/>
            <a:ext cx="790576" cy="230744"/>
            <a:chOff x="8658225" y="4836557"/>
            <a:chExt cx="790576" cy="230744"/>
          </a:xfrm>
        </p:grpSpPr>
        <p:sp>
          <p:nvSpPr>
            <p:cNvPr id="199" name="SMARTInkShape-4670"/>
            <p:cNvSpPr/>
            <p:nvPr>
              <p:custDataLst>
                <p:tags r:id="rId121"/>
              </p:custDataLst>
            </p:nvPr>
          </p:nvSpPr>
          <p:spPr>
            <a:xfrm>
              <a:off x="8658225" y="49911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27446"/>
                  </a:lnTo>
                  <a:lnTo>
                    <a:pt x="6703" y="36187"/>
                  </a:lnTo>
                  <a:lnTo>
                    <a:pt x="2980" y="436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671"/>
            <p:cNvSpPr/>
            <p:nvPr>
              <p:custDataLst>
                <p:tags r:id="rId122"/>
              </p:custDataLst>
            </p:nvPr>
          </p:nvSpPr>
          <p:spPr>
            <a:xfrm>
              <a:off x="8658225" y="4888550"/>
              <a:ext cx="9526" cy="35876"/>
            </a:xfrm>
            <a:custGeom>
              <a:avLst/>
              <a:gdLst/>
              <a:ahLst/>
              <a:cxnLst/>
              <a:rect l="0" t="0" r="0" b="0"/>
              <a:pathLst>
                <a:path w="9526" h="35876">
                  <a:moveTo>
                    <a:pt x="0" y="35875"/>
                  </a:moveTo>
                  <a:lnTo>
                    <a:pt x="0" y="35875"/>
                  </a:lnTo>
                  <a:lnTo>
                    <a:pt x="0" y="17561"/>
                  </a:lnTo>
                  <a:lnTo>
                    <a:pt x="2822" y="9038"/>
                  </a:lnTo>
                  <a:lnTo>
                    <a:pt x="5056" y="5283"/>
                  </a:lnTo>
                  <a:lnTo>
                    <a:pt x="5487" y="2781"/>
                  </a:lnTo>
                  <a:lnTo>
                    <a:pt x="4717" y="1112"/>
                  </a:lnTo>
                  <a:lnTo>
                    <a:pt x="3145" y="0"/>
                  </a:lnTo>
                  <a:lnTo>
                    <a:pt x="2097" y="316"/>
                  </a:lnTo>
                  <a:lnTo>
                    <a:pt x="9525" y="7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672"/>
            <p:cNvSpPr/>
            <p:nvPr>
              <p:custDataLst>
                <p:tags r:id="rId123"/>
              </p:custDataLst>
            </p:nvPr>
          </p:nvSpPr>
          <p:spPr>
            <a:xfrm>
              <a:off x="8745402" y="4836557"/>
              <a:ext cx="55699" cy="183119"/>
            </a:xfrm>
            <a:custGeom>
              <a:avLst/>
              <a:gdLst/>
              <a:ahLst/>
              <a:cxnLst/>
              <a:rect l="0" t="0" r="0" b="0"/>
              <a:pathLst>
                <a:path w="55699" h="183119">
                  <a:moveTo>
                    <a:pt x="55698" y="21193"/>
                  </a:moveTo>
                  <a:lnTo>
                    <a:pt x="55698" y="21193"/>
                  </a:lnTo>
                  <a:lnTo>
                    <a:pt x="48093" y="12531"/>
                  </a:lnTo>
                  <a:lnTo>
                    <a:pt x="42441" y="2879"/>
                  </a:lnTo>
                  <a:lnTo>
                    <a:pt x="38394" y="517"/>
                  </a:lnTo>
                  <a:lnTo>
                    <a:pt x="33578" y="0"/>
                  </a:lnTo>
                  <a:lnTo>
                    <a:pt x="23642" y="2250"/>
                  </a:lnTo>
                  <a:lnTo>
                    <a:pt x="8640" y="12316"/>
                  </a:lnTo>
                  <a:lnTo>
                    <a:pt x="5276" y="15275"/>
                  </a:lnTo>
                  <a:lnTo>
                    <a:pt x="542" y="44722"/>
                  </a:lnTo>
                  <a:lnTo>
                    <a:pt x="0" y="87930"/>
                  </a:lnTo>
                  <a:lnTo>
                    <a:pt x="6164" y="130488"/>
                  </a:lnTo>
                  <a:lnTo>
                    <a:pt x="17598" y="183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673"/>
            <p:cNvSpPr/>
            <p:nvPr>
              <p:custDataLst>
                <p:tags r:id="rId124"/>
              </p:custDataLst>
            </p:nvPr>
          </p:nvSpPr>
          <p:spPr>
            <a:xfrm>
              <a:off x="8709887" y="4953000"/>
              <a:ext cx="138839" cy="66676"/>
            </a:xfrm>
            <a:custGeom>
              <a:avLst/>
              <a:gdLst/>
              <a:ahLst/>
              <a:cxnLst/>
              <a:rect l="0" t="0" r="0" b="0"/>
              <a:pathLst>
                <a:path w="138839" h="66676">
                  <a:moveTo>
                    <a:pt x="5488" y="66675"/>
                  </a:moveTo>
                  <a:lnTo>
                    <a:pt x="5488" y="66675"/>
                  </a:lnTo>
                  <a:lnTo>
                    <a:pt x="431" y="56562"/>
                  </a:lnTo>
                  <a:lnTo>
                    <a:pt x="0" y="53583"/>
                  </a:lnTo>
                  <a:lnTo>
                    <a:pt x="771" y="51597"/>
                  </a:lnTo>
                  <a:lnTo>
                    <a:pt x="33638" y="29544"/>
                  </a:lnTo>
                  <a:lnTo>
                    <a:pt x="73137" y="20064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674"/>
            <p:cNvSpPr/>
            <p:nvPr>
              <p:custDataLst>
                <p:tags r:id="rId125"/>
              </p:custDataLst>
            </p:nvPr>
          </p:nvSpPr>
          <p:spPr>
            <a:xfrm>
              <a:off x="8939309" y="4917472"/>
              <a:ext cx="157067" cy="95695"/>
            </a:xfrm>
            <a:custGeom>
              <a:avLst/>
              <a:gdLst/>
              <a:ahLst/>
              <a:cxnLst/>
              <a:rect l="0" t="0" r="0" b="0"/>
              <a:pathLst>
                <a:path w="157067" h="95695">
                  <a:moveTo>
                    <a:pt x="14191" y="16478"/>
                  </a:moveTo>
                  <a:lnTo>
                    <a:pt x="14191" y="16478"/>
                  </a:lnTo>
                  <a:lnTo>
                    <a:pt x="9134" y="16478"/>
                  </a:lnTo>
                  <a:lnTo>
                    <a:pt x="7645" y="15420"/>
                  </a:lnTo>
                  <a:lnTo>
                    <a:pt x="6651" y="13656"/>
                  </a:lnTo>
                  <a:lnTo>
                    <a:pt x="5990" y="11422"/>
                  </a:lnTo>
                  <a:lnTo>
                    <a:pt x="4490" y="9933"/>
                  </a:lnTo>
                  <a:lnTo>
                    <a:pt x="0" y="8277"/>
                  </a:lnTo>
                  <a:lnTo>
                    <a:pt x="498" y="7836"/>
                  </a:lnTo>
                  <a:lnTo>
                    <a:pt x="6694" y="7345"/>
                  </a:lnTo>
                  <a:lnTo>
                    <a:pt x="33406" y="14635"/>
                  </a:lnTo>
                  <a:lnTo>
                    <a:pt x="43193" y="20245"/>
                  </a:lnTo>
                  <a:lnTo>
                    <a:pt x="51069" y="31911"/>
                  </a:lnTo>
                  <a:lnTo>
                    <a:pt x="54651" y="39467"/>
                  </a:lnTo>
                  <a:lnTo>
                    <a:pt x="55809" y="53506"/>
                  </a:lnTo>
                  <a:lnTo>
                    <a:pt x="54636" y="60214"/>
                  </a:lnTo>
                  <a:lnTo>
                    <a:pt x="47689" y="73311"/>
                  </a:lnTo>
                  <a:lnTo>
                    <a:pt x="37545" y="85128"/>
                  </a:lnTo>
                  <a:lnTo>
                    <a:pt x="25983" y="93909"/>
                  </a:lnTo>
                  <a:lnTo>
                    <a:pt x="22052" y="95615"/>
                  </a:lnTo>
                  <a:lnTo>
                    <a:pt x="19431" y="95694"/>
                  </a:lnTo>
                  <a:lnTo>
                    <a:pt x="17685" y="94689"/>
                  </a:lnTo>
                  <a:lnTo>
                    <a:pt x="16520" y="92960"/>
                  </a:lnTo>
                  <a:lnTo>
                    <a:pt x="15226" y="88217"/>
                  </a:lnTo>
                  <a:lnTo>
                    <a:pt x="19554" y="69484"/>
                  </a:lnTo>
                  <a:lnTo>
                    <a:pt x="38103" y="35768"/>
                  </a:lnTo>
                  <a:lnTo>
                    <a:pt x="55966" y="15373"/>
                  </a:lnTo>
                  <a:lnTo>
                    <a:pt x="73605" y="3215"/>
                  </a:lnTo>
                  <a:lnTo>
                    <a:pt x="82225" y="0"/>
                  </a:lnTo>
                  <a:lnTo>
                    <a:pt x="84946" y="201"/>
                  </a:lnTo>
                  <a:lnTo>
                    <a:pt x="86761" y="1394"/>
                  </a:lnTo>
                  <a:lnTo>
                    <a:pt x="87972" y="3247"/>
                  </a:lnTo>
                  <a:lnTo>
                    <a:pt x="89674" y="10911"/>
                  </a:lnTo>
                  <a:lnTo>
                    <a:pt x="90328" y="45649"/>
                  </a:lnTo>
                  <a:lnTo>
                    <a:pt x="92465" y="49683"/>
                  </a:lnTo>
                  <a:lnTo>
                    <a:pt x="105587" y="60418"/>
                  </a:lnTo>
                  <a:lnTo>
                    <a:pt x="116900" y="67051"/>
                  </a:lnTo>
                  <a:lnTo>
                    <a:pt x="157066" y="73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675"/>
            <p:cNvSpPr/>
            <p:nvPr>
              <p:custDataLst>
                <p:tags r:id="rId126"/>
              </p:custDataLst>
            </p:nvPr>
          </p:nvSpPr>
          <p:spPr>
            <a:xfrm>
              <a:off x="9145324" y="4933950"/>
              <a:ext cx="46302" cy="9526"/>
            </a:xfrm>
            <a:custGeom>
              <a:avLst/>
              <a:gdLst/>
              <a:ahLst/>
              <a:cxnLst/>
              <a:rect l="0" t="0" r="0" b="0"/>
              <a:pathLst>
                <a:path w="46302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4125" y="4076"/>
                  </a:lnTo>
                  <a:lnTo>
                    <a:pt x="7600" y="3776"/>
                  </a:lnTo>
                  <a:lnTo>
                    <a:pt x="4630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676"/>
            <p:cNvSpPr/>
            <p:nvPr>
              <p:custDataLst>
                <p:tags r:id="rId127"/>
              </p:custDataLst>
            </p:nvPr>
          </p:nvSpPr>
          <p:spPr>
            <a:xfrm>
              <a:off x="9153525" y="4972050"/>
              <a:ext cx="133351" cy="37709"/>
            </a:xfrm>
            <a:custGeom>
              <a:avLst/>
              <a:gdLst/>
              <a:ahLst/>
              <a:cxnLst/>
              <a:rect l="0" t="0" r="0" b="0"/>
              <a:pathLst>
                <a:path w="133351" h="37709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1058" y="37217"/>
                  </a:lnTo>
                  <a:lnTo>
                    <a:pt x="5057" y="37708"/>
                  </a:lnTo>
                  <a:lnTo>
                    <a:pt x="52515" y="2183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677"/>
            <p:cNvSpPr/>
            <p:nvPr>
              <p:custDataLst>
                <p:tags r:id="rId128"/>
              </p:custDataLst>
            </p:nvPr>
          </p:nvSpPr>
          <p:spPr>
            <a:xfrm>
              <a:off x="9279704" y="4905375"/>
              <a:ext cx="109590" cy="98264"/>
            </a:xfrm>
            <a:custGeom>
              <a:avLst/>
              <a:gdLst/>
              <a:ahLst/>
              <a:cxnLst/>
              <a:rect l="0" t="0" r="0" b="0"/>
              <a:pathLst>
                <a:path w="109590" h="98264">
                  <a:moveTo>
                    <a:pt x="102421" y="9525"/>
                  </a:moveTo>
                  <a:lnTo>
                    <a:pt x="102421" y="9525"/>
                  </a:lnTo>
                  <a:lnTo>
                    <a:pt x="87213" y="10583"/>
                  </a:lnTo>
                  <a:lnTo>
                    <a:pt x="40407" y="28823"/>
                  </a:lnTo>
                  <a:lnTo>
                    <a:pt x="18911" y="46381"/>
                  </a:lnTo>
                  <a:lnTo>
                    <a:pt x="5593" y="64072"/>
                  </a:lnTo>
                  <a:lnTo>
                    <a:pt x="0" y="82719"/>
                  </a:lnTo>
                  <a:lnTo>
                    <a:pt x="2390" y="87954"/>
                  </a:lnTo>
                  <a:lnTo>
                    <a:pt x="13512" y="96594"/>
                  </a:lnTo>
                  <a:lnTo>
                    <a:pt x="19866" y="98263"/>
                  </a:lnTo>
                  <a:lnTo>
                    <a:pt x="32568" y="97294"/>
                  </a:lnTo>
                  <a:lnTo>
                    <a:pt x="73815" y="87228"/>
                  </a:lnTo>
                  <a:lnTo>
                    <a:pt x="90652" y="76057"/>
                  </a:lnTo>
                  <a:lnTo>
                    <a:pt x="103991" y="54285"/>
                  </a:lnTo>
                  <a:lnTo>
                    <a:pt x="109589" y="37839"/>
                  </a:lnTo>
                  <a:lnTo>
                    <a:pt x="109317" y="33693"/>
                  </a:lnTo>
                  <a:lnTo>
                    <a:pt x="106191" y="26264"/>
                  </a:lnTo>
                  <a:lnTo>
                    <a:pt x="93425" y="11074"/>
                  </a:lnTo>
                  <a:lnTo>
                    <a:pt x="85017" y="4922"/>
                  </a:lnTo>
                  <a:lnTo>
                    <a:pt x="643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678"/>
            <p:cNvSpPr/>
            <p:nvPr>
              <p:custDataLst>
                <p:tags r:id="rId129"/>
              </p:custDataLst>
            </p:nvPr>
          </p:nvSpPr>
          <p:spPr>
            <a:xfrm>
              <a:off x="9391650" y="5000625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38836" y="31571"/>
                  </a:lnTo>
                  <a:lnTo>
                    <a:pt x="24668" y="43312"/>
                  </a:lnTo>
                  <a:lnTo>
                    <a:pt x="10964" y="5205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828"/>
          <p:cNvGrpSpPr/>
          <p:nvPr/>
        </p:nvGrpSpPr>
        <p:grpSpPr>
          <a:xfrm>
            <a:off x="9886950" y="4781550"/>
            <a:ext cx="1432483" cy="345146"/>
            <a:chOff x="9886950" y="4781550"/>
            <a:chExt cx="1432483" cy="345146"/>
          </a:xfrm>
        </p:grpSpPr>
        <p:sp>
          <p:nvSpPr>
            <p:cNvPr id="209" name="SMARTInkShape-4679"/>
            <p:cNvSpPr/>
            <p:nvPr>
              <p:custDataLst>
                <p:tags r:id="rId110"/>
              </p:custDataLst>
            </p:nvPr>
          </p:nvSpPr>
          <p:spPr>
            <a:xfrm>
              <a:off x="9886950" y="4885898"/>
              <a:ext cx="77140" cy="240798"/>
            </a:xfrm>
            <a:custGeom>
              <a:avLst/>
              <a:gdLst/>
              <a:ahLst/>
              <a:cxnLst/>
              <a:rect l="0" t="0" r="0" b="0"/>
              <a:pathLst>
                <a:path w="77140" h="240798">
                  <a:moveTo>
                    <a:pt x="9525" y="48052"/>
                  </a:moveTo>
                  <a:lnTo>
                    <a:pt x="9525" y="48052"/>
                  </a:lnTo>
                  <a:lnTo>
                    <a:pt x="9525" y="88150"/>
                  </a:lnTo>
                  <a:lnTo>
                    <a:pt x="9525" y="127469"/>
                  </a:lnTo>
                  <a:lnTo>
                    <a:pt x="9525" y="174025"/>
                  </a:lnTo>
                  <a:lnTo>
                    <a:pt x="6701" y="210401"/>
                  </a:lnTo>
                  <a:lnTo>
                    <a:pt x="883" y="240333"/>
                  </a:lnTo>
                  <a:lnTo>
                    <a:pt x="588" y="240797"/>
                  </a:lnTo>
                  <a:lnTo>
                    <a:pt x="391" y="240049"/>
                  </a:lnTo>
                  <a:lnTo>
                    <a:pt x="77" y="200826"/>
                  </a:lnTo>
                  <a:lnTo>
                    <a:pt x="1081" y="157407"/>
                  </a:lnTo>
                  <a:lnTo>
                    <a:pt x="7610" y="111027"/>
                  </a:lnTo>
                  <a:lnTo>
                    <a:pt x="15190" y="68005"/>
                  </a:lnTo>
                  <a:lnTo>
                    <a:pt x="20024" y="44556"/>
                  </a:lnTo>
                  <a:lnTo>
                    <a:pt x="39547" y="12083"/>
                  </a:lnTo>
                  <a:lnTo>
                    <a:pt x="45414" y="5022"/>
                  </a:lnTo>
                  <a:lnTo>
                    <a:pt x="50385" y="1374"/>
                  </a:lnTo>
                  <a:lnTo>
                    <a:pt x="54756" y="0"/>
                  </a:lnTo>
                  <a:lnTo>
                    <a:pt x="58729" y="143"/>
                  </a:lnTo>
                  <a:lnTo>
                    <a:pt x="68787" y="5945"/>
                  </a:lnTo>
                  <a:lnTo>
                    <a:pt x="74433" y="10456"/>
                  </a:lnTo>
                  <a:lnTo>
                    <a:pt x="77139" y="17696"/>
                  </a:lnTo>
                  <a:lnTo>
                    <a:pt x="75891" y="47055"/>
                  </a:lnTo>
                  <a:lnTo>
                    <a:pt x="71475" y="66659"/>
                  </a:lnTo>
                  <a:lnTo>
                    <a:pt x="60343" y="83132"/>
                  </a:lnTo>
                  <a:lnTo>
                    <a:pt x="41868" y="98663"/>
                  </a:lnTo>
                  <a:lnTo>
                    <a:pt x="29691" y="106086"/>
                  </a:lnTo>
                  <a:lnTo>
                    <a:pt x="26144" y="108966"/>
                  </a:lnTo>
                  <a:lnTo>
                    <a:pt x="21663" y="109828"/>
                  </a:lnTo>
                  <a:lnTo>
                    <a:pt x="0" y="1052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680"/>
            <p:cNvSpPr/>
            <p:nvPr>
              <p:custDataLst>
                <p:tags r:id="rId111"/>
              </p:custDataLst>
            </p:nvPr>
          </p:nvSpPr>
          <p:spPr>
            <a:xfrm>
              <a:off x="10021023" y="4830499"/>
              <a:ext cx="74155" cy="141552"/>
            </a:xfrm>
            <a:custGeom>
              <a:avLst/>
              <a:gdLst/>
              <a:ahLst/>
              <a:cxnLst/>
              <a:rect l="0" t="0" r="0" b="0"/>
              <a:pathLst>
                <a:path w="74155" h="141552">
                  <a:moveTo>
                    <a:pt x="65952" y="8201"/>
                  </a:moveTo>
                  <a:lnTo>
                    <a:pt x="65952" y="8201"/>
                  </a:lnTo>
                  <a:lnTo>
                    <a:pt x="74154" y="0"/>
                  </a:lnTo>
                  <a:lnTo>
                    <a:pt x="40645" y="12050"/>
                  </a:lnTo>
                  <a:lnTo>
                    <a:pt x="7518" y="38686"/>
                  </a:lnTo>
                  <a:lnTo>
                    <a:pt x="2940" y="51383"/>
                  </a:lnTo>
                  <a:lnTo>
                    <a:pt x="0" y="85405"/>
                  </a:lnTo>
                  <a:lnTo>
                    <a:pt x="5243" y="101074"/>
                  </a:lnTo>
                  <a:lnTo>
                    <a:pt x="25855" y="128381"/>
                  </a:lnTo>
                  <a:lnTo>
                    <a:pt x="46902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681"/>
            <p:cNvSpPr/>
            <p:nvPr>
              <p:custDataLst>
                <p:tags r:id="rId112"/>
              </p:custDataLst>
            </p:nvPr>
          </p:nvSpPr>
          <p:spPr>
            <a:xfrm>
              <a:off x="10125075" y="4872689"/>
              <a:ext cx="104776" cy="87418"/>
            </a:xfrm>
            <a:custGeom>
              <a:avLst/>
              <a:gdLst/>
              <a:ahLst/>
              <a:cxnLst/>
              <a:rect l="0" t="0" r="0" b="0"/>
              <a:pathLst>
                <a:path w="104776" h="87418">
                  <a:moveTo>
                    <a:pt x="0" y="51736"/>
                  </a:moveTo>
                  <a:lnTo>
                    <a:pt x="0" y="51736"/>
                  </a:lnTo>
                  <a:lnTo>
                    <a:pt x="0" y="30277"/>
                  </a:lnTo>
                  <a:lnTo>
                    <a:pt x="2824" y="23502"/>
                  </a:lnTo>
                  <a:lnTo>
                    <a:pt x="5057" y="20213"/>
                  </a:lnTo>
                  <a:lnTo>
                    <a:pt x="10361" y="16559"/>
                  </a:lnTo>
                  <a:lnTo>
                    <a:pt x="13257" y="15585"/>
                  </a:lnTo>
                  <a:lnTo>
                    <a:pt x="16247" y="15994"/>
                  </a:lnTo>
                  <a:lnTo>
                    <a:pt x="22389" y="19270"/>
                  </a:lnTo>
                  <a:lnTo>
                    <a:pt x="31800" y="32121"/>
                  </a:lnTo>
                  <a:lnTo>
                    <a:pt x="36233" y="49335"/>
                  </a:lnTo>
                  <a:lnTo>
                    <a:pt x="34450" y="61605"/>
                  </a:lnTo>
                  <a:lnTo>
                    <a:pt x="27493" y="77590"/>
                  </a:lnTo>
                  <a:lnTo>
                    <a:pt x="21744" y="84394"/>
                  </a:lnTo>
                  <a:lnTo>
                    <a:pt x="15661" y="87417"/>
                  </a:lnTo>
                  <a:lnTo>
                    <a:pt x="13615" y="87165"/>
                  </a:lnTo>
                  <a:lnTo>
                    <a:pt x="12251" y="85939"/>
                  </a:lnTo>
                  <a:lnTo>
                    <a:pt x="10737" y="81754"/>
                  </a:lnTo>
                  <a:lnTo>
                    <a:pt x="10064" y="76367"/>
                  </a:lnTo>
                  <a:lnTo>
                    <a:pt x="19797" y="57270"/>
                  </a:lnTo>
                  <a:lnTo>
                    <a:pt x="59869" y="11080"/>
                  </a:lnTo>
                  <a:lnTo>
                    <a:pt x="63651" y="4386"/>
                  </a:lnTo>
                  <a:lnTo>
                    <a:pt x="64659" y="1119"/>
                  </a:lnTo>
                  <a:lnTo>
                    <a:pt x="65332" y="0"/>
                  </a:lnTo>
                  <a:lnTo>
                    <a:pt x="65779" y="312"/>
                  </a:lnTo>
                  <a:lnTo>
                    <a:pt x="66557" y="19877"/>
                  </a:lnTo>
                  <a:lnTo>
                    <a:pt x="66671" y="55363"/>
                  </a:lnTo>
                  <a:lnTo>
                    <a:pt x="69847" y="57329"/>
                  </a:lnTo>
                  <a:lnTo>
                    <a:pt x="104775" y="61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682"/>
            <p:cNvSpPr/>
            <p:nvPr>
              <p:custDataLst>
                <p:tags r:id="rId113"/>
              </p:custDataLst>
            </p:nvPr>
          </p:nvSpPr>
          <p:spPr>
            <a:xfrm>
              <a:off x="10258425" y="4829175"/>
              <a:ext cx="57151" cy="152401"/>
            </a:xfrm>
            <a:custGeom>
              <a:avLst/>
              <a:gdLst/>
              <a:ahLst/>
              <a:cxnLst/>
              <a:rect l="0" t="0" r="0" b="0"/>
              <a:pathLst>
                <a:path w="57151" h="152401">
                  <a:moveTo>
                    <a:pt x="57150" y="0"/>
                  </a:moveTo>
                  <a:lnTo>
                    <a:pt x="57150" y="0"/>
                  </a:lnTo>
                  <a:lnTo>
                    <a:pt x="52093" y="5056"/>
                  </a:lnTo>
                  <a:lnTo>
                    <a:pt x="49612" y="10361"/>
                  </a:lnTo>
                  <a:lnTo>
                    <a:pt x="47702" y="55654"/>
                  </a:lnTo>
                  <a:lnTo>
                    <a:pt x="44818" y="87624"/>
                  </a:lnTo>
                  <a:lnTo>
                    <a:pt x="36868" y="119450"/>
                  </a:lnTo>
                  <a:lnTo>
                    <a:pt x="21815" y="13937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683"/>
            <p:cNvSpPr/>
            <p:nvPr>
              <p:custDataLst>
                <p:tags r:id="rId114"/>
              </p:custDataLst>
            </p:nvPr>
          </p:nvSpPr>
          <p:spPr>
            <a:xfrm>
              <a:off x="10448925" y="4886325"/>
              <a:ext cx="66676" cy="14582"/>
            </a:xfrm>
            <a:custGeom>
              <a:avLst/>
              <a:gdLst/>
              <a:ahLst/>
              <a:cxnLst/>
              <a:rect l="0" t="0" r="0" b="0"/>
              <a:pathLst>
                <a:path w="66676" h="14582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3954"/>
                  </a:lnTo>
                  <a:lnTo>
                    <a:pt x="5057" y="7613"/>
                  </a:lnTo>
                  <a:lnTo>
                    <a:pt x="8663" y="5075"/>
                  </a:lnTo>
                  <a:lnTo>
                    <a:pt x="22792" y="150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684"/>
            <p:cNvSpPr/>
            <p:nvPr>
              <p:custDataLst>
                <p:tags r:id="rId115"/>
              </p:custDataLst>
            </p:nvPr>
          </p:nvSpPr>
          <p:spPr>
            <a:xfrm>
              <a:off x="10432524" y="4953000"/>
              <a:ext cx="159277" cy="25928"/>
            </a:xfrm>
            <a:custGeom>
              <a:avLst/>
              <a:gdLst/>
              <a:ahLst/>
              <a:cxnLst/>
              <a:rect l="0" t="0" r="0" b="0"/>
              <a:pathLst>
                <a:path w="159277" h="25928">
                  <a:moveTo>
                    <a:pt x="16401" y="9525"/>
                  </a:moveTo>
                  <a:lnTo>
                    <a:pt x="16401" y="9525"/>
                  </a:lnTo>
                  <a:lnTo>
                    <a:pt x="0" y="25927"/>
                  </a:lnTo>
                  <a:lnTo>
                    <a:pt x="1233" y="25752"/>
                  </a:lnTo>
                  <a:lnTo>
                    <a:pt x="8249" y="22734"/>
                  </a:lnTo>
                  <a:lnTo>
                    <a:pt x="44324" y="20141"/>
                  </a:lnTo>
                  <a:lnTo>
                    <a:pt x="90174" y="14317"/>
                  </a:lnTo>
                  <a:lnTo>
                    <a:pt x="132217" y="5888"/>
                  </a:lnTo>
                  <a:lnTo>
                    <a:pt x="1592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685"/>
            <p:cNvSpPr/>
            <p:nvPr>
              <p:custDataLst>
                <p:tags r:id="rId116"/>
              </p:custDataLst>
            </p:nvPr>
          </p:nvSpPr>
          <p:spPr>
            <a:xfrm>
              <a:off x="10769723" y="4802041"/>
              <a:ext cx="88778" cy="179535"/>
            </a:xfrm>
            <a:custGeom>
              <a:avLst/>
              <a:gdLst/>
              <a:ahLst/>
              <a:cxnLst/>
              <a:rect l="0" t="0" r="0" b="0"/>
              <a:pathLst>
                <a:path w="88778" h="179535">
                  <a:moveTo>
                    <a:pt x="88777" y="17609"/>
                  </a:moveTo>
                  <a:lnTo>
                    <a:pt x="88777" y="17609"/>
                  </a:lnTo>
                  <a:lnTo>
                    <a:pt x="88777" y="9408"/>
                  </a:lnTo>
                  <a:lnTo>
                    <a:pt x="83720" y="3420"/>
                  </a:lnTo>
                  <a:lnTo>
                    <a:pt x="75593" y="719"/>
                  </a:lnTo>
                  <a:lnTo>
                    <a:pt x="70463" y="0"/>
                  </a:lnTo>
                  <a:lnTo>
                    <a:pt x="53130" y="4042"/>
                  </a:lnTo>
                  <a:lnTo>
                    <a:pt x="40832" y="17576"/>
                  </a:lnTo>
                  <a:lnTo>
                    <a:pt x="15688" y="55703"/>
                  </a:lnTo>
                  <a:lnTo>
                    <a:pt x="1740" y="89338"/>
                  </a:lnTo>
                  <a:lnTo>
                    <a:pt x="0" y="108050"/>
                  </a:lnTo>
                  <a:lnTo>
                    <a:pt x="7507" y="142366"/>
                  </a:lnTo>
                  <a:lnTo>
                    <a:pt x="15967" y="155254"/>
                  </a:lnTo>
                  <a:lnTo>
                    <a:pt x="27842" y="164510"/>
                  </a:lnTo>
                  <a:lnTo>
                    <a:pt x="60202" y="179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686"/>
            <p:cNvSpPr/>
            <p:nvPr>
              <p:custDataLst>
                <p:tags r:id="rId117"/>
              </p:custDataLst>
            </p:nvPr>
          </p:nvSpPr>
          <p:spPr>
            <a:xfrm>
              <a:off x="10915650" y="4853668"/>
              <a:ext cx="9526" cy="127908"/>
            </a:xfrm>
            <a:custGeom>
              <a:avLst/>
              <a:gdLst/>
              <a:ahLst/>
              <a:cxnLst/>
              <a:rect l="0" t="0" r="0" b="0"/>
              <a:pathLst>
                <a:path w="9526" h="127908">
                  <a:moveTo>
                    <a:pt x="0" y="32657"/>
                  </a:moveTo>
                  <a:lnTo>
                    <a:pt x="0" y="32657"/>
                  </a:lnTo>
                  <a:lnTo>
                    <a:pt x="0" y="22544"/>
                  </a:lnTo>
                  <a:lnTo>
                    <a:pt x="2824" y="14757"/>
                  </a:lnTo>
                  <a:lnTo>
                    <a:pt x="6546" y="7767"/>
                  </a:lnTo>
                  <a:lnTo>
                    <a:pt x="8202" y="1134"/>
                  </a:lnTo>
                  <a:lnTo>
                    <a:pt x="7584" y="0"/>
                  </a:lnTo>
                  <a:lnTo>
                    <a:pt x="6114" y="302"/>
                  </a:lnTo>
                  <a:lnTo>
                    <a:pt x="4076" y="1562"/>
                  </a:lnTo>
                  <a:lnTo>
                    <a:pt x="1812" y="11429"/>
                  </a:lnTo>
                  <a:lnTo>
                    <a:pt x="239" y="53733"/>
                  </a:lnTo>
                  <a:lnTo>
                    <a:pt x="2869" y="97537"/>
                  </a:lnTo>
                  <a:lnTo>
                    <a:pt x="9525" y="127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687"/>
            <p:cNvSpPr/>
            <p:nvPr>
              <p:custDataLst>
                <p:tags r:id="rId118"/>
              </p:custDataLst>
            </p:nvPr>
          </p:nvSpPr>
          <p:spPr>
            <a:xfrm>
              <a:off x="10963275" y="4905375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22120" y="18802"/>
                  </a:lnTo>
                  <a:lnTo>
                    <a:pt x="56692" y="420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688"/>
            <p:cNvSpPr/>
            <p:nvPr>
              <p:custDataLst>
                <p:tags r:id="rId119"/>
              </p:custDataLst>
            </p:nvPr>
          </p:nvSpPr>
          <p:spPr>
            <a:xfrm>
              <a:off x="11125200" y="4794298"/>
              <a:ext cx="110659" cy="269069"/>
            </a:xfrm>
            <a:custGeom>
              <a:avLst/>
              <a:gdLst/>
              <a:ahLst/>
              <a:cxnLst/>
              <a:rect l="0" t="0" r="0" b="0"/>
              <a:pathLst>
                <a:path w="110659" h="269069">
                  <a:moveTo>
                    <a:pt x="38100" y="92027"/>
                  </a:moveTo>
                  <a:lnTo>
                    <a:pt x="38100" y="92027"/>
                  </a:lnTo>
                  <a:lnTo>
                    <a:pt x="28398" y="135279"/>
                  </a:lnTo>
                  <a:lnTo>
                    <a:pt x="21211" y="176575"/>
                  </a:lnTo>
                  <a:lnTo>
                    <a:pt x="12789" y="224163"/>
                  </a:lnTo>
                  <a:lnTo>
                    <a:pt x="1451" y="269068"/>
                  </a:lnTo>
                  <a:lnTo>
                    <a:pt x="429" y="256667"/>
                  </a:lnTo>
                  <a:lnTo>
                    <a:pt x="1143" y="215369"/>
                  </a:lnTo>
                  <a:lnTo>
                    <a:pt x="7628" y="174669"/>
                  </a:lnTo>
                  <a:lnTo>
                    <a:pt x="16253" y="138386"/>
                  </a:lnTo>
                  <a:lnTo>
                    <a:pt x="26570" y="90947"/>
                  </a:lnTo>
                  <a:lnTo>
                    <a:pt x="42563" y="50197"/>
                  </a:lnTo>
                  <a:lnTo>
                    <a:pt x="68138" y="7653"/>
                  </a:lnTo>
                  <a:lnTo>
                    <a:pt x="78262" y="1610"/>
                  </a:lnTo>
                  <a:lnTo>
                    <a:pt x="83924" y="0"/>
                  </a:lnTo>
                  <a:lnTo>
                    <a:pt x="89817" y="1042"/>
                  </a:lnTo>
                  <a:lnTo>
                    <a:pt x="102007" y="7845"/>
                  </a:lnTo>
                  <a:lnTo>
                    <a:pt x="106105" y="14739"/>
                  </a:lnTo>
                  <a:lnTo>
                    <a:pt x="110658" y="33688"/>
                  </a:lnTo>
                  <a:lnTo>
                    <a:pt x="108164" y="63100"/>
                  </a:lnTo>
                  <a:lnTo>
                    <a:pt x="100636" y="79523"/>
                  </a:lnTo>
                  <a:lnTo>
                    <a:pt x="90236" y="92820"/>
                  </a:lnTo>
                  <a:lnTo>
                    <a:pt x="71422" y="106256"/>
                  </a:lnTo>
                  <a:lnTo>
                    <a:pt x="38060" y="118504"/>
                  </a:lnTo>
                  <a:lnTo>
                    <a:pt x="21272" y="119980"/>
                  </a:lnTo>
                  <a:lnTo>
                    <a:pt x="0" y="111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689"/>
            <p:cNvSpPr/>
            <p:nvPr>
              <p:custDataLst>
                <p:tags r:id="rId120"/>
              </p:custDataLst>
            </p:nvPr>
          </p:nvSpPr>
          <p:spPr>
            <a:xfrm>
              <a:off x="11153775" y="4781550"/>
              <a:ext cx="165658" cy="238126"/>
            </a:xfrm>
            <a:custGeom>
              <a:avLst/>
              <a:gdLst/>
              <a:ahLst/>
              <a:cxnLst/>
              <a:rect l="0" t="0" r="0" b="0"/>
              <a:pathLst>
                <a:path w="165658" h="238126">
                  <a:moveTo>
                    <a:pt x="152400" y="0"/>
                  </a:moveTo>
                  <a:lnTo>
                    <a:pt x="152400" y="0"/>
                  </a:lnTo>
                  <a:lnTo>
                    <a:pt x="165657" y="36628"/>
                  </a:lnTo>
                  <a:lnTo>
                    <a:pt x="163760" y="81397"/>
                  </a:lnTo>
                  <a:lnTo>
                    <a:pt x="157110" y="124718"/>
                  </a:lnTo>
                  <a:lnTo>
                    <a:pt x="148849" y="137627"/>
                  </a:lnTo>
                  <a:lnTo>
                    <a:pt x="107742" y="183107"/>
                  </a:lnTo>
                  <a:lnTo>
                    <a:pt x="92335" y="195328"/>
                  </a:lnTo>
                  <a:lnTo>
                    <a:pt x="46183" y="22182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829"/>
          <p:cNvGrpSpPr/>
          <p:nvPr/>
        </p:nvGrpSpPr>
        <p:grpSpPr>
          <a:xfrm>
            <a:off x="8362950" y="5676900"/>
            <a:ext cx="680521" cy="466117"/>
            <a:chOff x="8362950" y="5676900"/>
            <a:chExt cx="680521" cy="466117"/>
          </a:xfrm>
        </p:grpSpPr>
        <p:sp>
          <p:nvSpPr>
            <p:cNvPr id="221" name="SMARTInkShape-4690"/>
            <p:cNvSpPr/>
            <p:nvPr>
              <p:custDataLst>
                <p:tags r:id="rId104"/>
              </p:custDataLst>
            </p:nvPr>
          </p:nvSpPr>
          <p:spPr>
            <a:xfrm>
              <a:off x="8972550" y="5676900"/>
              <a:ext cx="70921" cy="285751"/>
            </a:xfrm>
            <a:custGeom>
              <a:avLst/>
              <a:gdLst/>
              <a:ahLst/>
              <a:cxnLst/>
              <a:rect l="0" t="0" r="0" b="0"/>
              <a:pathLst>
                <a:path w="70921" h="285751">
                  <a:moveTo>
                    <a:pt x="47625" y="0"/>
                  </a:moveTo>
                  <a:lnTo>
                    <a:pt x="47625" y="0"/>
                  </a:lnTo>
                  <a:lnTo>
                    <a:pt x="42568" y="0"/>
                  </a:lnTo>
                  <a:lnTo>
                    <a:pt x="37264" y="2822"/>
                  </a:lnTo>
                  <a:lnTo>
                    <a:pt x="34368" y="5056"/>
                  </a:lnTo>
                  <a:lnTo>
                    <a:pt x="31149" y="13183"/>
                  </a:lnTo>
                  <a:lnTo>
                    <a:pt x="30290" y="18314"/>
                  </a:lnTo>
                  <a:lnTo>
                    <a:pt x="34141" y="40704"/>
                  </a:lnTo>
                  <a:lnTo>
                    <a:pt x="47940" y="81352"/>
                  </a:lnTo>
                  <a:lnTo>
                    <a:pt x="63541" y="127286"/>
                  </a:lnTo>
                  <a:lnTo>
                    <a:pt x="70920" y="160716"/>
                  </a:lnTo>
                  <a:lnTo>
                    <a:pt x="69268" y="185023"/>
                  </a:lnTo>
                  <a:lnTo>
                    <a:pt x="62183" y="204294"/>
                  </a:lnTo>
                  <a:lnTo>
                    <a:pt x="40387" y="24402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691"/>
            <p:cNvSpPr/>
            <p:nvPr>
              <p:custDataLst>
                <p:tags r:id="rId105"/>
              </p:custDataLst>
            </p:nvPr>
          </p:nvSpPr>
          <p:spPr>
            <a:xfrm>
              <a:off x="8810625" y="5810758"/>
              <a:ext cx="133351" cy="126562"/>
            </a:xfrm>
            <a:custGeom>
              <a:avLst/>
              <a:gdLst/>
              <a:ahLst/>
              <a:cxnLst/>
              <a:rect l="0" t="0" r="0" b="0"/>
              <a:pathLst>
                <a:path w="133351" h="126562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8201" y="1209"/>
                  </a:lnTo>
                  <a:lnTo>
                    <a:pt x="19246" y="0"/>
                  </a:lnTo>
                  <a:lnTo>
                    <a:pt x="23413" y="1948"/>
                  </a:lnTo>
                  <a:lnTo>
                    <a:pt x="35396" y="15860"/>
                  </a:lnTo>
                  <a:lnTo>
                    <a:pt x="49764" y="39620"/>
                  </a:lnTo>
                  <a:lnTo>
                    <a:pt x="53867" y="57543"/>
                  </a:lnTo>
                  <a:lnTo>
                    <a:pt x="51122" y="90541"/>
                  </a:lnTo>
                  <a:lnTo>
                    <a:pt x="43535" y="106280"/>
                  </a:lnTo>
                  <a:lnTo>
                    <a:pt x="26474" y="125008"/>
                  </a:lnTo>
                  <a:lnTo>
                    <a:pt x="22940" y="126561"/>
                  </a:lnTo>
                  <a:lnTo>
                    <a:pt x="19527" y="126537"/>
                  </a:lnTo>
                  <a:lnTo>
                    <a:pt x="16194" y="125464"/>
                  </a:lnTo>
                  <a:lnTo>
                    <a:pt x="13970" y="121573"/>
                  </a:lnTo>
                  <a:lnTo>
                    <a:pt x="11501" y="108784"/>
                  </a:lnTo>
                  <a:lnTo>
                    <a:pt x="16048" y="92517"/>
                  </a:lnTo>
                  <a:lnTo>
                    <a:pt x="42134" y="47882"/>
                  </a:lnTo>
                  <a:lnTo>
                    <a:pt x="73794" y="11610"/>
                  </a:lnTo>
                  <a:lnTo>
                    <a:pt x="74596" y="12862"/>
                  </a:lnTo>
                  <a:lnTo>
                    <a:pt x="75487" y="19898"/>
                  </a:lnTo>
                  <a:lnTo>
                    <a:pt x="67937" y="53865"/>
                  </a:lnTo>
                  <a:lnTo>
                    <a:pt x="70058" y="63521"/>
                  </a:lnTo>
                  <a:lnTo>
                    <a:pt x="72105" y="67578"/>
                  </a:lnTo>
                  <a:lnTo>
                    <a:pt x="80024" y="74909"/>
                  </a:lnTo>
                  <a:lnTo>
                    <a:pt x="90600" y="80635"/>
                  </a:lnTo>
                  <a:lnTo>
                    <a:pt x="133350" y="85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692"/>
            <p:cNvSpPr/>
            <p:nvPr>
              <p:custDataLst>
                <p:tags r:id="rId106"/>
              </p:custDataLst>
            </p:nvPr>
          </p:nvSpPr>
          <p:spPr>
            <a:xfrm>
              <a:off x="8702280" y="5735374"/>
              <a:ext cx="108346" cy="236802"/>
            </a:xfrm>
            <a:custGeom>
              <a:avLst/>
              <a:gdLst/>
              <a:ahLst/>
              <a:cxnLst/>
              <a:rect l="0" t="0" r="0" b="0"/>
              <a:pathLst>
                <a:path w="108346" h="236802">
                  <a:moveTo>
                    <a:pt x="108345" y="8201"/>
                  </a:moveTo>
                  <a:lnTo>
                    <a:pt x="108345" y="8201"/>
                  </a:lnTo>
                  <a:lnTo>
                    <a:pt x="98232" y="3145"/>
                  </a:lnTo>
                  <a:lnTo>
                    <a:pt x="76774" y="0"/>
                  </a:lnTo>
                  <a:lnTo>
                    <a:pt x="59389" y="7731"/>
                  </a:lnTo>
                  <a:lnTo>
                    <a:pt x="27414" y="33509"/>
                  </a:lnTo>
                  <a:lnTo>
                    <a:pt x="4619" y="80417"/>
                  </a:lnTo>
                  <a:lnTo>
                    <a:pt x="1095" y="88095"/>
                  </a:lnTo>
                  <a:lnTo>
                    <a:pt x="0" y="107915"/>
                  </a:lnTo>
                  <a:lnTo>
                    <a:pt x="7921" y="155133"/>
                  </a:lnTo>
                  <a:lnTo>
                    <a:pt x="14190" y="191075"/>
                  </a:lnTo>
                  <a:lnTo>
                    <a:pt x="41670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693"/>
            <p:cNvSpPr/>
            <p:nvPr>
              <p:custDataLst>
                <p:tags r:id="rId107"/>
              </p:custDataLst>
            </p:nvPr>
          </p:nvSpPr>
          <p:spPr>
            <a:xfrm>
              <a:off x="8520721" y="5938995"/>
              <a:ext cx="99405" cy="137956"/>
            </a:xfrm>
            <a:custGeom>
              <a:avLst/>
              <a:gdLst/>
              <a:ahLst/>
              <a:cxnLst/>
              <a:rect l="0" t="0" r="0" b="0"/>
              <a:pathLst>
                <a:path w="99405" h="137956">
                  <a:moveTo>
                    <a:pt x="99404" y="14130"/>
                  </a:moveTo>
                  <a:lnTo>
                    <a:pt x="99404" y="14130"/>
                  </a:lnTo>
                  <a:lnTo>
                    <a:pt x="99404" y="9074"/>
                  </a:lnTo>
                  <a:lnTo>
                    <a:pt x="96582" y="3769"/>
                  </a:lnTo>
                  <a:lnTo>
                    <a:pt x="94348" y="873"/>
                  </a:lnTo>
                  <a:lnTo>
                    <a:pt x="91800" y="0"/>
                  </a:lnTo>
                  <a:lnTo>
                    <a:pt x="89043" y="477"/>
                  </a:lnTo>
                  <a:lnTo>
                    <a:pt x="82099" y="4887"/>
                  </a:lnTo>
                  <a:lnTo>
                    <a:pt x="59403" y="25822"/>
                  </a:lnTo>
                  <a:lnTo>
                    <a:pt x="34134" y="67250"/>
                  </a:lnTo>
                  <a:lnTo>
                    <a:pt x="14282" y="102564"/>
                  </a:lnTo>
                  <a:lnTo>
                    <a:pt x="0" y="131570"/>
                  </a:lnTo>
                  <a:lnTo>
                    <a:pt x="4154" y="137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694"/>
            <p:cNvSpPr/>
            <p:nvPr>
              <p:custDataLst>
                <p:tags r:id="rId108"/>
              </p:custDataLst>
            </p:nvPr>
          </p:nvSpPr>
          <p:spPr>
            <a:xfrm>
              <a:off x="8544318" y="5954449"/>
              <a:ext cx="75808" cy="93927"/>
            </a:xfrm>
            <a:custGeom>
              <a:avLst/>
              <a:gdLst/>
              <a:ahLst/>
              <a:cxnLst/>
              <a:rect l="0" t="0" r="0" b="0"/>
              <a:pathLst>
                <a:path w="75808" h="93927">
                  <a:moveTo>
                    <a:pt x="9132" y="8201"/>
                  </a:moveTo>
                  <a:lnTo>
                    <a:pt x="9132" y="8201"/>
                  </a:lnTo>
                  <a:lnTo>
                    <a:pt x="4076" y="8201"/>
                  </a:lnTo>
                  <a:lnTo>
                    <a:pt x="2587" y="7143"/>
                  </a:lnTo>
                  <a:lnTo>
                    <a:pt x="1594" y="5379"/>
                  </a:lnTo>
                  <a:lnTo>
                    <a:pt x="0" y="0"/>
                  </a:lnTo>
                  <a:lnTo>
                    <a:pt x="21743" y="40145"/>
                  </a:lnTo>
                  <a:lnTo>
                    <a:pt x="44665" y="70486"/>
                  </a:lnTo>
                  <a:lnTo>
                    <a:pt x="75807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695"/>
            <p:cNvSpPr/>
            <p:nvPr>
              <p:custDataLst>
                <p:tags r:id="rId109"/>
              </p:custDataLst>
            </p:nvPr>
          </p:nvSpPr>
          <p:spPr>
            <a:xfrm>
              <a:off x="8362950" y="5696010"/>
              <a:ext cx="161675" cy="447007"/>
            </a:xfrm>
            <a:custGeom>
              <a:avLst/>
              <a:gdLst/>
              <a:ahLst/>
              <a:cxnLst/>
              <a:rect l="0" t="0" r="0" b="0"/>
              <a:pathLst>
                <a:path w="161675" h="447007">
                  <a:moveTo>
                    <a:pt x="0" y="152340"/>
                  </a:moveTo>
                  <a:lnTo>
                    <a:pt x="0" y="152340"/>
                  </a:lnTo>
                  <a:lnTo>
                    <a:pt x="5056" y="147284"/>
                  </a:lnTo>
                  <a:lnTo>
                    <a:pt x="7538" y="141979"/>
                  </a:lnTo>
                  <a:lnTo>
                    <a:pt x="8200" y="139083"/>
                  </a:lnTo>
                  <a:lnTo>
                    <a:pt x="8642" y="138210"/>
                  </a:lnTo>
                  <a:lnTo>
                    <a:pt x="8937" y="138687"/>
                  </a:lnTo>
                  <a:lnTo>
                    <a:pt x="9409" y="142000"/>
                  </a:lnTo>
                  <a:lnTo>
                    <a:pt x="17716" y="142744"/>
                  </a:lnTo>
                  <a:lnTo>
                    <a:pt x="18161" y="143825"/>
                  </a:lnTo>
                  <a:lnTo>
                    <a:pt x="19045" y="191297"/>
                  </a:lnTo>
                  <a:lnTo>
                    <a:pt x="19050" y="236154"/>
                  </a:lnTo>
                  <a:lnTo>
                    <a:pt x="19050" y="277168"/>
                  </a:lnTo>
                  <a:lnTo>
                    <a:pt x="21872" y="314463"/>
                  </a:lnTo>
                  <a:lnTo>
                    <a:pt x="27692" y="355370"/>
                  </a:lnTo>
                  <a:lnTo>
                    <a:pt x="28497" y="402175"/>
                  </a:lnTo>
                  <a:lnTo>
                    <a:pt x="28575" y="447006"/>
                  </a:lnTo>
                  <a:lnTo>
                    <a:pt x="28575" y="442378"/>
                  </a:lnTo>
                  <a:lnTo>
                    <a:pt x="31397" y="437174"/>
                  </a:lnTo>
                  <a:lnTo>
                    <a:pt x="33631" y="434305"/>
                  </a:lnTo>
                  <a:lnTo>
                    <a:pt x="36113" y="425472"/>
                  </a:lnTo>
                  <a:lnTo>
                    <a:pt x="37984" y="378878"/>
                  </a:lnTo>
                  <a:lnTo>
                    <a:pt x="38077" y="341375"/>
                  </a:lnTo>
                  <a:lnTo>
                    <a:pt x="38095" y="294299"/>
                  </a:lnTo>
                  <a:lnTo>
                    <a:pt x="38099" y="256844"/>
                  </a:lnTo>
                  <a:lnTo>
                    <a:pt x="38100" y="218935"/>
                  </a:lnTo>
                  <a:lnTo>
                    <a:pt x="38100" y="180891"/>
                  </a:lnTo>
                  <a:lnTo>
                    <a:pt x="43156" y="135167"/>
                  </a:lnTo>
                  <a:lnTo>
                    <a:pt x="46742" y="95561"/>
                  </a:lnTo>
                  <a:lnTo>
                    <a:pt x="50273" y="59986"/>
                  </a:lnTo>
                  <a:lnTo>
                    <a:pt x="57934" y="41720"/>
                  </a:lnTo>
                  <a:lnTo>
                    <a:pt x="62791" y="32268"/>
                  </a:lnTo>
                  <a:lnTo>
                    <a:pt x="66582" y="16103"/>
                  </a:lnTo>
                  <a:lnTo>
                    <a:pt x="71220" y="7829"/>
                  </a:lnTo>
                  <a:lnTo>
                    <a:pt x="76808" y="3446"/>
                  </a:lnTo>
                  <a:lnTo>
                    <a:pt x="85905" y="979"/>
                  </a:lnTo>
                  <a:lnTo>
                    <a:pt x="107961" y="0"/>
                  </a:lnTo>
                  <a:lnTo>
                    <a:pt x="110074" y="1039"/>
                  </a:lnTo>
                  <a:lnTo>
                    <a:pt x="111482" y="2788"/>
                  </a:lnTo>
                  <a:lnTo>
                    <a:pt x="112422" y="5014"/>
                  </a:lnTo>
                  <a:lnTo>
                    <a:pt x="149041" y="51766"/>
                  </a:lnTo>
                  <a:lnTo>
                    <a:pt x="157638" y="70094"/>
                  </a:lnTo>
                  <a:lnTo>
                    <a:pt x="161674" y="114257"/>
                  </a:lnTo>
                  <a:lnTo>
                    <a:pt x="160755" y="126948"/>
                  </a:lnTo>
                  <a:lnTo>
                    <a:pt x="151156" y="165040"/>
                  </a:lnTo>
                  <a:lnTo>
                    <a:pt x="131057" y="191734"/>
                  </a:lnTo>
                  <a:lnTo>
                    <a:pt x="89639" y="222276"/>
                  </a:lnTo>
                  <a:lnTo>
                    <a:pt x="48712" y="237455"/>
                  </a:lnTo>
                  <a:lnTo>
                    <a:pt x="19372" y="244587"/>
                  </a:lnTo>
                  <a:lnTo>
                    <a:pt x="4376" y="245196"/>
                  </a:lnTo>
                  <a:lnTo>
                    <a:pt x="1860" y="243878"/>
                  </a:lnTo>
                  <a:lnTo>
                    <a:pt x="0" y="228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830"/>
          <p:cNvGrpSpPr/>
          <p:nvPr/>
        </p:nvGrpSpPr>
        <p:grpSpPr>
          <a:xfrm>
            <a:off x="9296400" y="5838825"/>
            <a:ext cx="161926" cy="121614"/>
            <a:chOff x="9296400" y="5838825"/>
            <a:chExt cx="161926" cy="121614"/>
          </a:xfrm>
        </p:grpSpPr>
        <p:sp>
          <p:nvSpPr>
            <p:cNvPr id="228" name="SMARTInkShape-4696"/>
            <p:cNvSpPr/>
            <p:nvPr>
              <p:custDataLst>
                <p:tags r:id="rId102"/>
              </p:custDataLst>
            </p:nvPr>
          </p:nvSpPr>
          <p:spPr>
            <a:xfrm>
              <a:off x="9334500" y="5934075"/>
              <a:ext cx="123826" cy="26364"/>
            </a:xfrm>
            <a:custGeom>
              <a:avLst/>
              <a:gdLst/>
              <a:ahLst/>
              <a:cxnLst/>
              <a:rect l="0" t="0" r="0" b="0"/>
              <a:pathLst>
                <a:path w="123826" h="26364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117" y="15188"/>
                  </a:lnTo>
                  <a:lnTo>
                    <a:pt x="46134" y="26363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697"/>
            <p:cNvSpPr/>
            <p:nvPr>
              <p:custDataLst>
                <p:tags r:id="rId103"/>
              </p:custDataLst>
            </p:nvPr>
          </p:nvSpPr>
          <p:spPr>
            <a:xfrm>
              <a:off x="9296400" y="58388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3962" y="579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4698"/>
          <p:cNvSpPr/>
          <p:nvPr>
            <p:custDataLst>
              <p:tags r:id="rId3"/>
            </p:custDataLst>
          </p:nvPr>
        </p:nvSpPr>
        <p:spPr>
          <a:xfrm>
            <a:off x="9744075" y="5731687"/>
            <a:ext cx="195505" cy="458679"/>
          </a:xfrm>
          <a:custGeom>
            <a:avLst/>
            <a:gdLst/>
            <a:ahLst/>
            <a:cxnLst/>
            <a:rect l="0" t="0" r="0" b="0"/>
            <a:pathLst>
              <a:path w="195505" h="458679">
                <a:moveTo>
                  <a:pt x="57150" y="107138"/>
                </a:moveTo>
                <a:lnTo>
                  <a:pt x="57150" y="107138"/>
                </a:lnTo>
                <a:lnTo>
                  <a:pt x="66284" y="98006"/>
                </a:lnTo>
                <a:lnTo>
                  <a:pt x="67657" y="106353"/>
                </a:lnTo>
                <a:lnTo>
                  <a:pt x="73198" y="124662"/>
                </a:lnTo>
                <a:lnTo>
                  <a:pt x="75310" y="162190"/>
                </a:lnTo>
                <a:lnTo>
                  <a:pt x="75936" y="205764"/>
                </a:lnTo>
                <a:lnTo>
                  <a:pt x="76122" y="244899"/>
                </a:lnTo>
                <a:lnTo>
                  <a:pt x="76178" y="280248"/>
                </a:lnTo>
                <a:lnTo>
                  <a:pt x="77251" y="325293"/>
                </a:lnTo>
                <a:lnTo>
                  <a:pt x="83738" y="367267"/>
                </a:lnTo>
                <a:lnTo>
                  <a:pt x="85136" y="403289"/>
                </a:lnTo>
                <a:lnTo>
                  <a:pt x="84589" y="444274"/>
                </a:lnTo>
                <a:lnTo>
                  <a:pt x="80635" y="456648"/>
                </a:lnTo>
                <a:lnTo>
                  <a:pt x="79157" y="458678"/>
                </a:lnTo>
                <a:lnTo>
                  <a:pt x="78171" y="457915"/>
                </a:lnTo>
                <a:lnTo>
                  <a:pt x="76590" y="441481"/>
                </a:lnTo>
                <a:lnTo>
                  <a:pt x="75218" y="397156"/>
                </a:lnTo>
                <a:lnTo>
                  <a:pt x="69677" y="362402"/>
                </a:lnTo>
                <a:lnTo>
                  <a:pt x="68011" y="330656"/>
                </a:lnTo>
                <a:lnTo>
                  <a:pt x="67268" y="292557"/>
                </a:lnTo>
                <a:lnTo>
                  <a:pt x="66939" y="255163"/>
                </a:lnTo>
                <a:lnTo>
                  <a:pt x="67811" y="216261"/>
                </a:lnTo>
                <a:lnTo>
                  <a:pt x="74229" y="174672"/>
                </a:lnTo>
                <a:lnTo>
                  <a:pt x="75616" y="139848"/>
                </a:lnTo>
                <a:lnTo>
                  <a:pt x="78850" y="104482"/>
                </a:lnTo>
                <a:lnTo>
                  <a:pt x="89424" y="63457"/>
                </a:lnTo>
                <a:lnTo>
                  <a:pt x="109560" y="18052"/>
                </a:lnTo>
                <a:lnTo>
                  <a:pt x="111141" y="12822"/>
                </a:lnTo>
                <a:lnTo>
                  <a:pt x="121363" y="4189"/>
                </a:lnTo>
                <a:lnTo>
                  <a:pt x="128534" y="405"/>
                </a:lnTo>
                <a:lnTo>
                  <a:pt x="135431" y="0"/>
                </a:lnTo>
                <a:lnTo>
                  <a:pt x="148738" y="5194"/>
                </a:lnTo>
                <a:lnTo>
                  <a:pt x="168130" y="25074"/>
                </a:lnTo>
                <a:lnTo>
                  <a:pt x="182225" y="46017"/>
                </a:lnTo>
                <a:lnTo>
                  <a:pt x="189924" y="86206"/>
                </a:lnTo>
                <a:lnTo>
                  <a:pt x="195504" y="115046"/>
                </a:lnTo>
                <a:lnTo>
                  <a:pt x="186312" y="161070"/>
                </a:lnTo>
                <a:lnTo>
                  <a:pt x="177499" y="186854"/>
                </a:lnTo>
                <a:lnTo>
                  <a:pt x="151525" y="221064"/>
                </a:lnTo>
                <a:lnTo>
                  <a:pt x="119476" y="252080"/>
                </a:lnTo>
                <a:lnTo>
                  <a:pt x="80684" y="271675"/>
                </a:lnTo>
                <a:lnTo>
                  <a:pt x="40084" y="283769"/>
                </a:lnTo>
                <a:lnTo>
                  <a:pt x="0" y="28811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832"/>
          <p:cNvGrpSpPr/>
          <p:nvPr/>
        </p:nvGrpSpPr>
        <p:grpSpPr>
          <a:xfrm>
            <a:off x="9890213" y="5347994"/>
            <a:ext cx="1725029" cy="768772"/>
            <a:chOff x="9890213" y="5347994"/>
            <a:chExt cx="1725029" cy="768772"/>
          </a:xfrm>
        </p:grpSpPr>
        <p:sp>
          <p:nvSpPr>
            <p:cNvPr id="232" name="SMARTInkShape-4699"/>
            <p:cNvSpPr/>
            <p:nvPr>
              <p:custDataLst>
                <p:tags r:id="rId91"/>
              </p:custDataLst>
            </p:nvPr>
          </p:nvSpPr>
          <p:spPr>
            <a:xfrm>
              <a:off x="9890213" y="5468430"/>
              <a:ext cx="206288" cy="136084"/>
            </a:xfrm>
            <a:custGeom>
              <a:avLst/>
              <a:gdLst/>
              <a:ahLst/>
              <a:cxnLst/>
              <a:rect l="0" t="0" r="0" b="0"/>
              <a:pathLst>
                <a:path w="206288" h="136084">
                  <a:moveTo>
                    <a:pt x="6262" y="17970"/>
                  </a:moveTo>
                  <a:lnTo>
                    <a:pt x="6262" y="17970"/>
                  </a:lnTo>
                  <a:lnTo>
                    <a:pt x="11319" y="12914"/>
                  </a:lnTo>
                  <a:lnTo>
                    <a:pt x="11750" y="11425"/>
                  </a:lnTo>
                  <a:lnTo>
                    <a:pt x="10979" y="10431"/>
                  </a:lnTo>
                  <a:lnTo>
                    <a:pt x="9407" y="9769"/>
                  </a:lnTo>
                  <a:lnTo>
                    <a:pt x="9416" y="9328"/>
                  </a:lnTo>
                  <a:lnTo>
                    <a:pt x="14488" y="8707"/>
                  </a:lnTo>
                  <a:lnTo>
                    <a:pt x="19796" y="8561"/>
                  </a:lnTo>
                  <a:lnTo>
                    <a:pt x="33791" y="13535"/>
                  </a:lnTo>
                  <a:lnTo>
                    <a:pt x="42485" y="24466"/>
                  </a:lnTo>
                  <a:lnTo>
                    <a:pt x="48820" y="40965"/>
                  </a:lnTo>
                  <a:lnTo>
                    <a:pt x="53220" y="88170"/>
                  </a:lnTo>
                  <a:lnTo>
                    <a:pt x="48632" y="109208"/>
                  </a:lnTo>
                  <a:lnTo>
                    <a:pt x="40616" y="119550"/>
                  </a:lnTo>
                  <a:lnTo>
                    <a:pt x="23278" y="134814"/>
                  </a:lnTo>
                  <a:lnTo>
                    <a:pt x="18664" y="136083"/>
                  </a:lnTo>
                  <a:lnTo>
                    <a:pt x="7893" y="134670"/>
                  </a:lnTo>
                  <a:lnTo>
                    <a:pt x="4175" y="131754"/>
                  </a:lnTo>
                  <a:lnTo>
                    <a:pt x="42" y="122868"/>
                  </a:lnTo>
                  <a:lnTo>
                    <a:pt x="0" y="118594"/>
                  </a:lnTo>
                  <a:lnTo>
                    <a:pt x="2773" y="111022"/>
                  </a:lnTo>
                  <a:lnTo>
                    <a:pt x="21839" y="89933"/>
                  </a:lnTo>
                  <a:lnTo>
                    <a:pt x="64806" y="53861"/>
                  </a:lnTo>
                  <a:lnTo>
                    <a:pt x="108227" y="11224"/>
                  </a:lnTo>
                  <a:lnTo>
                    <a:pt x="117902" y="4388"/>
                  </a:lnTo>
                  <a:lnTo>
                    <a:pt x="123613" y="1350"/>
                  </a:lnTo>
                  <a:lnTo>
                    <a:pt x="123654" y="540"/>
                  </a:lnTo>
                  <a:lnTo>
                    <a:pt x="122624" y="0"/>
                  </a:lnTo>
                  <a:lnTo>
                    <a:pt x="118656" y="5045"/>
                  </a:lnTo>
                  <a:lnTo>
                    <a:pt x="98225" y="40584"/>
                  </a:lnTo>
                  <a:lnTo>
                    <a:pt x="93836" y="71707"/>
                  </a:lnTo>
                  <a:lnTo>
                    <a:pt x="95336" y="80253"/>
                  </a:lnTo>
                  <a:lnTo>
                    <a:pt x="102648" y="92571"/>
                  </a:lnTo>
                  <a:lnTo>
                    <a:pt x="145016" y="115976"/>
                  </a:lnTo>
                  <a:lnTo>
                    <a:pt x="188697" y="121407"/>
                  </a:lnTo>
                  <a:lnTo>
                    <a:pt x="206287" y="122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700"/>
            <p:cNvSpPr/>
            <p:nvPr>
              <p:custDataLst>
                <p:tags r:id="rId92"/>
              </p:custDataLst>
            </p:nvPr>
          </p:nvSpPr>
          <p:spPr>
            <a:xfrm>
              <a:off x="10287974" y="5754933"/>
              <a:ext cx="94277" cy="208132"/>
            </a:xfrm>
            <a:custGeom>
              <a:avLst/>
              <a:gdLst/>
              <a:ahLst/>
              <a:cxnLst/>
              <a:rect l="0" t="0" r="0" b="0"/>
              <a:pathLst>
                <a:path w="94277" h="208132">
                  <a:moveTo>
                    <a:pt x="84751" y="26742"/>
                  </a:moveTo>
                  <a:lnTo>
                    <a:pt x="84751" y="26742"/>
                  </a:lnTo>
                  <a:lnTo>
                    <a:pt x="89808" y="21686"/>
                  </a:lnTo>
                  <a:lnTo>
                    <a:pt x="92289" y="16381"/>
                  </a:lnTo>
                  <a:lnTo>
                    <a:pt x="92953" y="13485"/>
                  </a:lnTo>
                  <a:lnTo>
                    <a:pt x="92335" y="10495"/>
                  </a:lnTo>
                  <a:lnTo>
                    <a:pt x="88827" y="4352"/>
                  </a:lnTo>
                  <a:lnTo>
                    <a:pt x="86410" y="2290"/>
                  </a:lnTo>
                  <a:lnTo>
                    <a:pt x="80902" y="0"/>
                  </a:lnTo>
                  <a:lnTo>
                    <a:pt x="72104" y="1804"/>
                  </a:lnTo>
                  <a:lnTo>
                    <a:pt x="58074" y="8770"/>
                  </a:lnTo>
                  <a:lnTo>
                    <a:pt x="38794" y="25662"/>
                  </a:lnTo>
                  <a:lnTo>
                    <a:pt x="32575" y="37198"/>
                  </a:lnTo>
                  <a:lnTo>
                    <a:pt x="23430" y="58415"/>
                  </a:lnTo>
                  <a:lnTo>
                    <a:pt x="3965" y="101234"/>
                  </a:lnTo>
                  <a:lnTo>
                    <a:pt x="0" y="126044"/>
                  </a:lnTo>
                  <a:lnTo>
                    <a:pt x="2137" y="154590"/>
                  </a:lnTo>
                  <a:lnTo>
                    <a:pt x="7817" y="175638"/>
                  </a:lnTo>
                  <a:lnTo>
                    <a:pt x="17397" y="192049"/>
                  </a:lnTo>
                  <a:lnTo>
                    <a:pt x="31533" y="203576"/>
                  </a:lnTo>
                  <a:lnTo>
                    <a:pt x="39747" y="208131"/>
                  </a:lnTo>
                  <a:lnTo>
                    <a:pt x="94276" y="20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701"/>
            <p:cNvSpPr/>
            <p:nvPr>
              <p:custDataLst>
                <p:tags r:id="rId93"/>
              </p:custDataLst>
            </p:nvPr>
          </p:nvSpPr>
          <p:spPr>
            <a:xfrm>
              <a:off x="10481537" y="5776187"/>
              <a:ext cx="5489" cy="186464"/>
            </a:xfrm>
            <a:custGeom>
              <a:avLst/>
              <a:gdLst/>
              <a:ahLst/>
              <a:cxnLst/>
              <a:rect l="0" t="0" r="0" b="0"/>
              <a:pathLst>
                <a:path w="5489" h="186464">
                  <a:moveTo>
                    <a:pt x="5488" y="5488"/>
                  </a:moveTo>
                  <a:lnTo>
                    <a:pt x="5488" y="5488"/>
                  </a:lnTo>
                  <a:lnTo>
                    <a:pt x="5488" y="0"/>
                  </a:lnTo>
                  <a:lnTo>
                    <a:pt x="5488" y="44984"/>
                  </a:lnTo>
                  <a:lnTo>
                    <a:pt x="5488" y="88510"/>
                  </a:lnTo>
                  <a:lnTo>
                    <a:pt x="2664" y="131601"/>
                  </a:lnTo>
                  <a:lnTo>
                    <a:pt x="0" y="152555"/>
                  </a:lnTo>
                  <a:lnTo>
                    <a:pt x="5488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702"/>
            <p:cNvSpPr/>
            <p:nvPr>
              <p:custDataLst>
                <p:tags r:id="rId94"/>
              </p:custDataLst>
            </p:nvPr>
          </p:nvSpPr>
          <p:spPr>
            <a:xfrm>
              <a:off x="10574465" y="5867400"/>
              <a:ext cx="122111" cy="5057"/>
            </a:xfrm>
            <a:custGeom>
              <a:avLst/>
              <a:gdLst/>
              <a:ahLst/>
              <a:cxnLst/>
              <a:rect l="0" t="0" r="0" b="0"/>
              <a:pathLst>
                <a:path w="122111" h="5057">
                  <a:moveTo>
                    <a:pt x="17335" y="0"/>
                  </a:moveTo>
                  <a:lnTo>
                    <a:pt x="17335" y="0"/>
                  </a:lnTo>
                  <a:lnTo>
                    <a:pt x="0" y="0"/>
                  </a:lnTo>
                  <a:lnTo>
                    <a:pt x="44090" y="5056"/>
                  </a:lnTo>
                  <a:lnTo>
                    <a:pt x="83650" y="2096"/>
                  </a:lnTo>
                  <a:lnTo>
                    <a:pt x="1221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703"/>
            <p:cNvSpPr/>
            <p:nvPr>
              <p:custDataLst>
                <p:tags r:id="rId95"/>
              </p:custDataLst>
            </p:nvPr>
          </p:nvSpPr>
          <p:spPr>
            <a:xfrm>
              <a:off x="10744278" y="5741531"/>
              <a:ext cx="122415" cy="375235"/>
            </a:xfrm>
            <a:custGeom>
              <a:avLst/>
              <a:gdLst/>
              <a:ahLst/>
              <a:cxnLst/>
              <a:rect l="0" t="0" r="0" b="0"/>
              <a:pathLst>
                <a:path w="122415" h="375235">
                  <a:moveTo>
                    <a:pt x="18972" y="78244"/>
                  </a:moveTo>
                  <a:lnTo>
                    <a:pt x="18972" y="78244"/>
                  </a:lnTo>
                  <a:lnTo>
                    <a:pt x="18972" y="83300"/>
                  </a:lnTo>
                  <a:lnTo>
                    <a:pt x="16148" y="88605"/>
                  </a:lnTo>
                  <a:lnTo>
                    <a:pt x="13915" y="91501"/>
                  </a:lnTo>
                  <a:lnTo>
                    <a:pt x="10330" y="117904"/>
                  </a:lnTo>
                  <a:lnTo>
                    <a:pt x="4507" y="161169"/>
                  </a:lnTo>
                  <a:lnTo>
                    <a:pt x="526" y="206508"/>
                  </a:lnTo>
                  <a:lnTo>
                    <a:pt x="0" y="253062"/>
                  </a:lnTo>
                  <a:lnTo>
                    <a:pt x="2760" y="298612"/>
                  </a:lnTo>
                  <a:lnTo>
                    <a:pt x="8566" y="345781"/>
                  </a:lnTo>
                  <a:lnTo>
                    <a:pt x="9370" y="375234"/>
                  </a:lnTo>
                  <a:lnTo>
                    <a:pt x="9443" y="330932"/>
                  </a:lnTo>
                  <a:lnTo>
                    <a:pt x="12268" y="301634"/>
                  </a:lnTo>
                  <a:lnTo>
                    <a:pt x="16985" y="268259"/>
                  </a:lnTo>
                  <a:lnTo>
                    <a:pt x="18384" y="226619"/>
                  </a:lnTo>
                  <a:lnTo>
                    <a:pt x="23912" y="184106"/>
                  </a:lnTo>
                  <a:lnTo>
                    <a:pt x="27592" y="148505"/>
                  </a:lnTo>
                  <a:lnTo>
                    <a:pt x="29288" y="106470"/>
                  </a:lnTo>
                  <a:lnTo>
                    <a:pt x="38806" y="65515"/>
                  </a:lnTo>
                  <a:lnTo>
                    <a:pt x="50602" y="32492"/>
                  </a:lnTo>
                  <a:lnTo>
                    <a:pt x="68494" y="3002"/>
                  </a:lnTo>
                  <a:lnTo>
                    <a:pt x="72094" y="565"/>
                  </a:lnTo>
                  <a:lnTo>
                    <a:pt x="75554" y="0"/>
                  </a:lnTo>
                  <a:lnTo>
                    <a:pt x="78919" y="681"/>
                  </a:lnTo>
                  <a:lnTo>
                    <a:pt x="106514" y="23383"/>
                  </a:lnTo>
                  <a:lnTo>
                    <a:pt x="116995" y="43645"/>
                  </a:lnTo>
                  <a:lnTo>
                    <a:pt x="122414" y="72389"/>
                  </a:lnTo>
                  <a:lnTo>
                    <a:pt x="120662" y="110366"/>
                  </a:lnTo>
                  <a:lnTo>
                    <a:pt x="112955" y="150090"/>
                  </a:lnTo>
                  <a:lnTo>
                    <a:pt x="104486" y="166267"/>
                  </a:lnTo>
                  <a:lnTo>
                    <a:pt x="82763" y="188169"/>
                  </a:lnTo>
                  <a:lnTo>
                    <a:pt x="74199" y="191744"/>
                  </a:lnTo>
                  <a:lnTo>
                    <a:pt x="56217" y="192894"/>
                  </a:lnTo>
                  <a:lnTo>
                    <a:pt x="49094" y="190660"/>
                  </a:lnTo>
                  <a:lnTo>
                    <a:pt x="28497" y="154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704"/>
            <p:cNvSpPr/>
            <p:nvPr>
              <p:custDataLst>
                <p:tags r:id="rId96"/>
              </p:custDataLst>
            </p:nvPr>
          </p:nvSpPr>
          <p:spPr>
            <a:xfrm>
              <a:off x="10868025" y="5705475"/>
              <a:ext cx="112423" cy="247651"/>
            </a:xfrm>
            <a:custGeom>
              <a:avLst/>
              <a:gdLst/>
              <a:ahLst/>
              <a:cxnLst/>
              <a:rect l="0" t="0" r="0" b="0"/>
              <a:pathLst>
                <a:path w="112423" h="247651">
                  <a:moveTo>
                    <a:pt x="66675" y="0"/>
                  </a:moveTo>
                  <a:lnTo>
                    <a:pt x="66675" y="0"/>
                  </a:lnTo>
                  <a:lnTo>
                    <a:pt x="71732" y="0"/>
                  </a:lnTo>
                  <a:lnTo>
                    <a:pt x="77036" y="2822"/>
                  </a:lnTo>
                  <a:lnTo>
                    <a:pt x="82922" y="6545"/>
                  </a:lnTo>
                  <a:lnTo>
                    <a:pt x="89064" y="8201"/>
                  </a:lnTo>
                  <a:lnTo>
                    <a:pt x="95324" y="20225"/>
                  </a:lnTo>
                  <a:lnTo>
                    <a:pt x="107965" y="62438"/>
                  </a:lnTo>
                  <a:lnTo>
                    <a:pt x="112422" y="104108"/>
                  </a:lnTo>
                  <a:lnTo>
                    <a:pt x="108688" y="144912"/>
                  </a:lnTo>
                  <a:lnTo>
                    <a:pt x="105935" y="173700"/>
                  </a:lnTo>
                  <a:lnTo>
                    <a:pt x="96824" y="191500"/>
                  </a:lnTo>
                  <a:lnTo>
                    <a:pt x="76667" y="21372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705"/>
            <p:cNvSpPr/>
            <p:nvPr>
              <p:custDataLst>
                <p:tags r:id="rId97"/>
              </p:custDataLst>
            </p:nvPr>
          </p:nvSpPr>
          <p:spPr>
            <a:xfrm>
              <a:off x="11006432" y="5420120"/>
              <a:ext cx="52094" cy="171056"/>
            </a:xfrm>
            <a:custGeom>
              <a:avLst/>
              <a:gdLst/>
              <a:ahLst/>
              <a:cxnLst/>
              <a:rect l="0" t="0" r="0" b="0"/>
              <a:pathLst>
                <a:path w="52094" h="171056">
                  <a:moveTo>
                    <a:pt x="52093" y="18655"/>
                  </a:moveTo>
                  <a:lnTo>
                    <a:pt x="52093" y="18655"/>
                  </a:lnTo>
                  <a:lnTo>
                    <a:pt x="52093" y="0"/>
                  </a:lnTo>
                  <a:lnTo>
                    <a:pt x="21502" y="30207"/>
                  </a:lnTo>
                  <a:lnTo>
                    <a:pt x="4732" y="66368"/>
                  </a:lnTo>
                  <a:lnTo>
                    <a:pt x="0" y="80078"/>
                  </a:lnTo>
                  <a:lnTo>
                    <a:pt x="1498" y="110702"/>
                  </a:lnTo>
                  <a:lnTo>
                    <a:pt x="8793" y="128709"/>
                  </a:lnTo>
                  <a:lnTo>
                    <a:pt x="25666" y="152460"/>
                  </a:lnTo>
                  <a:lnTo>
                    <a:pt x="52093" y="171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706"/>
            <p:cNvSpPr/>
            <p:nvPr>
              <p:custDataLst>
                <p:tags r:id="rId98"/>
              </p:custDataLst>
            </p:nvPr>
          </p:nvSpPr>
          <p:spPr>
            <a:xfrm>
              <a:off x="11163300" y="5429366"/>
              <a:ext cx="19051" cy="137052"/>
            </a:xfrm>
            <a:custGeom>
              <a:avLst/>
              <a:gdLst/>
              <a:ahLst/>
              <a:cxnLst/>
              <a:rect l="0" t="0" r="0" b="0"/>
              <a:pathLst>
                <a:path w="19051" h="137052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974"/>
                  </a:lnTo>
                  <a:lnTo>
                    <a:pt x="8202" y="35535"/>
                  </a:lnTo>
                  <a:lnTo>
                    <a:pt x="9351" y="81732"/>
                  </a:lnTo>
                  <a:lnTo>
                    <a:pt x="9518" y="128653"/>
                  </a:lnTo>
                  <a:lnTo>
                    <a:pt x="9522" y="135785"/>
                  </a:lnTo>
                  <a:lnTo>
                    <a:pt x="10582" y="137051"/>
                  </a:lnTo>
                  <a:lnTo>
                    <a:pt x="19050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707"/>
            <p:cNvSpPr/>
            <p:nvPr>
              <p:custDataLst>
                <p:tags r:id="rId99"/>
              </p:custDataLst>
            </p:nvPr>
          </p:nvSpPr>
          <p:spPr>
            <a:xfrm>
              <a:off x="11249025" y="5486516"/>
              <a:ext cx="76201" cy="9410"/>
            </a:xfrm>
            <a:custGeom>
              <a:avLst/>
              <a:gdLst/>
              <a:ahLst/>
              <a:cxnLst/>
              <a:rect l="0" t="0" r="0" b="0"/>
              <a:pathLst>
                <a:path w="76201" h="9410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2117" y="2864"/>
                  </a:lnTo>
                  <a:lnTo>
                    <a:pt x="21458" y="277"/>
                  </a:lnTo>
                  <a:lnTo>
                    <a:pt x="31524" y="0"/>
                  </a:lnTo>
                  <a:lnTo>
                    <a:pt x="76200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708"/>
            <p:cNvSpPr/>
            <p:nvPr>
              <p:custDataLst>
                <p:tags r:id="rId100"/>
              </p:custDataLst>
            </p:nvPr>
          </p:nvSpPr>
          <p:spPr>
            <a:xfrm>
              <a:off x="11394280" y="5421049"/>
              <a:ext cx="121446" cy="103000"/>
            </a:xfrm>
            <a:custGeom>
              <a:avLst/>
              <a:gdLst/>
              <a:ahLst/>
              <a:cxnLst/>
              <a:rect l="0" t="0" r="0" b="0"/>
              <a:pathLst>
                <a:path w="121446" h="103000">
                  <a:moveTo>
                    <a:pt x="7145" y="8201"/>
                  </a:moveTo>
                  <a:lnTo>
                    <a:pt x="7145" y="8201"/>
                  </a:lnTo>
                  <a:lnTo>
                    <a:pt x="7145" y="3145"/>
                  </a:lnTo>
                  <a:lnTo>
                    <a:pt x="8203" y="1656"/>
                  </a:lnTo>
                  <a:lnTo>
                    <a:pt x="9969" y="662"/>
                  </a:lnTo>
                  <a:lnTo>
                    <a:pt x="12202" y="0"/>
                  </a:lnTo>
                  <a:lnTo>
                    <a:pt x="25459" y="4125"/>
                  </a:lnTo>
                  <a:lnTo>
                    <a:pt x="52269" y="18026"/>
                  </a:lnTo>
                  <a:lnTo>
                    <a:pt x="56278" y="21101"/>
                  </a:lnTo>
                  <a:lnTo>
                    <a:pt x="57892" y="26326"/>
                  </a:lnTo>
                  <a:lnTo>
                    <a:pt x="56863" y="40599"/>
                  </a:lnTo>
                  <a:lnTo>
                    <a:pt x="46520" y="69085"/>
                  </a:lnTo>
                  <a:lnTo>
                    <a:pt x="36640" y="86060"/>
                  </a:lnTo>
                  <a:lnTo>
                    <a:pt x="25194" y="95722"/>
                  </a:lnTo>
                  <a:lnTo>
                    <a:pt x="0" y="102999"/>
                  </a:lnTo>
                  <a:lnTo>
                    <a:pt x="1501" y="97606"/>
                  </a:lnTo>
                  <a:lnTo>
                    <a:pt x="15064" y="70931"/>
                  </a:lnTo>
                  <a:lnTo>
                    <a:pt x="30775" y="53482"/>
                  </a:lnTo>
                  <a:lnTo>
                    <a:pt x="73082" y="24232"/>
                  </a:lnTo>
                  <a:lnTo>
                    <a:pt x="87595" y="13421"/>
                  </a:lnTo>
                  <a:lnTo>
                    <a:pt x="95112" y="10521"/>
                  </a:lnTo>
                  <a:lnTo>
                    <a:pt x="97539" y="10806"/>
                  </a:lnTo>
                  <a:lnTo>
                    <a:pt x="99158" y="12054"/>
                  </a:lnTo>
                  <a:lnTo>
                    <a:pt x="100956" y="16264"/>
                  </a:lnTo>
                  <a:lnTo>
                    <a:pt x="101756" y="21662"/>
                  </a:lnTo>
                  <a:lnTo>
                    <a:pt x="93245" y="66830"/>
                  </a:lnTo>
                  <a:lnTo>
                    <a:pt x="95859" y="74122"/>
                  </a:lnTo>
                  <a:lnTo>
                    <a:pt x="98038" y="77548"/>
                  </a:lnTo>
                  <a:lnTo>
                    <a:pt x="101607" y="79832"/>
                  </a:lnTo>
                  <a:lnTo>
                    <a:pt x="121445" y="8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709"/>
            <p:cNvSpPr/>
            <p:nvPr>
              <p:custDataLst>
                <p:tags r:id="rId101"/>
              </p:custDataLst>
            </p:nvPr>
          </p:nvSpPr>
          <p:spPr>
            <a:xfrm>
              <a:off x="11544300" y="5347994"/>
              <a:ext cx="70942" cy="224132"/>
            </a:xfrm>
            <a:custGeom>
              <a:avLst/>
              <a:gdLst/>
              <a:ahLst/>
              <a:cxnLst/>
              <a:rect l="0" t="0" r="0" b="0"/>
              <a:pathLst>
                <a:path w="70942" h="224132">
                  <a:moveTo>
                    <a:pt x="38100" y="5056"/>
                  </a:moveTo>
                  <a:lnTo>
                    <a:pt x="38100" y="5056"/>
                  </a:lnTo>
                  <a:lnTo>
                    <a:pt x="43158" y="0"/>
                  </a:lnTo>
                  <a:lnTo>
                    <a:pt x="45706" y="627"/>
                  </a:lnTo>
                  <a:lnTo>
                    <a:pt x="51356" y="6968"/>
                  </a:lnTo>
                  <a:lnTo>
                    <a:pt x="66749" y="47484"/>
                  </a:lnTo>
                  <a:lnTo>
                    <a:pt x="70941" y="69421"/>
                  </a:lnTo>
                  <a:lnTo>
                    <a:pt x="67832" y="109375"/>
                  </a:lnTo>
                  <a:lnTo>
                    <a:pt x="67447" y="119051"/>
                  </a:lnTo>
                  <a:lnTo>
                    <a:pt x="45073" y="165000"/>
                  </a:lnTo>
                  <a:lnTo>
                    <a:pt x="0" y="224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4710"/>
          <p:cNvSpPr/>
          <p:nvPr>
            <p:custDataLst>
              <p:tags r:id="rId4"/>
            </p:custDataLst>
          </p:nvPr>
        </p:nvSpPr>
        <p:spPr>
          <a:xfrm>
            <a:off x="1776119" y="2649323"/>
            <a:ext cx="3919832" cy="91619"/>
          </a:xfrm>
          <a:custGeom>
            <a:avLst/>
            <a:gdLst/>
            <a:ahLst/>
            <a:cxnLst/>
            <a:rect l="0" t="0" r="0" b="0"/>
            <a:pathLst>
              <a:path w="3919832" h="91619">
                <a:moveTo>
                  <a:pt x="5056" y="46252"/>
                </a:moveTo>
                <a:lnTo>
                  <a:pt x="5056" y="46252"/>
                </a:lnTo>
                <a:lnTo>
                  <a:pt x="0" y="51308"/>
                </a:lnTo>
                <a:lnTo>
                  <a:pt x="1685" y="53856"/>
                </a:lnTo>
                <a:lnTo>
                  <a:pt x="45809" y="73698"/>
                </a:lnTo>
                <a:lnTo>
                  <a:pt x="89333" y="86252"/>
                </a:lnTo>
                <a:lnTo>
                  <a:pt x="130686" y="91618"/>
                </a:lnTo>
                <a:lnTo>
                  <a:pt x="168136" y="90050"/>
                </a:lnTo>
                <a:lnTo>
                  <a:pt x="209828" y="86885"/>
                </a:lnTo>
                <a:lnTo>
                  <a:pt x="245996" y="85478"/>
                </a:lnTo>
                <a:lnTo>
                  <a:pt x="282532" y="82030"/>
                </a:lnTo>
                <a:lnTo>
                  <a:pt x="319937" y="76970"/>
                </a:lnTo>
                <a:lnTo>
                  <a:pt x="357728" y="71194"/>
                </a:lnTo>
                <a:lnTo>
                  <a:pt x="398513" y="65098"/>
                </a:lnTo>
                <a:lnTo>
                  <a:pt x="441334" y="57803"/>
                </a:lnTo>
                <a:lnTo>
                  <a:pt x="485060" y="47505"/>
                </a:lnTo>
                <a:lnTo>
                  <a:pt x="532011" y="38695"/>
                </a:lnTo>
                <a:lnTo>
                  <a:pt x="556384" y="34864"/>
                </a:lnTo>
                <a:lnTo>
                  <a:pt x="581100" y="32310"/>
                </a:lnTo>
                <a:lnTo>
                  <a:pt x="606044" y="30607"/>
                </a:lnTo>
                <a:lnTo>
                  <a:pt x="631139" y="29472"/>
                </a:lnTo>
                <a:lnTo>
                  <a:pt x="657395" y="27657"/>
                </a:lnTo>
                <a:lnTo>
                  <a:pt x="684424" y="25389"/>
                </a:lnTo>
                <a:lnTo>
                  <a:pt x="711968" y="22819"/>
                </a:lnTo>
                <a:lnTo>
                  <a:pt x="738797" y="21105"/>
                </a:lnTo>
                <a:lnTo>
                  <a:pt x="765150" y="19962"/>
                </a:lnTo>
                <a:lnTo>
                  <a:pt x="791185" y="19200"/>
                </a:lnTo>
                <a:lnTo>
                  <a:pt x="818067" y="18693"/>
                </a:lnTo>
                <a:lnTo>
                  <a:pt x="845513" y="18354"/>
                </a:lnTo>
                <a:lnTo>
                  <a:pt x="873336" y="18128"/>
                </a:lnTo>
                <a:lnTo>
                  <a:pt x="901409" y="17978"/>
                </a:lnTo>
                <a:lnTo>
                  <a:pt x="929650" y="17878"/>
                </a:lnTo>
                <a:lnTo>
                  <a:pt x="958002" y="17811"/>
                </a:lnTo>
                <a:lnTo>
                  <a:pt x="987487" y="18824"/>
                </a:lnTo>
                <a:lnTo>
                  <a:pt x="1017726" y="20559"/>
                </a:lnTo>
                <a:lnTo>
                  <a:pt x="1048469" y="22773"/>
                </a:lnTo>
                <a:lnTo>
                  <a:pt x="1078490" y="25308"/>
                </a:lnTo>
                <a:lnTo>
                  <a:pt x="1108028" y="28056"/>
                </a:lnTo>
                <a:lnTo>
                  <a:pt x="1137246" y="30946"/>
                </a:lnTo>
                <a:lnTo>
                  <a:pt x="1168366" y="33932"/>
                </a:lnTo>
                <a:lnTo>
                  <a:pt x="1200754" y="36980"/>
                </a:lnTo>
                <a:lnTo>
                  <a:pt x="1233988" y="40071"/>
                </a:lnTo>
                <a:lnTo>
                  <a:pt x="1265669" y="42131"/>
                </a:lnTo>
                <a:lnTo>
                  <a:pt x="1296315" y="43505"/>
                </a:lnTo>
                <a:lnTo>
                  <a:pt x="1326270" y="44421"/>
                </a:lnTo>
                <a:lnTo>
                  <a:pt x="1356824" y="46089"/>
                </a:lnTo>
                <a:lnTo>
                  <a:pt x="1387776" y="48260"/>
                </a:lnTo>
                <a:lnTo>
                  <a:pt x="1418995" y="50766"/>
                </a:lnTo>
                <a:lnTo>
                  <a:pt x="1450390" y="52436"/>
                </a:lnTo>
                <a:lnTo>
                  <a:pt x="1481904" y="53550"/>
                </a:lnTo>
                <a:lnTo>
                  <a:pt x="1513496" y="54292"/>
                </a:lnTo>
                <a:lnTo>
                  <a:pt x="1545141" y="55845"/>
                </a:lnTo>
                <a:lnTo>
                  <a:pt x="1576821" y="57939"/>
                </a:lnTo>
                <a:lnTo>
                  <a:pt x="1608525" y="60393"/>
                </a:lnTo>
                <a:lnTo>
                  <a:pt x="1640243" y="62030"/>
                </a:lnTo>
                <a:lnTo>
                  <a:pt x="1671972" y="63121"/>
                </a:lnTo>
                <a:lnTo>
                  <a:pt x="1703709" y="63847"/>
                </a:lnTo>
                <a:lnTo>
                  <a:pt x="1733333" y="63274"/>
                </a:lnTo>
                <a:lnTo>
                  <a:pt x="1761549" y="61833"/>
                </a:lnTo>
                <a:lnTo>
                  <a:pt x="1788826" y="59815"/>
                </a:lnTo>
                <a:lnTo>
                  <a:pt x="1817595" y="58469"/>
                </a:lnTo>
                <a:lnTo>
                  <a:pt x="1847356" y="57571"/>
                </a:lnTo>
                <a:lnTo>
                  <a:pt x="1877781" y="56973"/>
                </a:lnTo>
                <a:lnTo>
                  <a:pt x="1907589" y="55516"/>
                </a:lnTo>
                <a:lnTo>
                  <a:pt x="1936987" y="53486"/>
                </a:lnTo>
                <a:lnTo>
                  <a:pt x="1966110" y="51075"/>
                </a:lnTo>
                <a:lnTo>
                  <a:pt x="1996108" y="49468"/>
                </a:lnTo>
                <a:lnTo>
                  <a:pt x="2026691" y="48395"/>
                </a:lnTo>
                <a:lnTo>
                  <a:pt x="2057662" y="47681"/>
                </a:lnTo>
                <a:lnTo>
                  <a:pt x="2087835" y="46147"/>
                </a:lnTo>
                <a:lnTo>
                  <a:pt x="2117476" y="44065"/>
                </a:lnTo>
                <a:lnTo>
                  <a:pt x="2146761" y="41619"/>
                </a:lnTo>
                <a:lnTo>
                  <a:pt x="2176868" y="38930"/>
                </a:lnTo>
                <a:lnTo>
                  <a:pt x="2207522" y="36079"/>
                </a:lnTo>
                <a:lnTo>
                  <a:pt x="2238542" y="33120"/>
                </a:lnTo>
                <a:lnTo>
                  <a:pt x="2268747" y="30089"/>
                </a:lnTo>
                <a:lnTo>
                  <a:pt x="2298408" y="27010"/>
                </a:lnTo>
                <a:lnTo>
                  <a:pt x="2327707" y="23899"/>
                </a:lnTo>
                <a:lnTo>
                  <a:pt x="2356766" y="20767"/>
                </a:lnTo>
                <a:lnTo>
                  <a:pt x="2385662" y="17620"/>
                </a:lnTo>
                <a:lnTo>
                  <a:pt x="2414452" y="14464"/>
                </a:lnTo>
                <a:lnTo>
                  <a:pt x="2443170" y="12360"/>
                </a:lnTo>
                <a:lnTo>
                  <a:pt x="2471840" y="10957"/>
                </a:lnTo>
                <a:lnTo>
                  <a:pt x="2500479" y="10022"/>
                </a:lnTo>
                <a:lnTo>
                  <a:pt x="2529097" y="9399"/>
                </a:lnTo>
                <a:lnTo>
                  <a:pt x="2557700" y="8984"/>
                </a:lnTo>
                <a:lnTo>
                  <a:pt x="2586293" y="8706"/>
                </a:lnTo>
                <a:lnTo>
                  <a:pt x="2614881" y="7463"/>
                </a:lnTo>
                <a:lnTo>
                  <a:pt x="2643464" y="5576"/>
                </a:lnTo>
                <a:lnTo>
                  <a:pt x="2672045" y="3259"/>
                </a:lnTo>
                <a:lnTo>
                  <a:pt x="2698507" y="1715"/>
                </a:lnTo>
                <a:lnTo>
                  <a:pt x="2723557" y="686"/>
                </a:lnTo>
                <a:lnTo>
                  <a:pt x="2747665" y="0"/>
                </a:lnTo>
                <a:lnTo>
                  <a:pt x="2772204" y="601"/>
                </a:lnTo>
                <a:lnTo>
                  <a:pt x="2797029" y="2059"/>
                </a:lnTo>
                <a:lnTo>
                  <a:pt x="2822046" y="4090"/>
                </a:lnTo>
                <a:lnTo>
                  <a:pt x="2869599" y="6347"/>
                </a:lnTo>
                <a:lnTo>
                  <a:pt x="2915428" y="8408"/>
                </a:lnTo>
                <a:lnTo>
                  <a:pt x="2960491" y="12852"/>
                </a:lnTo>
                <a:lnTo>
                  <a:pt x="3008035" y="15532"/>
                </a:lnTo>
                <a:lnTo>
                  <a:pt x="3055272" y="16724"/>
                </a:lnTo>
                <a:lnTo>
                  <a:pt x="3097433" y="17253"/>
                </a:lnTo>
                <a:lnTo>
                  <a:pt x="3140160" y="17489"/>
                </a:lnTo>
                <a:lnTo>
                  <a:pt x="3183844" y="17593"/>
                </a:lnTo>
                <a:lnTo>
                  <a:pt x="3227953" y="17640"/>
                </a:lnTo>
                <a:lnTo>
                  <a:pt x="3275075" y="17661"/>
                </a:lnTo>
                <a:lnTo>
                  <a:pt x="3299493" y="17666"/>
                </a:lnTo>
                <a:lnTo>
                  <a:pt x="3346381" y="17672"/>
                </a:lnTo>
                <a:lnTo>
                  <a:pt x="3392972" y="17675"/>
                </a:lnTo>
                <a:lnTo>
                  <a:pt x="3417250" y="17675"/>
                </a:lnTo>
                <a:lnTo>
                  <a:pt x="3441902" y="17676"/>
                </a:lnTo>
                <a:lnTo>
                  <a:pt x="3489049" y="20499"/>
                </a:lnTo>
                <a:lnTo>
                  <a:pt x="3535756" y="25281"/>
                </a:lnTo>
                <a:lnTo>
                  <a:pt x="3560064" y="28038"/>
                </a:lnTo>
                <a:lnTo>
                  <a:pt x="3584736" y="30934"/>
                </a:lnTo>
                <a:lnTo>
                  <a:pt x="3609651" y="32865"/>
                </a:lnTo>
                <a:lnTo>
                  <a:pt x="3634728" y="34153"/>
                </a:lnTo>
                <a:lnTo>
                  <a:pt x="3659912" y="35011"/>
                </a:lnTo>
                <a:lnTo>
                  <a:pt x="3685168" y="35583"/>
                </a:lnTo>
                <a:lnTo>
                  <a:pt x="3710473" y="35964"/>
                </a:lnTo>
                <a:lnTo>
                  <a:pt x="3735809" y="36219"/>
                </a:lnTo>
                <a:lnTo>
                  <a:pt x="3760109" y="37446"/>
                </a:lnTo>
                <a:lnTo>
                  <a:pt x="3806862" y="41633"/>
                </a:lnTo>
                <a:lnTo>
                  <a:pt x="3852336" y="44199"/>
                </a:lnTo>
                <a:lnTo>
                  <a:pt x="3919831" y="462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SMARTInkShape-Group834"/>
          <p:cNvGrpSpPr/>
          <p:nvPr/>
        </p:nvGrpSpPr>
        <p:grpSpPr>
          <a:xfrm>
            <a:off x="534398" y="3371850"/>
            <a:ext cx="1294403" cy="564275"/>
            <a:chOff x="534398" y="3371850"/>
            <a:chExt cx="1294403" cy="564275"/>
          </a:xfrm>
        </p:grpSpPr>
        <p:sp>
          <p:nvSpPr>
            <p:cNvPr id="245" name="SMARTInkShape-4711"/>
            <p:cNvSpPr/>
            <p:nvPr>
              <p:custDataLst>
                <p:tags r:id="rId85"/>
              </p:custDataLst>
            </p:nvPr>
          </p:nvSpPr>
          <p:spPr>
            <a:xfrm>
              <a:off x="1095375" y="3544756"/>
              <a:ext cx="160095" cy="391369"/>
            </a:xfrm>
            <a:custGeom>
              <a:avLst/>
              <a:gdLst/>
              <a:ahLst/>
              <a:cxnLst/>
              <a:rect l="0" t="0" r="0" b="0"/>
              <a:pathLst>
                <a:path w="160095" h="391369">
                  <a:moveTo>
                    <a:pt x="47625" y="84269"/>
                  </a:moveTo>
                  <a:lnTo>
                    <a:pt x="47625" y="84269"/>
                  </a:lnTo>
                  <a:lnTo>
                    <a:pt x="32437" y="130892"/>
                  </a:lnTo>
                  <a:lnTo>
                    <a:pt x="29084" y="168320"/>
                  </a:lnTo>
                  <a:lnTo>
                    <a:pt x="28675" y="214310"/>
                  </a:lnTo>
                  <a:lnTo>
                    <a:pt x="28595" y="260710"/>
                  </a:lnTo>
                  <a:lnTo>
                    <a:pt x="28581" y="302001"/>
                  </a:lnTo>
                  <a:lnTo>
                    <a:pt x="28576" y="343766"/>
                  </a:lnTo>
                  <a:lnTo>
                    <a:pt x="37217" y="390929"/>
                  </a:lnTo>
                  <a:lnTo>
                    <a:pt x="37512" y="391368"/>
                  </a:lnTo>
                  <a:lnTo>
                    <a:pt x="37708" y="390601"/>
                  </a:lnTo>
                  <a:lnTo>
                    <a:pt x="31476" y="350292"/>
                  </a:lnTo>
                  <a:lnTo>
                    <a:pt x="29865" y="317860"/>
                  </a:lnTo>
                  <a:lnTo>
                    <a:pt x="29148" y="282279"/>
                  </a:lnTo>
                  <a:lnTo>
                    <a:pt x="28830" y="247415"/>
                  </a:lnTo>
                  <a:lnTo>
                    <a:pt x="28650" y="200813"/>
                  </a:lnTo>
                  <a:lnTo>
                    <a:pt x="28608" y="162172"/>
                  </a:lnTo>
                  <a:lnTo>
                    <a:pt x="33641" y="118993"/>
                  </a:lnTo>
                  <a:lnTo>
                    <a:pt x="41835" y="75978"/>
                  </a:lnTo>
                  <a:lnTo>
                    <a:pt x="56023" y="39832"/>
                  </a:lnTo>
                  <a:lnTo>
                    <a:pt x="78688" y="9014"/>
                  </a:lnTo>
                  <a:lnTo>
                    <a:pt x="87384" y="3407"/>
                  </a:lnTo>
                  <a:lnTo>
                    <a:pt x="105512" y="0"/>
                  </a:lnTo>
                  <a:lnTo>
                    <a:pt x="121330" y="4835"/>
                  </a:lnTo>
                  <a:lnTo>
                    <a:pt x="128512" y="9088"/>
                  </a:lnTo>
                  <a:lnTo>
                    <a:pt x="148732" y="35300"/>
                  </a:lnTo>
                  <a:lnTo>
                    <a:pt x="158016" y="74934"/>
                  </a:lnTo>
                  <a:lnTo>
                    <a:pt x="160094" y="115037"/>
                  </a:lnTo>
                  <a:lnTo>
                    <a:pt x="148589" y="161529"/>
                  </a:lnTo>
                  <a:lnTo>
                    <a:pt x="138006" y="183165"/>
                  </a:lnTo>
                  <a:lnTo>
                    <a:pt x="102670" y="219772"/>
                  </a:lnTo>
                  <a:lnTo>
                    <a:pt x="81967" y="229159"/>
                  </a:lnTo>
                  <a:lnTo>
                    <a:pt x="49352" y="235186"/>
                  </a:lnTo>
                  <a:lnTo>
                    <a:pt x="34634" y="230365"/>
                  </a:lnTo>
                  <a:lnTo>
                    <a:pt x="9428" y="215080"/>
                  </a:lnTo>
                  <a:lnTo>
                    <a:pt x="6286" y="210635"/>
                  </a:lnTo>
                  <a:lnTo>
                    <a:pt x="0" y="18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712"/>
            <p:cNvSpPr/>
            <p:nvPr>
              <p:custDataLst>
                <p:tags r:id="rId86"/>
              </p:custDataLst>
            </p:nvPr>
          </p:nvSpPr>
          <p:spPr>
            <a:xfrm>
              <a:off x="1285875" y="3371850"/>
              <a:ext cx="133099" cy="447676"/>
            </a:xfrm>
            <a:custGeom>
              <a:avLst/>
              <a:gdLst/>
              <a:ahLst/>
              <a:cxnLst/>
              <a:rect l="0" t="0" r="0" b="0"/>
              <a:pathLst>
                <a:path w="133099" h="447676">
                  <a:moveTo>
                    <a:pt x="66675" y="0"/>
                  </a:moveTo>
                  <a:lnTo>
                    <a:pt x="66675" y="0"/>
                  </a:lnTo>
                  <a:lnTo>
                    <a:pt x="74279" y="8663"/>
                  </a:lnTo>
                  <a:lnTo>
                    <a:pt x="102862" y="53591"/>
                  </a:lnTo>
                  <a:lnTo>
                    <a:pt x="117097" y="94547"/>
                  </a:lnTo>
                  <a:lnTo>
                    <a:pt x="129042" y="133211"/>
                  </a:lnTo>
                  <a:lnTo>
                    <a:pt x="132499" y="174245"/>
                  </a:lnTo>
                  <a:lnTo>
                    <a:pt x="133098" y="210378"/>
                  </a:lnTo>
                  <a:lnTo>
                    <a:pt x="128244" y="255457"/>
                  </a:lnTo>
                  <a:lnTo>
                    <a:pt x="110548" y="301482"/>
                  </a:lnTo>
                  <a:lnTo>
                    <a:pt x="92941" y="342245"/>
                  </a:lnTo>
                  <a:lnTo>
                    <a:pt x="56650" y="389380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713"/>
            <p:cNvSpPr/>
            <p:nvPr>
              <p:custDataLst>
                <p:tags r:id="rId87"/>
              </p:custDataLst>
            </p:nvPr>
          </p:nvSpPr>
          <p:spPr>
            <a:xfrm>
              <a:off x="1590675" y="3581400"/>
              <a:ext cx="123826" cy="18462"/>
            </a:xfrm>
            <a:custGeom>
              <a:avLst/>
              <a:gdLst/>
              <a:ahLst/>
              <a:cxnLst/>
              <a:rect l="0" t="0" r="0" b="0"/>
              <a:pathLst>
                <a:path w="123826" h="18462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13183" y="18461"/>
                  </a:lnTo>
                  <a:lnTo>
                    <a:pt x="35303" y="16053"/>
                  </a:lnTo>
                  <a:lnTo>
                    <a:pt x="75648" y="1081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714"/>
            <p:cNvSpPr/>
            <p:nvPr>
              <p:custDataLst>
                <p:tags r:id="rId88"/>
              </p:custDataLst>
            </p:nvPr>
          </p:nvSpPr>
          <p:spPr>
            <a:xfrm>
              <a:off x="1622683" y="3648075"/>
              <a:ext cx="206118" cy="45285"/>
            </a:xfrm>
            <a:custGeom>
              <a:avLst/>
              <a:gdLst/>
              <a:ahLst/>
              <a:cxnLst/>
              <a:rect l="0" t="0" r="0" b="0"/>
              <a:pathLst>
                <a:path w="206118" h="45285">
                  <a:moveTo>
                    <a:pt x="34667" y="0"/>
                  </a:moveTo>
                  <a:lnTo>
                    <a:pt x="34667" y="0"/>
                  </a:lnTo>
                  <a:lnTo>
                    <a:pt x="4290" y="31435"/>
                  </a:lnTo>
                  <a:lnTo>
                    <a:pt x="0" y="39724"/>
                  </a:lnTo>
                  <a:lnTo>
                    <a:pt x="972" y="42357"/>
                  </a:lnTo>
                  <a:lnTo>
                    <a:pt x="3737" y="44113"/>
                  </a:lnTo>
                  <a:lnTo>
                    <a:pt x="7697" y="45284"/>
                  </a:lnTo>
                  <a:lnTo>
                    <a:pt x="48480" y="39777"/>
                  </a:lnTo>
                  <a:lnTo>
                    <a:pt x="94106" y="37262"/>
                  </a:lnTo>
                  <a:lnTo>
                    <a:pt x="136014" y="30605"/>
                  </a:lnTo>
                  <a:lnTo>
                    <a:pt x="173704" y="26354"/>
                  </a:lnTo>
                  <a:lnTo>
                    <a:pt x="2061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715"/>
            <p:cNvSpPr/>
            <p:nvPr>
              <p:custDataLst>
                <p:tags r:id="rId89"/>
              </p:custDataLst>
            </p:nvPr>
          </p:nvSpPr>
          <p:spPr>
            <a:xfrm>
              <a:off x="878231" y="3425539"/>
              <a:ext cx="159995" cy="352579"/>
            </a:xfrm>
            <a:custGeom>
              <a:avLst/>
              <a:gdLst/>
              <a:ahLst/>
              <a:cxnLst/>
              <a:rect l="0" t="0" r="0" b="0"/>
              <a:pathLst>
                <a:path w="159995" h="352579">
                  <a:moveTo>
                    <a:pt x="159994" y="32036"/>
                  </a:moveTo>
                  <a:lnTo>
                    <a:pt x="159994" y="32036"/>
                  </a:lnTo>
                  <a:lnTo>
                    <a:pt x="154937" y="26979"/>
                  </a:lnTo>
                  <a:lnTo>
                    <a:pt x="152455" y="18853"/>
                  </a:lnTo>
                  <a:lnTo>
                    <a:pt x="150293" y="9243"/>
                  </a:lnTo>
                  <a:lnTo>
                    <a:pt x="145805" y="1445"/>
                  </a:lnTo>
                  <a:lnTo>
                    <a:pt x="143126" y="0"/>
                  </a:lnTo>
                  <a:lnTo>
                    <a:pt x="140282" y="96"/>
                  </a:lnTo>
                  <a:lnTo>
                    <a:pt x="123057" y="7853"/>
                  </a:lnTo>
                  <a:lnTo>
                    <a:pt x="100366" y="26634"/>
                  </a:lnTo>
                  <a:lnTo>
                    <a:pt x="71859" y="66913"/>
                  </a:lnTo>
                  <a:lnTo>
                    <a:pt x="45845" y="105914"/>
                  </a:lnTo>
                  <a:lnTo>
                    <a:pt x="29511" y="148470"/>
                  </a:lnTo>
                  <a:lnTo>
                    <a:pt x="17968" y="188949"/>
                  </a:lnTo>
                  <a:lnTo>
                    <a:pt x="4587" y="236128"/>
                  </a:lnTo>
                  <a:lnTo>
                    <a:pt x="0" y="263487"/>
                  </a:lnTo>
                  <a:lnTo>
                    <a:pt x="6055" y="299299"/>
                  </a:lnTo>
                  <a:lnTo>
                    <a:pt x="11496" y="318036"/>
                  </a:lnTo>
                  <a:lnTo>
                    <a:pt x="16545" y="325361"/>
                  </a:lnTo>
                  <a:lnTo>
                    <a:pt x="46285" y="348443"/>
                  </a:lnTo>
                  <a:lnTo>
                    <a:pt x="62537" y="352578"/>
                  </a:lnTo>
                  <a:lnTo>
                    <a:pt x="150469" y="34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716"/>
            <p:cNvSpPr/>
            <p:nvPr>
              <p:custDataLst>
                <p:tags r:id="rId90"/>
              </p:custDataLst>
            </p:nvPr>
          </p:nvSpPr>
          <p:spPr>
            <a:xfrm>
              <a:off x="534398" y="3400827"/>
              <a:ext cx="284753" cy="380024"/>
            </a:xfrm>
            <a:custGeom>
              <a:avLst/>
              <a:gdLst/>
              <a:ahLst/>
              <a:cxnLst/>
              <a:rect l="0" t="0" r="0" b="0"/>
              <a:pathLst>
                <a:path w="284753" h="380024">
                  <a:moveTo>
                    <a:pt x="141877" y="18648"/>
                  </a:moveTo>
                  <a:lnTo>
                    <a:pt x="141877" y="18648"/>
                  </a:lnTo>
                  <a:lnTo>
                    <a:pt x="141877" y="13591"/>
                  </a:lnTo>
                  <a:lnTo>
                    <a:pt x="142935" y="12102"/>
                  </a:lnTo>
                  <a:lnTo>
                    <a:pt x="144699" y="11109"/>
                  </a:lnTo>
                  <a:lnTo>
                    <a:pt x="155134" y="9516"/>
                  </a:lnTo>
                  <a:lnTo>
                    <a:pt x="157065" y="8326"/>
                  </a:lnTo>
                  <a:lnTo>
                    <a:pt x="158353" y="6475"/>
                  </a:lnTo>
                  <a:lnTo>
                    <a:pt x="160418" y="956"/>
                  </a:lnTo>
                  <a:lnTo>
                    <a:pt x="163523" y="202"/>
                  </a:lnTo>
                  <a:lnTo>
                    <a:pt x="165833" y="0"/>
                  </a:lnTo>
                  <a:lnTo>
                    <a:pt x="167373" y="1983"/>
                  </a:lnTo>
                  <a:lnTo>
                    <a:pt x="169083" y="9830"/>
                  </a:lnTo>
                  <a:lnTo>
                    <a:pt x="159911" y="51393"/>
                  </a:lnTo>
                  <a:lnTo>
                    <a:pt x="144918" y="98180"/>
                  </a:lnTo>
                  <a:lnTo>
                    <a:pt x="129503" y="140936"/>
                  </a:lnTo>
                  <a:lnTo>
                    <a:pt x="106389" y="185326"/>
                  </a:lnTo>
                  <a:lnTo>
                    <a:pt x="87987" y="226197"/>
                  </a:lnTo>
                  <a:lnTo>
                    <a:pt x="58920" y="272554"/>
                  </a:lnTo>
                  <a:lnTo>
                    <a:pt x="26248" y="316284"/>
                  </a:lnTo>
                  <a:lnTo>
                    <a:pt x="2369" y="352966"/>
                  </a:lnTo>
                  <a:lnTo>
                    <a:pt x="0" y="364061"/>
                  </a:lnTo>
                  <a:lnTo>
                    <a:pt x="1784" y="367457"/>
                  </a:lnTo>
                  <a:lnTo>
                    <a:pt x="9411" y="374052"/>
                  </a:lnTo>
                  <a:lnTo>
                    <a:pt x="22678" y="377689"/>
                  </a:lnTo>
                  <a:lnTo>
                    <a:pt x="62122" y="380023"/>
                  </a:lnTo>
                  <a:lnTo>
                    <a:pt x="98646" y="379426"/>
                  </a:lnTo>
                  <a:lnTo>
                    <a:pt x="138710" y="374019"/>
                  </a:lnTo>
                  <a:lnTo>
                    <a:pt x="180920" y="370887"/>
                  </a:lnTo>
                  <a:lnTo>
                    <a:pt x="221399" y="363706"/>
                  </a:lnTo>
                  <a:lnTo>
                    <a:pt x="264477" y="361974"/>
                  </a:lnTo>
                  <a:lnTo>
                    <a:pt x="284752" y="361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835"/>
          <p:cNvGrpSpPr/>
          <p:nvPr/>
        </p:nvGrpSpPr>
        <p:grpSpPr>
          <a:xfrm>
            <a:off x="2085975" y="3111328"/>
            <a:ext cx="590551" cy="1041573"/>
            <a:chOff x="2085975" y="3111328"/>
            <a:chExt cx="590551" cy="1041573"/>
          </a:xfrm>
        </p:grpSpPr>
        <p:sp>
          <p:nvSpPr>
            <p:cNvPr id="252" name="SMARTInkShape-4717"/>
            <p:cNvSpPr/>
            <p:nvPr>
              <p:custDataLst>
                <p:tags r:id="rId76"/>
              </p:custDataLst>
            </p:nvPr>
          </p:nvSpPr>
          <p:spPr>
            <a:xfrm>
              <a:off x="2257425" y="3467100"/>
              <a:ext cx="133351" cy="342901"/>
            </a:xfrm>
            <a:custGeom>
              <a:avLst/>
              <a:gdLst/>
              <a:ahLst/>
              <a:cxnLst/>
              <a:rect l="0" t="0" r="0" b="0"/>
              <a:pathLst>
                <a:path w="133351" h="342901">
                  <a:moveTo>
                    <a:pt x="133350" y="0"/>
                  </a:moveTo>
                  <a:lnTo>
                    <a:pt x="133350" y="0"/>
                  </a:lnTo>
                  <a:lnTo>
                    <a:pt x="120092" y="36628"/>
                  </a:lnTo>
                  <a:lnTo>
                    <a:pt x="105903" y="76352"/>
                  </a:lnTo>
                  <a:lnTo>
                    <a:pt x="89750" y="121974"/>
                  </a:lnTo>
                  <a:lnTo>
                    <a:pt x="76368" y="161560"/>
                  </a:lnTo>
                  <a:lnTo>
                    <a:pt x="63533" y="199953"/>
                  </a:lnTo>
                  <a:lnTo>
                    <a:pt x="43872" y="238691"/>
                  </a:lnTo>
                  <a:lnTo>
                    <a:pt x="28051" y="278627"/>
                  </a:lnTo>
                  <a:lnTo>
                    <a:pt x="7736" y="32032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718"/>
            <p:cNvSpPr/>
            <p:nvPr>
              <p:custDataLst>
                <p:tags r:id="rId77"/>
              </p:custDataLst>
            </p:nvPr>
          </p:nvSpPr>
          <p:spPr>
            <a:xfrm>
              <a:off x="2428875" y="3471568"/>
              <a:ext cx="73553" cy="290808"/>
            </a:xfrm>
            <a:custGeom>
              <a:avLst/>
              <a:gdLst/>
              <a:ahLst/>
              <a:cxnLst/>
              <a:rect l="0" t="0" r="0" b="0"/>
              <a:pathLst>
                <a:path w="73553" h="290808">
                  <a:moveTo>
                    <a:pt x="57150" y="5057"/>
                  </a:moveTo>
                  <a:lnTo>
                    <a:pt x="57150" y="5057"/>
                  </a:lnTo>
                  <a:lnTo>
                    <a:pt x="67263" y="0"/>
                  </a:lnTo>
                  <a:lnTo>
                    <a:pt x="70242" y="627"/>
                  </a:lnTo>
                  <a:lnTo>
                    <a:pt x="72228" y="3162"/>
                  </a:lnTo>
                  <a:lnTo>
                    <a:pt x="73552" y="6969"/>
                  </a:lnTo>
                  <a:lnTo>
                    <a:pt x="67766" y="48630"/>
                  </a:lnTo>
                  <a:lnTo>
                    <a:pt x="56885" y="83467"/>
                  </a:lnTo>
                  <a:lnTo>
                    <a:pt x="45313" y="127302"/>
                  </a:lnTo>
                  <a:lnTo>
                    <a:pt x="35180" y="163692"/>
                  </a:lnTo>
                  <a:lnTo>
                    <a:pt x="20419" y="204695"/>
                  </a:lnTo>
                  <a:lnTo>
                    <a:pt x="5131" y="248632"/>
                  </a:lnTo>
                  <a:lnTo>
                    <a:pt x="0" y="290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719"/>
            <p:cNvSpPr/>
            <p:nvPr>
              <p:custDataLst>
                <p:tags r:id="rId78"/>
              </p:custDataLst>
            </p:nvPr>
          </p:nvSpPr>
          <p:spPr>
            <a:xfrm>
              <a:off x="2095892" y="3876792"/>
              <a:ext cx="18659" cy="9409"/>
            </a:xfrm>
            <a:custGeom>
              <a:avLst/>
              <a:gdLst/>
              <a:ahLst/>
              <a:cxnLst/>
              <a:rect l="0" t="0" r="0" b="0"/>
              <a:pathLst>
                <a:path w="18659" h="9409">
                  <a:moveTo>
                    <a:pt x="9133" y="9408"/>
                  </a:moveTo>
                  <a:lnTo>
                    <a:pt x="9133" y="9408"/>
                  </a:lnTo>
                  <a:lnTo>
                    <a:pt x="0" y="276"/>
                  </a:lnTo>
                  <a:lnTo>
                    <a:pt x="4781" y="0"/>
                  </a:lnTo>
                  <a:lnTo>
                    <a:pt x="18658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720"/>
            <p:cNvSpPr/>
            <p:nvPr>
              <p:custDataLst>
                <p:tags r:id="rId79"/>
              </p:custDataLst>
            </p:nvPr>
          </p:nvSpPr>
          <p:spPr>
            <a:xfrm>
              <a:off x="2152650" y="4000500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3258" y="82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721"/>
            <p:cNvSpPr/>
            <p:nvPr>
              <p:custDataLst>
                <p:tags r:id="rId80"/>
              </p:custDataLst>
            </p:nvPr>
          </p:nvSpPr>
          <p:spPr>
            <a:xfrm>
              <a:off x="2145773" y="4133850"/>
              <a:ext cx="130703" cy="17334"/>
            </a:xfrm>
            <a:custGeom>
              <a:avLst/>
              <a:gdLst/>
              <a:ahLst/>
              <a:cxnLst/>
              <a:rect l="0" t="0" r="0" b="0"/>
              <a:pathLst>
                <a:path w="130703" h="17334">
                  <a:moveTo>
                    <a:pt x="16402" y="0"/>
                  </a:moveTo>
                  <a:lnTo>
                    <a:pt x="16402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1234" y="15188"/>
                  </a:lnTo>
                  <a:lnTo>
                    <a:pt x="8250" y="17333"/>
                  </a:lnTo>
                  <a:lnTo>
                    <a:pt x="49234" y="11285"/>
                  </a:lnTo>
                  <a:lnTo>
                    <a:pt x="87160" y="7224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722"/>
            <p:cNvSpPr/>
            <p:nvPr>
              <p:custDataLst>
                <p:tags r:id="rId81"/>
              </p:custDataLst>
            </p:nvPr>
          </p:nvSpPr>
          <p:spPr>
            <a:xfrm>
              <a:off x="2438400" y="4001824"/>
              <a:ext cx="16891" cy="151077"/>
            </a:xfrm>
            <a:custGeom>
              <a:avLst/>
              <a:gdLst/>
              <a:ahLst/>
              <a:cxnLst/>
              <a:rect l="0" t="0" r="0" b="0"/>
              <a:pathLst>
                <a:path w="16891" h="15107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16890" y="38748"/>
                  </a:lnTo>
                  <a:lnTo>
                    <a:pt x="15588" y="68757"/>
                  </a:lnTo>
                  <a:lnTo>
                    <a:pt x="10323" y="108603"/>
                  </a:lnTo>
                  <a:lnTo>
                    <a:pt x="8703" y="131436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723"/>
            <p:cNvSpPr/>
            <p:nvPr>
              <p:custDataLst>
                <p:tags r:id="rId82"/>
              </p:custDataLst>
            </p:nvPr>
          </p:nvSpPr>
          <p:spPr>
            <a:xfrm>
              <a:off x="2352675" y="3111328"/>
              <a:ext cx="171451" cy="165050"/>
            </a:xfrm>
            <a:custGeom>
              <a:avLst/>
              <a:gdLst/>
              <a:ahLst/>
              <a:cxnLst/>
              <a:rect l="0" t="0" r="0" b="0"/>
              <a:pathLst>
                <a:path w="171451" h="165050">
                  <a:moveTo>
                    <a:pt x="0" y="70022"/>
                  </a:moveTo>
                  <a:lnTo>
                    <a:pt x="0" y="70022"/>
                  </a:lnTo>
                  <a:lnTo>
                    <a:pt x="0" y="48563"/>
                  </a:lnTo>
                  <a:lnTo>
                    <a:pt x="1058" y="47250"/>
                  </a:lnTo>
                  <a:lnTo>
                    <a:pt x="2822" y="47432"/>
                  </a:lnTo>
                  <a:lnTo>
                    <a:pt x="5056" y="48612"/>
                  </a:lnTo>
                  <a:lnTo>
                    <a:pt x="6546" y="50457"/>
                  </a:lnTo>
                  <a:lnTo>
                    <a:pt x="8201" y="55329"/>
                  </a:lnTo>
                  <a:lnTo>
                    <a:pt x="9351" y="98439"/>
                  </a:lnTo>
                  <a:lnTo>
                    <a:pt x="9491" y="141722"/>
                  </a:lnTo>
                  <a:lnTo>
                    <a:pt x="9518" y="165049"/>
                  </a:lnTo>
                  <a:lnTo>
                    <a:pt x="14581" y="119606"/>
                  </a:lnTo>
                  <a:lnTo>
                    <a:pt x="21284" y="74997"/>
                  </a:lnTo>
                  <a:lnTo>
                    <a:pt x="32059" y="42921"/>
                  </a:lnTo>
                  <a:lnTo>
                    <a:pt x="49607" y="13751"/>
                  </a:lnTo>
                  <a:lnTo>
                    <a:pt x="70084" y="1373"/>
                  </a:lnTo>
                  <a:lnTo>
                    <a:pt x="84418" y="0"/>
                  </a:lnTo>
                  <a:lnTo>
                    <a:pt x="115923" y="7742"/>
                  </a:lnTo>
                  <a:lnTo>
                    <a:pt x="143356" y="26522"/>
                  </a:lnTo>
                  <a:lnTo>
                    <a:pt x="161479" y="47138"/>
                  </a:lnTo>
                  <a:lnTo>
                    <a:pt x="167019" y="65848"/>
                  </a:lnTo>
                  <a:lnTo>
                    <a:pt x="171450" y="15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724"/>
            <p:cNvSpPr/>
            <p:nvPr>
              <p:custDataLst>
                <p:tags r:id="rId83"/>
              </p:custDataLst>
            </p:nvPr>
          </p:nvSpPr>
          <p:spPr>
            <a:xfrm>
              <a:off x="2169292" y="3409989"/>
              <a:ext cx="507234" cy="47587"/>
            </a:xfrm>
            <a:custGeom>
              <a:avLst/>
              <a:gdLst/>
              <a:ahLst/>
              <a:cxnLst/>
              <a:rect l="0" t="0" r="0" b="0"/>
              <a:pathLst>
                <a:path w="507234" h="47587">
                  <a:moveTo>
                    <a:pt x="21458" y="47586"/>
                  </a:moveTo>
                  <a:lnTo>
                    <a:pt x="21458" y="47586"/>
                  </a:lnTo>
                  <a:lnTo>
                    <a:pt x="11345" y="47586"/>
                  </a:lnTo>
                  <a:lnTo>
                    <a:pt x="3558" y="44764"/>
                  </a:lnTo>
                  <a:lnTo>
                    <a:pt x="0" y="42529"/>
                  </a:lnTo>
                  <a:lnTo>
                    <a:pt x="802" y="39981"/>
                  </a:lnTo>
                  <a:lnTo>
                    <a:pt x="10161" y="34329"/>
                  </a:lnTo>
                  <a:lnTo>
                    <a:pt x="56190" y="22076"/>
                  </a:lnTo>
                  <a:lnTo>
                    <a:pt x="94426" y="13687"/>
                  </a:lnTo>
                  <a:lnTo>
                    <a:pt x="134683" y="9672"/>
                  </a:lnTo>
                  <a:lnTo>
                    <a:pt x="168088" y="4982"/>
                  </a:lnTo>
                  <a:lnTo>
                    <a:pt x="204102" y="2193"/>
                  </a:lnTo>
                  <a:lnTo>
                    <a:pt x="240217" y="953"/>
                  </a:lnTo>
                  <a:lnTo>
                    <a:pt x="273906" y="402"/>
                  </a:lnTo>
                  <a:lnTo>
                    <a:pt x="309341" y="157"/>
                  </a:lnTo>
                  <a:lnTo>
                    <a:pt x="345197" y="48"/>
                  </a:lnTo>
                  <a:lnTo>
                    <a:pt x="378773" y="0"/>
                  </a:lnTo>
                  <a:lnTo>
                    <a:pt x="422369" y="5029"/>
                  </a:lnTo>
                  <a:lnTo>
                    <a:pt x="462097" y="8165"/>
                  </a:lnTo>
                  <a:lnTo>
                    <a:pt x="507233" y="1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725"/>
            <p:cNvSpPr/>
            <p:nvPr>
              <p:custDataLst>
                <p:tags r:id="rId84"/>
              </p:custDataLst>
            </p:nvPr>
          </p:nvSpPr>
          <p:spPr>
            <a:xfrm>
              <a:off x="2085975" y="40195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9351" y="58308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836"/>
          <p:cNvGrpSpPr/>
          <p:nvPr/>
        </p:nvGrpSpPr>
        <p:grpSpPr>
          <a:xfrm>
            <a:off x="3067230" y="3348467"/>
            <a:ext cx="1111419" cy="485989"/>
            <a:chOff x="3067230" y="3348467"/>
            <a:chExt cx="1111419" cy="485989"/>
          </a:xfrm>
        </p:grpSpPr>
        <p:sp>
          <p:nvSpPr>
            <p:cNvPr id="262" name="SMARTInkShape-4726"/>
            <p:cNvSpPr/>
            <p:nvPr>
              <p:custDataLst>
                <p:tags r:id="rId68"/>
              </p:custDataLst>
            </p:nvPr>
          </p:nvSpPr>
          <p:spPr>
            <a:xfrm>
              <a:off x="3067230" y="3348467"/>
              <a:ext cx="151292" cy="485989"/>
            </a:xfrm>
            <a:custGeom>
              <a:avLst/>
              <a:gdLst/>
              <a:ahLst/>
              <a:cxnLst/>
              <a:rect l="0" t="0" r="0" b="0"/>
              <a:pathLst>
                <a:path w="151292" h="485989">
                  <a:moveTo>
                    <a:pt x="37920" y="204358"/>
                  </a:moveTo>
                  <a:lnTo>
                    <a:pt x="37920" y="204358"/>
                  </a:lnTo>
                  <a:lnTo>
                    <a:pt x="37920" y="245514"/>
                  </a:lnTo>
                  <a:lnTo>
                    <a:pt x="37920" y="280287"/>
                  </a:lnTo>
                  <a:lnTo>
                    <a:pt x="36862" y="321518"/>
                  </a:lnTo>
                  <a:lnTo>
                    <a:pt x="31374" y="356900"/>
                  </a:lnTo>
                  <a:lnTo>
                    <a:pt x="29278" y="398898"/>
                  </a:lnTo>
                  <a:lnTo>
                    <a:pt x="28570" y="445907"/>
                  </a:lnTo>
                  <a:lnTo>
                    <a:pt x="27414" y="461996"/>
                  </a:lnTo>
                  <a:lnTo>
                    <a:pt x="20204" y="485988"/>
                  </a:lnTo>
                  <a:lnTo>
                    <a:pt x="18701" y="484186"/>
                  </a:lnTo>
                  <a:lnTo>
                    <a:pt x="12587" y="467539"/>
                  </a:lnTo>
                  <a:lnTo>
                    <a:pt x="9986" y="431126"/>
                  </a:lnTo>
                  <a:lnTo>
                    <a:pt x="6713" y="387613"/>
                  </a:lnTo>
                  <a:lnTo>
                    <a:pt x="1862" y="347909"/>
                  </a:lnTo>
                  <a:lnTo>
                    <a:pt x="425" y="306511"/>
                  </a:lnTo>
                  <a:lnTo>
                    <a:pt x="0" y="263553"/>
                  </a:lnTo>
                  <a:lnTo>
                    <a:pt x="2695" y="221192"/>
                  </a:lnTo>
                  <a:lnTo>
                    <a:pt x="7375" y="177949"/>
                  </a:lnTo>
                  <a:lnTo>
                    <a:pt x="11584" y="135503"/>
                  </a:lnTo>
                  <a:lnTo>
                    <a:pt x="19533" y="95057"/>
                  </a:lnTo>
                  <a:lnTo>
                    <a:pt x="28591" y="57319"/>
                  </a:lnTo>
                  <a:lnTo>
                    <a:pt x="35890" y="31057"/>
                  </a:lnTo>
                  <a:lnTo>
                    <a:pt x="46190" y="12330"/>
                  </a:lnTo>
                  <a:lnTo>
                    <a:pt x="52959" y="6489"/>
                  </a:lnTo>
                  <a:lnTo>
                    <a:pt x="68945" y="0"/>
                  </a:lnTo>
                  <a:lnTo>
                    <a:pt x="86634" y="2760"/>
                  </a:lnTo>
                  <a:lnTo>
                    <a:pt x="95796" y="6459"/>
                  </a:lnTo>
                  <a:lnTo>
                    <a:pt x="111621" y="21859"/>
                  </a:lnTo>
                  <a:lnTo>
                    <a:pt x="137937" y="64261"/>
                  </a:lnTo>
                  <a:lnTo>
                    <a:pt x="147518" y="90881"/>
                  </a:lnTo>
                  <a:lnTo>
                    <a:pt x="151291" y="133965"/>
                  </a:lnTo>
                  <a:lnTo>
                    <a:pt x="149123" y="171859"/>
                  </a:lnTo>
                  <a:lnTo>
                    <a:pt x="143435" y="192031"/>
                  </a:lnTo>
                  <a:lnTo>
                    <a:pt x="121612" y="228971"/>
                  </a:lnTo>
                  <a:lnTo>
                    <a:pt x="76917" y="270933"/>
                  </a:lnTo>
                  <a:lnTo>
                    <a:pt x="59838" y="276280"/>
                  </a:lnTo>
                  <a:lnTo>
                    <a:pt x="29549" y="279713"/>
                  </a:lnTo>
                  <a:lnTo>
                    <a:pt x="24931" y="277878"/>
                  </a:lnTo>
                  <a:lnTo>
                    <a:pt x="16978" y="270195"/>
                  </a:lnTo>
                  <a:lnTo>
                    <a:pt x="9345" y="251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727"/>
            <p:cNvSpPr/>
            <p:nvPr>
              <p:custDataLst>
                <p:tags r:id="rId69"/>
              </p:custDataLst>
            </p:nvPr>
          </p:nvSpPr>
          <p:spPr>
            <a:xfrm>
              <a:off x="3209925" y="3552825"/>
              <a:ext cx="171451" cy="235605"/>
            </a:xfrm>
            <a:custGeom>
              <a:avLst/>
              <a:gdLst/>
              <a:ahLst/>
              <a:cxnLst/>
              <a:rect l="0" t="0" r="0" b="0"/>
              <a:pathLst>
                <a:path w="171451" h="235605">
                  <a:moveTo>
                    <a:pt x="0" y="57150"/>
                  </a:moveTo>
                  <a:lnTo>
                    <a:pt x="0" y="57150"/>
                  </a:lnTo>
                  <a:lnTo>
                    <a:pt x="5056" y="62207"/>
                  </a:lnTo>
                  <a:lnTo>
                    <a:pt x="6546" y="62638"/>
                  </a:lnTo>
                  <a:lnTo>
                    <a:pt x="7539" y="61867"/>
                  </a:lnTo>
                  <a:lnTo>
                    <a:pt x="8201" y="60294"/>
                  </a:lnTo>
                  <a:lnTo>
                    <a:pt x="14581" y="58548"/>
                  </a:lnTo>
                  <a:lnTo>
                    <a:pt x="19246" y="58082"/>
                  </a:lnTo>
                  <a:lnTo>
                    <a:pt x="27250" y="60386"/>
                  </a:lnTo>
                  <a:lnTo>
                    <a:pt x="30867" y="62482"/>
                  </a:lnTo>
                  <a:lnTo>
                    <a:pt x="46070" y="80602"/>
                  </a:lnTo>
                  <a:lnTo>
                    <a:pt x="58924" y="106079"/>
                  </a:lnTo>
                  <a:lnTo>
                    <a:pt x="65144" y="144191"/>
                  </a:lnTo>
                  <a:lnTo>
                    <a:pt x="66372" y="185743"/>
                  </a:lnTo>
                  <a:lnTo>
                    <a:pt x="66473" y="193678"/>
                  </a:lnTo>
                  <a:lnTo>
                    <a:pt x="60941" y="208140"/>
                  </a:lnTo>
                  <a:lnTo>
                    <a:pt x="45199" y="229615"/>
                  </a:lnTo>
                  <a:lnTo>
                    <a:pt x="38433" y="234343"/>
                  </a:lnTo>
                  <a:lnTo>
                    <a:pt x="35147" y="235604"/>
                  </a:lnTo>
                  <a:lnTo>
                    <a:pt x="31898" y="233269"/>
                  </a:lnTo>
                  <a:lnTo>
                    <a:pt x="25466" y="222208"/>
                  </a:lnTo>
                  <a:lnTo>
                    <a:pt x="24724" y="203887"/>
                  </a:lnTo>
                  <a:lnTo>
                    <a:pt x="32871" y="162688"/>
                  </a:lnTo>
                  <a:lnTo>
                    <a:pt x="52276" y="117430"/>
                  </a:lnTo>
                  <a:lnTo>
                    <a:pt x="82744" y="72144"/>
                  </a:lnTo>
                  <a:lnTo>
                    <a:pt x="103559" y="4490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728"/>
            <p:cNvSpPr/>
            <p:nvPr>
              <p:custDataLst>
                <p:tags r:id="rId70"/>
              </p:custDataLst>
            </p:nvPr>
          </p:nvSpPr>
          <p:spPr>
            <a:xfrm>
              <a:off x="3581843" y="3367245"/>
              <a:ext cx="132908" cy="415195"/>
            </a:xfrm>
            <a:custGeom>
              <a:avLst/>
              <a:gdLst/>
              <a:ahLst/>
              <a:cxnLst/>
              <a:rect l="0" t="0" r="0" b="0"/>
              <a:pathLst>
                <a:path w="132908" h="415195">
                  <a:moveTo>
                    <a:pt x="132907" y="14130"/>
                  </a:moveTo>
                  <a:lnTo>
                    <a:pt x="132907" y="14130"/>
                  </a:lnTo>
                  <a:lnTo>
                    <a:pt x="124244" y="6525"/>
                  </a:lnTo>
                  <a:lnTo>
                    <a:pt x="114593" y="873"/>
                  </a:lnTo>
                  <a:lnTo>
                    <a:pt x="109056" y="0"/>
                  </a:lnTo>
                  <a:lnTo>
                    <a:pt x="97259" y="1853"/>
                  </a:lnTo>
                  <a:lnTo>
                    <a:pt x="73661" y="24015"/>
                  </a:lnTo>
                  <a:lnTo>
                    <a:pt x="51617" y="62450"/>
                  </a:lnTo>
                  <a:lnTo>
                    <a:pt x="32810" y="107636"/>
                  </a:lnTo>
                  <a:lnTo>
                    <a:pt x="18904" y="149958"/>
                  </a:lnTo>
                  <a:lnTo>
                    <a:pt x="11992" y="186314"/>
                  </a:lnTo>
                  <a:lnTo>
                    <a:pt x="4600" y="231469"/>
                  </a:lnTo>
                  <a:lnTo>
                    <a:pt x="1051" y="266322"/>
                  </a:lnTo>
                  <a:lnTo>
                    <a:pt x="0" y="313573"/>
                  </a:lnTo>
                  <a:lnTo>
                    <a:pt x="4745" y="352621"/>
                  </a:lnTo>
                  <a:lnTo>
                    <a:pt x="12853" y="379242"/>
                  </a:lnTo>
                  <a:lnTo>
                    <a:pt x="27015" y="400535"/>
                  </a:lnTo>
                  <a:lnTo>
                    <a:pt x="44617" y="415194"/>
                  </a:lnTo>
                  <a:lnTo>
                    <a:pt x="113857" y="414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729"/>
            <p:cNvSpPr/>
            <p:nvPr>
              <p:custDataLst>
                <p:tags r:id="rId71"/>
              </p:custDataLst>
            </p:nvPr>
          </p:nvSpPr>
          <p:spPr>
            <a:xfrm>
              <a:off x="3762768" y="3468424"/>
              <a:ext cx="152008" cy="341577"/>
            </a:xfrm>
            <a:custGeom>
              <a:avLst/>
              <a:gdLst/>
              <a:ahLst/>
              <a:cxnLst/>
              <a:rect l="0" t="0" r="0" b="0"/>
              <a:pathLst>
                <a:path w="152008" h="341577">
                  <a:moveTo>
                    <a:pt x="9132" y="8201"/>
                  </a:moveTo>
                  <a:lnTo>
                    <a:pt x="9132" y="8201"/>
                  </a:lnTo>
                  <a:lnTo>
                    <a:pt x="931" y="0"/>
                  </a:lnTo>
                  <a:lnTo>
                    <a:pt x="0" y="9182"/>
                  </a:lnTo>
                  <a:lnTo>
                    <a:pt x="5426" y="19573"/>
                  </a:lnTo>
                  <a:lnTo>
                    <a:pt x="24519" y="50778"/>
                  </a:lnTo>
                  <a:lnTo>
                    <a:pt x="43255" y="90930"/>
                  </a:lnTo>
                  <a:lnTo>
                    <a:pt x="62281" y="128316"/>
                  </a:lnTo>
                  <a:lnTo>
                    <a:pt x="83248" y="169393"/>
                  </a:lnTo>
                  <a:lnTo>
                    <a:pt x="101227" y="208081"/>
                  </a:lnTo>
                  <a:lnTo>
                    <a:pt x="125146" y="250776"/>
                  </a:lnTo>
                  <a:lnTo>
                    <a:pt x="140472" y="293754"/>
                  </a:lnTo>
                  <a:lnTo>
                    <a:pt x="152007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730"/>
            <p:cNvSpPr/>
            <p:nvPr>
              <p:custDataLst>
                <p:tags r:id="rId72"/>
              </p:custDataLst>
            </p:nvPr>
          </p:nvSpPr>
          <p:spPr>
            <a:xfrm>
              <a:off x="3771900" y="3420799"/>
              <a:ext cx="171451" cy="360627"/>
            </a:xfrm>
            <a:custGeom>
              <a:avLst/>
              <a:gdLst/>
              <a:ahLst/>
              <a:cxnLst/>
              <a:rect l="0" t="0" r="0" b="0"/>
              <a:pathLst>
                <a:path w="171451" h="360627">
                  <a:moveTo>
                    <a:pt x="171450" y="8201"/>
                  </a:moveTo>
                  <a:lnTo>
                    <a:pt x="171450" y="8201"/>
                  </a:lnTo>
                  <a:lnTo>
                    <a:pt x="171450" y="0"/>
                  </a:lnTo>
                  <a:lnTo>
                    <a:pt x="141791" y="42967"/>
                  </a:lnTo>
                  <a:lnTo>
                    <a:pt x="122318" y="83743"/>
                  </a:lnTo>
                  <a:lnTo>
                    <a:pt x="101733" y="122371"/>
                  </a:lnTo>
                  <a:lnTo>
                    <a:pt x="83557" y="160575"/>
                  </a:lnTo>
                  <a:lnTo>
                    <a:pt x="59896" y="198696"/>
                  </a:lnTo>
                  <a:lnTo>
                    <a:pt x="40328" y="237859"/>
                  </a:lnTo>
                  <a:lnTo>
                    <a:pt x="13728" y="285262"/>
                  </a:lnTo>
                  <a:lnTo>
                    <a:pt x="0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731"/>
            <p:cNvSpPr/>
            <p:nvPr>
              <p:custDataLst>
                <p:tags r:id="rId73"/>
              </p:custDataLst>
            </p:nvPr>
          </p:nvSpPr>
          <p:spPr>
            <a:xfrm>
              <a:off x="3943350" y="37242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6228" y="31084"/>
                  </a:lnTo>
                  <a:lnTo>
                    <a:pt x="3241" y="7786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732"/>
            <p:cNvSpPr/>
            <p:nvPr>
              <p:custDataLst>
                <p:tags r:id="rId74"/>
              </p:custDataLst>
            </p:nvPr>
          </p:nvSpPr>
          <p:spPr>
            <a:xfrm>
              <a:off x="3990975" y="36004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733"/>
            <p:cNvSpPr/>
            <p:nvPr>
              <p:custDataLst>
                <p:tags r:id="rId75"/>
              </p:custDataLst>
            </p:nvPr>
          </p:nvSpPr>
          <p:spPr>
            <a:xfrm>
              <a:off x="4067175" y="3390900"/>
              <a:ext cx="111474" cy="438151"/>
            </a:xfrm>
            <a:custGeom>
              <a:avLst/>
              <a:gdLst/>
              <a:ahLst/>
              <a:cxnLst/>
              <a:rect l="0" t="0" r="0" b="0"/>
              <a:pathLst>
                <a:path w="111474" h="438151">
                  <a:moveTo>
                    <a:pt x="19050" y="0"/>
                  </a:moveTo>
                  <a:lnTo>
                    <a:pt x="19050" y="0"/>
                  </a:lnTo>
                  <a:lnTo>
                    <a:pt x="40509" y="39772"/>
                  </a:lnTo>
                  <a:lnTo>
                    <a:pt x="64588" y="85945"/>
                  </a:lnTo>
                  <a:lnTo>
                    <a:pt x="78963" y="123868"/>
                  </a:lnTo>
                  <a:lnTo>
                    <a:pt x="91994" y="168480"/>
                  </a:lnTo>
                  <a:lnTo>
                    <a:pt x="104759" y="211786"/>
                  </a:lnTo>
                  <a:lnTo>
                    <a:pt x="111473" y="248312"/>
                  </a:lnTo>
                  <a:lnTo>
                    <a:pt x="110640" y="283124"/>
                  </a:lnTo>
                  <a:lnTo>
                    <a:pt x="100877" y="328388"/>
                  </a:lnTo>
                  <a:lnTo>
                    <a:pt x="86804" y="360473"/>
                  </a:lnTo>
                  <a:lnTo>
                    <a:pt x="49335" y="406559"/>
                  </a:lnTo>
                  <a:lnTo>
                    <a:pt x="34626" y="419876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1" name="SMARTInkShape-4734"/>
          <p:cNvSpPr/>
          <p:nvPr>
            <p:custDataLst>
              <p:tags r:id="rId5"/>
            </p:custDataLst>
          </p:nvPr>
        </p:nvSpPr>
        <p:spPr>
          <a:xfrm>
            <a:off x="9461967" y="6252437"/>
            <a:ext cx="1434634" cy="81689"/>
          </a:xfrm>
          <a:custGeom>
            <a:avLst/>
            <a:gdLst/>
            <a:ahLst/>
            <a:cxnLst/>
            <a:rect l="0" t="0" r="0" b="0"/>
            <a:pathLst>
              <a:path w="1434634" h="81689">
                <a:moveTo>
                  <a:pt x="329733" y="72163"/>
                </a:moveTo>
                <a:lnTo>
                  <a:pt x="329733" y="72163"/>
                </a:lnTo>
                <a:lnTo>
                  <a:pt x="298650" y="74985"/>
                </a:lnTo>
                <a:lnTo>
                  <a:pt x="256574" y="80805"/>
                </a:lnTo>
                <a:lnTo>
                  <a:pt x="213864" y="81426"/>
                </a:lnTo>
                <a:lnTo>
                  <a:pt x="166558" y="81636"/>
                </a:lnTo>
                <a:lnTo>
                  <a:pt x="126515" y="81672"/>
                </a:lnTo>
                <a:lnTo>
                  <a:pt x="80747" y="81685"/>
                </a:lnTo>
                <a:lnTo>
                  <a:pt x="39291" y="81688"/>
                </a:lnTo>
                <a:lnTo>
                  <a:pt x="20837" y="80630"/>
                </a:lnTo>
                <a:lnTo>
                  <a:pt x="0" y="73487"/>
                </a:lnTo>
                <a:lnTo>
                  <a:pt x="17662" y="67499"/>
                </a:lnTo>
                <a:lnTo>
                  <a:pt x="61557" y="63598"/>
                </a:lnTo>
                <a:lnTo>
                  <a:pt x="100578" y="61864"/>
                </a:lnTo>
                <a:lnTo>
                  <a:pt x="133695" y="57708"/>
                </a:lnTo>
                <a:lnTo>
                  <a:pt x="175225" y="55155"/>
                </a:lnTo>
                <a:lnTo>
                  <a:pt x="221904" y="52963"/>
                </a:lnTo>
                <a:lnTo>
                  <a:pt x="246206" y="50896"/>
                </a:lnTo>
                <a:lnTo>
                  <a:pt x="270872" y="48460"/>
                </a:lnTo>
                <a:lnTo>
                  <a:pt x="297902" y="45778"/>
                </a:lnTo>
                <a:lnTo>
                  <a:pt x="326503" y="42931"/>
                </a:lnTo>
                <a:lnTo>
                  <a:pt x="356154" y="39975"/>
                </a:lnTo>
                <a:lnTo>
                  <a:pt x="387564" y="38004"/>
                </a:lnTo>
                <a:lnTo>
                  <a:pt x="420146" y="36690"/>
                </a:lnTo>
                <a:lnTo>
                  <a:pt x="453508" y="35815"/>
                </a:lnTo>
                <a:lnTo>
                  <a:pt x="488450" y="35230"/>
                </a:lnTo>
                <a:lnTo>
                  <a:pt x="524444" y="34841"/>
                </a:lnTo>
                <a:lnTo>
                  <a:pt x="561141" y="34582"/>
                </a:lnTo>
                <a:lnTo>
                  <a:pt x="597248" y="33351"/>
                </a:lnTo>
                <a:lnTo>
                  <a:pt x="632959" y="31471"/>
                </a:lnTo>
                <a:lnTo>
                  <a:pt x="668409" y="29160"/>
                </a:lnTo>
                <a:lnTo>
                  <a:pt x="702624" y="27619"/>
                </a:lnTo>
                <a:lnTo>
                  <a:pt x="736019" y="26592"/>
                </a:lnTo>
                <a:lnTo>
                  <a:pt x="768866" y="25907"/>
                </a:lnTo>
                <a:lnTo>
                  <a:pt x="802404" y="25451"/>
                </a:lnTo>
                <a:lnTo>
                  <a:pt x="836404" y="25147"/>
                </a:lnTo>
                <a:lnTo>
                  <a:pt x="870714" y="24944"/>
                </a:lnTo>
                <a:lnTo>
                  <a:pt x="904172" y="23750"/>
                </a:lnTo>
                <a:lnTo>
                  <a:pt x="937059" y="21896"/>
                </a:lnTo>
                <a:lnTo>
                  <a:pt x="969566" y="19602"/>
                </a:lnTo>
                <a:lnTo>
                  <a:pt x="1000764" y="18072"/>
                </a:lnTo>
                <a:lnTo>
                  <a:pt x="1031086" y="17052"/>
                </a:lnTo>
                <a:lnTo>
                  <a:pt x="1060826" y="16373"/>
                </a:lnTo>
                <a:lnTo>
                  <a:pt x="1090179" y="15920"/>
                </a:lnTo>
                <a:lnTo>
                  <a:pt x="1119270" y="15618"/>
                </a:lnTo>
                <a:lnTo>
                  <a:pt x="1148192" y="15416"/>
                </a:lnTo>
                <a:lnTo>
                  <a:pt x="1173822" y="15282"/>
                </a:lnTo>
                <a:lnTo>
                  <a:pt x="1219233" y="15132"/>
                </a:lnTo>
                <a:lnTo>
                  <a:pt x="1257761" y="15066"/>
                </a:lnTo>
                <a:lnTo>
                  <a:pt x="1291464" y="15036"/>
                </a:lnTo>
                <a:lnTo>
                  <a:pt x="1333181" y="13962"/>
                </a:lnTo>
                <a:lnTo>
                  <a:pt x="1359770" y="8469"/>
                </a:lnTo>
                <a:lnTo>
                  <a:pt x="1359325" y="7475"/>
                </a:lnTo>
                <a:lnTo>
                  <a:pt x="1317746" y="5750"/>
                </a:lnTo>
                <a:lnTo>
                  <a:pt x="1286375" y="5604"/>
                </a:lnTo>
                <a:lnTo>
                  <a:pt x="1251265" y="5540"/>
                </a:lnTo>
                <a:lnTo>
                  <a:pt x="1211319" y="5511"/>
                </a:lnTo>
                <a:lnTo>
                  <a:pt x="1187333" y="5504"/>
                </a:lnTo>
                <a:lnTo>
                  <a:pt x="1161816" y="5498"/>
                </a:lnTo>
                <a:lnTo>
                  <a:pt x="1136338" y="5495"/>
                </a:lnTo>
                <a:lnTo>
                  <a:pt x="1110886" y="5493"/>
                </a:lnTo>
                <a:lnTo>
                  <a:pt x="1085452" y="5491"/>
                </a:lnTo>
                <a:lnTo>
                  <a:pt x="1058971" y="5490"/>
                </a:lnTo>
                <a:lnTo>
                  <a:pt x="1031792" y="5489"/>
                </a:lnTo>
                <a:lnTo>
                  <a:pt x="1004147" y="5488"/>
                </a:lnTo>
                <a:lnTo>
                  <a:pt x="975135" y="5488"/>
                </a:lnTo>
                <a:lnTo>
                  <a:pt x="945209" y="5488"/>
                </a:lnTo>
                <a:lnTo>
                  <a:pt x="914675" y="5488"/>
                </a:lnTo>
                <a:lnTo>
                  <a:pt x="884794" y="5488"/>
                </a:lnTo>
                <a:lnTo>
                  <a:pt x="855348" y="5488"/>
                </a:lnTo>
                <a:lnTo>
                  <a:pt x="826193" y="5488"/>
                </a:lnTo>
                <a:lnTo>
                  <a:pt x="797231" y="4430"/>
                </a:lnTo>
                <a:lnTo>
                  <a:pt x="768400" y="2666"/>
                </a:lnTo>
                <a:lnTo>
                  <a:pt x="739652" y="432"/>
                </a:lnTo>
                <a:lnTo>
                  <a:pt x="712021" y="0"/>
                </a:lnTo>
                <a:lnTo>
                  <a:pt x="685134" y="772"/>
                </a:lnTo>
                <a:lnTo>
                  <a:pt x="658742" y="2344"/>
                </a:lnTo>
                <a:lnTo>
                  <a:pt x="633739" y="3392"/>
                </a:lnTo>
                <a:lnTo>
                  <a:pt x="586202" y="4557"/>
                </a:lnTo>
                <a:lnTo>
                  <a:pt x="543204" y="5074"/>
                </a:lnTo>
                <a:lnTo>
                  <a:pt x="503983" y="5304"/>
                </a:lnTo>
                <a:lnTo>
                  <a:pt x="468914" y="5406"/>
                </a:lnTo>
                <a:lnTo>
                  <a:pt x="435689" y="5452"/>
                </a:lnTo>
                <a:lnTo>
                  <a:pt x="412807" y="4414"/>
                </a:lnTo>
                <a:lnTo>
                  <a:pt x="412633" y="2654"/>
                </a:lnTo>
                <a:lnTo>
                  <a:pt x="416750" y="424"/>
                </a:lnTo>
                <a:lnTo>
                  <a:pt x="461378" y="3390"/>
                </a:lnTo>
                <a:lnTo>
                  <a:pt x="507852" y="4866"/>
                </a:lnTo>
                <a:lnTo>
                  <a:pt x="546833" y="5212"/>
                </a:lnTo>
                <a:lnTo>
                  <a:pt x="570775" y="5304"/>
                </a:lnTo>
                <a:lnTo>
                  <a:pt x="597319" y="5366"/>
                </a:lnTo>
                <a:lnTo>
                  <a:pt x="625599" y="5406"/>
                </a:lnTo>
                <a:lnTo>
                  <a:pt x="653976" y="5434"/>
                </a:lnTo>
                <a:lnTo>
                  <a:pt x="682421" y="5452"/>
                </a:lnTo>
                <a:lnTo>
                  <a:pt x="710909" y="5464"/>
                </a:lnTo>
                <a:lnTo>
                  <a:pt x="740483" y="6530"/>
                </a:lnTo>
                <a:lnTo>
                  <a:pt x="770783" y="8299"/>
                </a:lnTo>
                <a:lnTo>
                  <a:pt x="801565" y="10537"/>
                </a:lnTo>
                <a:lnTo>
                  <a:pt x="833730" y="13088"/>
                </a:lnTo>
                <a:lnTo>
                  <a:pt x="866816" y="15846"/>
                </a:lnTo>
                <a:lnTo>
                  <a:pt x="900514" y="18743"/>
                </a:lnTo>
                <a:lnTo>
                  <a:pt x="933562" y="21734"/>
                </a:lnTo>
                <a:lnTo>
                  <a:pt x="966177" y="24785"/>
                </a:lnTo>
                <a:lnTo>
                  <a:pt x="998504" y="27878"/>
                </a:lnTo>
                <a:lnTo>
                  <a:pt x="1031696" y="29939"/>
                </a:lnTo>
                <a:lnTo>
                  <a:pt x="1065467" y="31314"/>
                </a:lnTo>
                <a:lnTo>
                  <a:pt x="1099622" y="32230"/>
                </a:lnTo>
                <a:lnTo>
                  <a:pt x="1132976" y="33900"/>
                </a:lnTo>
                <a:lnTo>
                  <a:pt x="1165794" y="36071"/>
                </a:lnTo>
                <a:lnTo>
                  <a:pt x="1198258" y="38576"/>
                </a:lnTo>
                <a:lnTo>
                  <a:pt x="1230482" y="40247"/>
                </a:lnTo>
                <a:lnTo>
                  <a:pt x="1262550" y="41360"/>
                </a:lnTo>
                <a:lnTo>
                  <a:pt x="1294511" y="42103"/>
                </a:lnTo>
                <a:lnTo>
                  <a:pt x="1324285" y="43656"/>
                </a:lnTo>
                <a:lnTo>
                  <a:pt x="1434633" y="531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SMARTInkShape-Group838"/>
          <p:cNvGrpSpPr/>
          <p:nvPr/>
        </p:nvGrpSpPr>
        <p:grpSpPr>
          <a:xfrm>
            <a:off x="4467225" y="3657600"/>
            <a:ext cx="638176" cy="457201"/>
            <a:chOff x="4467225" y="3657600"/>
            <a:chExt cx="638176" cy="457201"/>
          </a:xfrm>
        </p:grpSpPr>
        <p:sp>
          <p:nvSpPr>
            <p:cNvPr id="272" name="SMARTInkShape-4735"/>
            <p:cNvSpPr/>
            <p:nvPr>
              <p:custDataLst>
                <p:tags r:id="rId61"/>
              </p:custDataLst>
            </p:nvPr>
          </p:nvSpPr>
          <p:spPr>
            <a:xfrm>
              <a:off x="4467225" y="36576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30397" y="84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736"/>
            <p:cNvSpPr/>
            <p:nvPr>
              <p:custDataLst>
                <p:tags r:id="rId62"/>
              </p:custDataLst>
            </p:nvPr>
          </p:nvSpPr>
          <p:spPr>
            <a:xfrm>
              <a:off x="4478858" y="3724275"/>
              <a:ext cx="131243" cy="18900"/>
            </a:xfrm>
            <a:custGeom>
              <a:avLst/>
              <a:gdLst/>
              <a:ahLst/>
              <a:cxnLst/>
              <a:rect l="0" t="0" r="0" b="0"/>
              <a:pathLst>
                <a:path w="131243" h="18900">
                  <a:moveTo>
                    <a:pt x="26467" y="0"/>
                  </a:moveTo>
                  <a:lnTo>
                    <a:pt x="26467" y="0"/>
                  </a:lnTo>
                  <a:lnTo>
                    <a:pt x="0" y="17333"/>
                  </a:lnTo>
                  <a:lnTo>
                    <a:pt x="1414" y="17906"/>
                  </a:lnTo>
                  <a:lnTo>
                    <a:pt x="34705" y="18899"/>
                  </a:lnTo>
                  <a:lnTo>
                    <a:pt x="75954" y="12474"/>
                  </a:lnTo>
                  <a:lnTo>
                    <a:pt x="1312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737"/>
            <p:cNvSpPr/>
            <p:nvPr>
              <p:custDataLst>
                <p:tags r:id="rId63"/>
              </p:custDataLst>
            </p:nvPr>
          </p:nvSpPr>
          <p:spPr>
            <a:xfrm>
              <a:off x="4838700" y="3992299"/>
              <a:ext cx="8202" cy="84402"/>
            </a:xfrm>
            <a:custGeom>
              <a:avLst/>
              <a:gdLst/>
              <a:ahLst/>
              <a:cxnLst/>
              <a:rect l="0" t="0" r="0" b="0"/>
              <a:pathLst>
                <a:path w="8202" h="844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1675"/>
                  </a:lnTo>
                  <a:lnTo>
                    <a:pt x="8201" y="9182"/>
                  </a:lnTo>
                  <a:lnTo>
                    <a:pt x="805" y="56265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738"/>
            <p:cNvSpPr/>
            <p:nvPr>
              <p:custDataLst>
                <p:tags r:id="rId64"/>
              </p:custDataLst>
            </p:nvPr>
          </p:nvSpPr>
          <p:spPr>
            <a:xfrm>
              <a:off x="4801027" y="3861924"/>
              <a:ext cx="28149" cy="24277"/>
            </a:xfrm>
            <a:custGeom>
              <a:avLst/>
              <a:gdLst/>
              <a:ahLst/>
              <a:cxnLst/>
              <a:rect l="0" t="0" r="0" b="0"/>
              <a:pathLst>
                <a:path w="28149" h="24277">
                  <a:moveTo>
                    <a:pt x="18623" y="14751"/>
                  </a:moveTo>
                  <a:lnTo>
                    <a:pt x="18623" y="14751"/>
                  </a:lnTo>
                  <a:lnTo>
                    <a:pt x="4434" y="562"/>
                  </a:lnTo>
                  <a:lnTo>
                    <a:pt x="2813" y="0"/>
                  </a:lnTo>
                  <a:lnTo>
                    <a:pt x="1734" y="684"/>
                  </a:lnTo>
                  <a:lnTo>
                    <a:pt x="533" y="4266"/>
                  </a:lnTo>
                  <a:lnTo>
                    <a:pt x="0" y="9385"/>
                  </a:lnTo>
                  <a:lnTo>
                    <a:pt x="916" y="11174"/>
                  </a:lnTo>
                  <a:lnTo>
                    <a:pt x="2585" y="12366"/>
                  </a:lnTo>
                  <a:lnTo>
                    <a:pt x="28148" y="24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739"/>
            <p:cNvSpPr/>
            <p:nvPr>
              <p:custDataLst>
                <p:tags r:id="rId65"/>
              </p:custDataLst>
            </p:nvPr>
          </p:nvSpPr>
          <p:spPr>
            <a:xfrm>
              <a:off x="4899887" y="4010025"/>
              <a:ext cx="100739" cy="9526"/>
            </a:xfrm>
            <a:custGeom>
              <a:avLst/>
              <a:gdLst/>
              <a:ahLst/>
              <a:cxnLst/>
              <a:rect l="0" t="0" r="0" b="0"/>
              <a:pathLst>
                <a:path w="1007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6913" y="6703"/>
                  </a:lnTo>
                  <a:lnTo>
                    <a:pt x="9613" y="4469"/>
                  </a:lnTo>
                  <a:lnTo>
                    <a:pt x="50102" y="589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740"/>
            <p:cNvSpPr/>
            <p:nvPr>
              <p:custDataLst>
                <p:tags r:id="rId66"/>
              </p:custDataLst>
            </p:nvPr>
          </p:nvSpPr>
          <p:spPr>
            <a:xfrm>
              <a:off x="4918937" y="4057650"/>
              <a:ext cx="81689" cy="35453"/>
            </a:xfrm>
            <a:custGeom>
              <a:avLst/>
              <a:gdLst/>
              <a:ahLst/>
              <a:cxnLst/>
              <a:rect l="0" t="0" r="0" b="0"/>
              <a:pathLst>
                <a:path w="81689" h="35453">
                  <a:moveTo>
                    <a:pt x="5488" y="19050"/>
                  </a:moveTo>
                  <a:lnTo>
                    <a:pt x="5488" y="19050"/>
                  </a:lnTo>
                  <a:lnTo>
                    <a:pt x="432" y="29163"/>
                  </a:lnTo>
                  <a:lnTo>
                    <a:pt x="0" y="32142"/>
                  </a:lnTo>
                  <a:lnTo>
                    <a:pt x="772" y="34128"/>
                  </a:lnTo>
                  <a:lnTo>
                    <a:pt x="2344" y="35452"/>
                  </a:lnTo>
                  <a:lnTo>
                    <a:pt x="12557" y="31279"/>
                  </a:lnTo>
                  <a:lnTo>
                    <a:pt x="55719" y="9762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741"/>
            <p:cNvSpPr/>
            <p:nvPr>
              <p:custDataLst>
                <p:tags r:id="rId67"/>
              </p:custDataLst>
            </p:nvPr>
          </p:nvSpPr>
          <p:spPr>
            <a:xfrm>
              <a:off x="5086350" y="39624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7992" y="18364"/>
                  </a:lnTo>
                  <a:lnTo>
                    <a:pt x="10113" y="61639"/>
                  </a:lnTo>
                  <a:lnTo>
                    <a:pt x="2037" y="10905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839"/>
          <p:cNvGrpSpPr/>
          <p:nvPr/>
        </p:nvGrpSpPr>
        <p:grpSpPr>
          <a:xfrm>
            <a:off x="4901894" y="3230299"/>
            <a:ext cx="2355342" cy="794855"/>
            <a:chOff x="4901894" y="3230299"/>
            <a:chExt cx="2355342" cy="794855"/>
          </a:xfrm>
        </p:grpSpPr>
        <p:sp>
          <p:nvSpPr>
            <p:cNvPr id="280" name="SMARTInkShape-4742"/>
            <p:cNvSpPr/>
            <p:nvPr>
              <p:custDataLst>
                <p:tags r:id="rId39"/>
              </p:custDataLst>
            </p:nvPr>
          </p:nvSpPr>
          <p:spPr>
            <a:xfrm>
              <a:off x="4962525" y="3533775"/>
              <a:ext cx="85726" cy="238126"/>
            </a:xfrm>
            <a:custGeom>
              <a:avLst/>
              <a:gdLst/>
              <a:ahLst/>
              <a:cxnLst/>
              <a:rect l="0" t="0" r="0" b="0"/>
              <a:pathLst>
                <a:path w="85726" h="238126">
                  <a:moveTo>
                    <a:pt x="85725" y="0"/>
                  </a:moveTo>
                  <a:lnTo>
                    <a:pt x="85725" y="0"/>
                  </a:lnTo>
                  <a:lnTo>
                    <a:pt x="83608" y="38001"/>
                  </a:lnTo>
                  <a:lnTo>
                    <a:pt x="65002" y="79003"/>
                  </a:lnTo>
                  <a:lnTo>
                    <a:pt x="46001" y="122497"/>
                  </a:lnTo>
                  <a:lnTo>
                    <a:pt x="30998" y="168209"/>
                  </a:lnTo>
                  <a:lnTo>
                    <a:pt x="11572" y="208910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743"/>
            <p:cNvSpPr/>
            <p:nvPr>
              <p:custDataLst>
                <p:tags r:id="rId40"/>
              </p:custDataLst>
            </p:nvPr>
          </p:nvSpPr>
          <p:spPr>
            <a:xfrm>
              <a:off x="5076825" y="3555473"/>
              <a:ext cx="37709" cy="235478"/>
            </a:xfrm>
            <a:custGeom>
              <a:avLst/>
              <a:gdLst/>
              <a:ahLst/>
              <a:cxnLst/>
              <a:rect l="0" t="0" r="0" b="0"/>
              <a:pathLst>
                <a:path w="37709" h="235478">
                  <a:moveTo>
                    <a:pt x="28575" y="16402"/>
                  </a:moveTo>
                  <a:lnTo>
                    <a:pt x="28575" y="16402"/>
                  </a:lnTo>
                  <a:lnTo>
                    <a:pt x="36776" y="0"/>
                  </a:lnTo>
                  <a:lnTo>
                    <a:pt x="37708" y="13306"/>
                  </a:lnTo>
                  <a:lnTo>
                    <a:pt x="30509" y="58171"/>
                  </a:lnTo>
                  <a:lnTo>
                    <a:pt x="26326" y="88045"/>
                  </a:lnTo>
                  <a:lnTo>
                    <a:pt x="21206" y="118768"/>
                  </a:lnTo>
                  <a:lnTo>
                    <a:pt x="16866" y="158563"/>
                  </a:lnTo>
                  <a:lnTo>
                    <a:pt x="9434" y="201986"/>
                  </a:lnTo>
                  <a:lnTo>
                    <a:pt x="0" y="23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744"/>
            <p:cNvSpPr/>
            <p:nvPr>
              <p:custDataLst>
                <p:tags r:id="rId41"/>
              </p:custDataLst>
            </p:nvPr>
          </p:nvSpPr>
          <p:spPr>
            <a:xfrm>
              <a:off x="4901894" y="3524280"/>
              <a:ext cx="346382" cy="57121"/>
            </a:xfrm>
            <a:custGeom>
              <a:avLst/>
              <a:gdLst/>
              <a:ahLst/>
              <a:cxnLst/>
              <a:rect l="0" t="0" r="0" b="0"/>
              <a:pathLst>
                <a:path w="346382" h="57121">
                  <a:moveTo>
                    <a:pt x="60631" y="57120"/>
                  </a:moveTo>
                  <a:lnTo>
                    <a:pt x="60631" y="57120"/>
                  </a:lnTo>
                  <a:lnTo>
                    <a:pt x="49852" y="48457"/>
                  </a:lnTo>
                  <a:lnTo>
                    <a:pt x="13638" y="31585"/>
                  </a:lnTo>
                  <a:lnTo>
                    <a:pt x="1434" y="29445"/>
                  </a:lnTo>
                  <a:lnTo>
                    <a:pt x="0" y="28087"/>
                  </a:lnTo>
                  <a:lnTo>
                    <a:pt x="103" y="26123"/>
                  </a:lnTo>
                  <a:lnTo>
                    <a:pt x="1228" y="23755"/>
                  </a:lnTo>
                  <a:lnTo>
                    <a:pt x="13769" y="21125"/>
                  </a:lnTo>
                  <a:lnTo>
                    <a:pt x="51256" y="14379"/>
                  </a:lnTo>
                  <a:lnTo>
                    <a:pt x="81512" y="8843"/>
                  </a:lnTo>
                  <a:lnTo>
                    <a:pt x="116478" y="3914"/>
                  </a:lnTo>
                  <a:lnTo>
                    <a:pt x="159964" y="1139"/>
                  </a:lnTo>
                  <a:lnTo>
                    <a:pt x="199660" y="316"/>
                  </a:lnTo>
                  <a:lnTo>
                    <a:pt x="238233" y="73"/>
                  </a:lnTo>
                  <a:lnTo>
                    <a:pt x="275414" y="0"/>
                  </a:lnTo>
                  <a:lnTo>
                    <a:pt x="316958" y="2798"/>
                  </a:lnTo>
                  <a:lnTo>
                    <a:pt x="346381" y="9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745"/>
            <p:cNvSpPr/>
            <p:nvPr>
              <p:custDataLst>
                <p:tags r:id="rId42"/>
              </p:custDataLst>
            </p:nvPr>
          </p:nvSpPr>
          <p:spPr>
            <a:xfrm>
              <a:off x="4962525" y="3299327"/>
              <a:ext cx="99384" cy="110624"/>
            </a:xfrm>
            <a:custGeom>
              <a:avLst/>
              <a:gdLst/>
              <a:ahLst/>
              <a:cxnLst/>
              <a:rect l="0" t="0" r="0" b="0"/>
              <a:pathLst>
                <a:path w="99384" h="110624">
                  <a:moveTo>
                    <a:pt x="0" y="43948"/>
                  </a:moveTo>
                  <a:lnTo>
                    <a:pt x="0" y="43948"/>
                  </a:lnTo>
                  <a:lnTo>
                    <a:pt x="0" y="29759"/>
                  </a:lnTo>
                  <a:lnTo>
                    <a:pt x="0" y="74862"/>
                  </a:lnTo>
                  <a:lnTo>
                    <a:pt x="0" y="103667"/>
                  </a:lnTo>
                  <a:lnTo>
                    <a:pt x="0" y="98359"/>
                  </a:lnTo>
                  <a:lnTo>
                    <a:pt x="16247" y="53989"/>
                  </a:lnTo>
                  <a:lnTo>
                    <a:pt x="46346" y="8733"/>
                  </a:lnTo>
                  <a:lnTo>
                    <a:pt x="57993" y="1839"/>
                  </a:lnTo>
                  <a:lnTo>
                    <a:pt x="64062" y="0"/>
                  </a:lnTo>
                  <a:lnTo>
                    <a:pt x="69167" y="891"/>
                  </a:lnTo>
                  <a:lnTo>
                    <a:pt x="73628" y="3602"/>
                  </a:lnTo>
                  <a:lnTo>
                    <a:pt x="77660" y="7526"/>
                  </a:lnTo>
                  <a:lnTo>
                    <a:pt x="95025" y="52962"/>
                  </a:lnTo>
                  <a:lnTo>
                    <a:pt x="99383" y="72296"/>
                  </a:lnTo>
                  <a:lnTo>
                    <a:pt x="95250" y="110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746"/>
            <p:cNvSpPr/>
            <p:nvPr>
              <p:custDataLst>
                <p:tags r:id="rId43"/>
              </p:custDataLst>
            </p:nvPr>
          </p:nvSpPr>
          <p:spPr>
            <a:xfrm>
              <a:off x="5457825" y="3604539"/>
              <a:ext cx="130593" cy="420615"/>
            </a:xfrm>
            <a:custGeom>
              <a:avLst/>
              <a:gdLst/>
              <a:ahLst/>
              <a:cxnLst/>
              <a:rect l="0" t="0" r="0" b="0"/>
              <a:pathLst>
                <a:path w="130593" h="420615">
                  <a:moveTo>
                    <a:pt x="19050" y="129261"/>
                  </a:moveTo>
                  <a:lnTo>
                    <a:pt x="19050" y="129261"/>
                  </a:lnTo>
                  <a:lnTo>
                    <a:pt x="12505" y="144469"/>
                  </a:lnTo>
                  <a:lnTo>
                    <a:pt x="9917" y="189211"/>
                  </a:lnTo>
                  <a:lnTo>
                    <a:pt x="14698" y="227575"/>
                  </a:lnTo>
                  <a:lnTo>
                    <a:pt x="17761" y="270810"/>
                  </a:lnTo>
                  <a:lnTo>
                    <a:pt x="18668" y="307021"/>
                  </a:lnTo>
                  <a:lnTo>
                    <a:pt x="13880" y="342915"/>
                  </a:lnTo>
                  <a:lnTo>
                    <a:pt x="10815" y="385418"/>
                  </a:lnTo>
                  <a:lnTo>
                    <a:pt x="8721" y="415711"/>
                  </a:lnTo>
                  <a:lnTo>
                    <a:pt x="6872" y="418653"/>
                  </a:lnTo>
                  <a:lnTo>
                    <a:pt x="4582" y="420614"/>
                  </a:lnTo>
                  <a:lnTo>
                    <a:pt x="4113" y="418746"/>
                  </a:lnTo>
                  <a:lnTo>
                    <a:pt x="8603" y="379363"/>
                  </a:lnTo>
                  <a:lnTo>
                    <a:pt x="8285" y="339295"/>
                  </a:lnTo>
                  <a:lnTo>
                    <a:pt x="3983" y="309321"/>
                  </a:lnTo>
                  <a:lnTo>
                    <a:pt x="8117" y="261803"/>
                  </a:lnTo>
                  <a:lnTo>
                    <a:pt x="9108" y="215805"/>
                  </a:lnTo>
                  <a:lnTo>
                    <a:pt x="10398" y="177250"/>
                  </a:lnTo>
                  <a:lnTo>
                    <a:pt x="14500" y="138948"/>
                  </a:lnTo>
                  <a:lnTo>
                    <a:pt x="17702" y="96854"/>
                  </a:lnTo>
                  <a:lnTo>
                    <a:pt x="23707" y="59216"/>
                  </a:lnTo>
                  <a:lnTo>
                    <a:pt x="32189" y="31366"/>
                  </a:lnTo>
                  <a:lnTo>
                    <a:pt x="46462" y="9709"/>
                  </a:lnTo>
                  <a:lnTo>
                    <a:pt x="58044" y="2044"/>
                  </a:lnTo>
                  <a:lnTo>
                    <a:pt x="64096" y="0"/>
                  </a:lnTo>
                  <a:lnTo>
                    <a:pt x="79287" y="3373"/>
                  </a:lnTo>
                  <a:lnTo>
                    <a:pt x="95563" y="12986"/>
                  </a:lnTo>
                  <a:lnTo>
                    <a:pt x="124742" y="43943"/>
                  </a:lnTo>
                  <a:lnTo>
                    <a:pt x="129524" y="57475"/>
                  </a:lnTo>
                  <a:lnTo>
                    <a:pt x="130592" y="76189"/>
                  </a:lnTo>
                  <a:lnTo>
                    <a:pt x="127538" y="102146"/>
                  </a:lnTo>
                  <a:lnTo>
                    <a:pt x="117008" y="122854"/>
                  </a:lnTo>
                  <a:lnTo>
                    <a:pt x="84378" y="153395"/>
                  </a:lnTo>
                  <a:lnTo>
                    <a:pt x="66864" y="163223"/>
                  </a:lnTo>
                  <a:lnTo>
                    <a:pt x="30768" y="172031"/>
                  </a:lnTo>
                  <a:lnTo>
                    <a:pt x="0" y="167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747"/>
            <p:cNvSpPr/>
            <p:nvPr>
              <p:custDataLst>
                <p:tags r:id="rId44"/>
              </p:custDataLst>
            </p:nvPr>
          </p:nvSpPr>
          <p:spPr>
            <a:xfrm>
              <a:off x="5591175" y="3344599"/>
              <a:ext cx="95251" cy="141552"/>
            </a:xfrm>
            <a:custGeom>
              <a:avLst/>
              <a:gdLst/>
              <a:ahLst/>
              <a:cxnLst/>
              <a:rect l="0" t="0" r="0" b="0"/>
              <a:pathLst>
                <a:path w="95251" h="1415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33114" y="50156"/>
                  </a:lnTo>
                  <a:lnTo>
                    <a:pt x="68911" y="97244"/>
                  </a:lnTo>
                  <a:lnTo>
                    <a:pt x="9525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748"/>
            <p:cNvSpPr/>
            <p:nvPr>
              <p:custDataLst>
                <p:tags r:id="rId45"/>
              </p:custDataLst>
            </p:nvPr>
          </p:nvSpPr>
          <p:spPr>
            <a:xfrm>
              <a:off x="5574436" y="3299687"/>
              <a:ext cx="140565" cy="162976"/>
            </a:xfrm>
            <a:custGeom>
              <a:avLst/>
              <a:gdLst/>
              <a:ahLst/>
              <a:cxnLst/>
              <a:rect l="0" t="0" r="0" b="0"/>
              <a:pathLst>
                <a:path w="140565" h="162976">
                  <a:moveTo>
                    <a:pt x="140564" y="5488"/>
                  </a:moveTo>
                  <a:lnTo>
                    <a:pt x="140564" y="5488"/>
                  </a:lnTo>
                  <a:lnTo>
                    <a:pt x="135508" y="431"/>
                  </a:lnTo>
                  <a:lnTo>
                    <a:pt x="132960" y="0"/>
                  </a:lnTo>
                  <a:lnTo>
                    <a:pt x="130203" y="771"/>
                  </a:lnTo>
                  <a:lnTo>
                    <a:pt x="127307" y="2344"/>
                  </a:lnTo>
                  <a:lnTo>
                    <a:pt x="103708" y="36783"/>
                  </a:lnTo>
                  <a:lnTo>
                    <a:pt x="81174" y="82047"/>
                  </a:lnTo>
                  <a:lnTo>
                    <a:pt x="47034" y="126926"/>
                  </a:lnTo>
                  <a:lnTo>
                    <a:pt x="24086" y="147630"/>
                  </a:lnTo>
                  <a:lnTo>
                    <a:pt x="9391" y="154849"/>
                  </a:lnTo>
                  <a:lnTo>
                    <a:pt x="5490" y="155862"/>
                  </a:lnTo>
                  <a:lnTo>
                    <a:pt x="2890" y="157595"/>
                  </a:lnTo>
                  <a:lnTo>
                    <a:pt x="1157" y="159810"/>
                  </a:lnTo>
                  <a:lnTo>
                    <a:pt x="0" y="162344"/>
                  </a:lnTo>
                  <a:lnTo>
                    <a:pt x="288" y="162975"/>
                  </a:lnTo>
                  <a:lnTo>
                    <a:pt x="7214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749"/>
            <p:cNvSpPr/>
            <p:nvPr>
              <p:custDataLst>
                <p:tags r:id="rId46"/>
              </p:custDataLst>
            </p:nvPr>
          </p:nvSpPr>
          <p:spPr>
            <a:xfrm>
              <a:off x="5762625" y="34480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750"/>
            <p:cNvSpPr/>
            <p:nvPr>
              <p:custDataLst>
                <p:tags r:id="rId47"/>
              </p:custDataLst>
            </p:nvPr>
          </p:nvSpPr>
          <p:spPr>
            <a:xfrm>
              <a:off x="5754424" y="3347312"/>
              <a:ext cx="17727" cy="5489"/>
            </a:xfrm>
            <a:custGeom>
              <a:avLst/>
              <a:gdLst/>
              <a:ahLst/>
              <a:cxnLst/>
              <a:rect l="0" t="0" r="0" b="0"/>
              <a:pathLst>
                <a:path w="17727" h="5489">
                  <a:moveTo>
                    <a:pt x="8201" y="5488"/>
                  </a:moveTo>
                  <a:lnTo>
                    <a:pt x="8201" y="5488"/>
                  </a:lnTo>
                  <a:lnTo>
                    <a:pt x="8201" y="431"/>
                  </a:lnTo>
                  <a:lnTo>
                    <a:pt x="7143" y="0"/>
                  </a:lnTo>
                  <a:lnTo>
                    <a:pt x="0" y="4556"/>
                  </a:lnTo>
                  <a:lnTo>
                    <a:pt x="617" y="4867"/>
                  </a:lnTo>
                  <a:lnTo>
                    <a:pt x="17726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751"/>
            <p:cNvSpPr/>
            <p:nvPr>
              <p:custDataLst>
                <p:tags r:id="rId48"/>
              </p:custDataLst>
            </p:nvPr>
          </p:nvSpPr>
          <p:spPr>
            <a:xfrm>
              <a:off x="5955255" y="3602282"/>
              <a:ext cx="64546" cy="217244"/>
            </a:xfrm>
            <a:custGeom>
              <a:avLst/>
              <a:gdLst/>
              <a:ahLst/>
              <a:cxnLst/>
              <a:rect l="0" t="0" r="0" b="0"/>
              <a:pathLst>
                <a:path w="64546" h="217244">
                  <a:moveTo>
                    <a:pt x="64545" y="26743"/>
                  </a:moveTo>
                  <a:lnTo>
                    <a:pt x="64545" y="26743"/>
                  </a:lnTo>
                  <a:lnTo>
                    <a:pt x="64545" y="4353"/>
                  </a:lnTo>
                  <a:lnTo>
                    <a:pt x="62428" y="2291"/>
                  </a:lnTo>
                  <a:lnTo>
                    <a:pt x="54432" y="0"/>
                  </a:lnTo>
                  <a:lnTo>
                    <a:pt x="50394" y="1507"/>
                  </a:lnTo>
                  <a:lnTo>
                    <a:pt x="43086" y="8824"/>
                  </a:lnTo>
                  <a:lnTo>
                    <a:pt x="14652" y="55766"/>
                  </a:lnTo>
                  <a:lnTo>
                    <a:pt x="3294" y="99997"/>
                  </a:lnTo>
                  <a:lnTo>
                    <a:pt x="0" y="147007"/>
                  </a:lnTo>
                  <a:lnTo>
                    <a:pt x="7665" y="192196"/>
                  </a:lnTo>
                  <a:lnTo>
                    <a:pt x="12101" y="200114"/>
                  </a:lnTo>
                  <a:lnTo>
                    <a:pt x="45495" y="21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752"/>
            <p:cNvSpPr/>
            <p:nvPr>
              <p:custDataLst>
                <p:tags r:id="rId49"/>
              </p:custDataLst>
            </p:nvPr>
          </p:nvSpPr>
          <p:spPr>
            <a:xfrm>
              <a:off x="6115050" y="3642587"/>
              <a:ext cx="9526" cy="148364"/>
            </a:xfrm>
            <a:custGeom>
              <a:avLst/>
              <a:gdLst/>
              <a:ahLst/>
              <a:cxnLst/>
              <a:rect l="0" t="0" r="0" b="0"/>
              <a:pathLst>
                <a:path w="9526" h="148364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6545" y="4450"/>
                  </a:lnTo>
                  <a:lnTo>
                    <a:pt x="8201" y="9613"/>
                  </a:lnTo>
                  <a:lnTo>
                    <a:pt x="9409" y="51167"/>
                  </a:lnTo>
                  <a:lnTo>
                    <a:pt x="9502" y="96317"/>
                  </a:lnTo>
                  <a:lnTo>
                    <a:pt x="9525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753"/>
            <p:cNvSpPr/>
            <p:nvPr>
              <p:custDataLst>
                <p:tags r:id="rId50"/>
              </p:custDataLst>
            </p:nvPr>
          </p:nvSpPr>
          <p:spPr>
            <a:xfrm>
              <a:off x="6191250" y="37242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754"/>
            <p:cNvSpPr/>
            <p:nvPr>
              <p:custDataLst>
                <p:tags r:id="rId51"/>
              </p:custDataLst>
            </p:nvPr>
          </p:nvSpPr>
          <p:spPr>
            <a:xfrm>
              <a:off x="6353695" y="3585580"/>
              <a:ext cx="122982" cy="330568"/>
            </a:xfrm>
            <a:custGeom>
              <a:avLst/>
              <a:gdLst/>
              <a:ahLst/>
              <a:cxnLst/>
              <a:rect l="0" t="0" r="0" b="0"/>
              <a:pathLst>
                <a:path w="122982" h="330568">
                  <a:moveTo>
                    <a:pt x="56630" y="110120"/>
                  </a:moveTo>
                  <a:lnTo>
                    <a:pt x="56630" y="110120"/>
                  </a:lnTo>
                  <a:lnTo>
                    <a:pt x="51574" y="110120"/>
                  </a:lnTo>
                  <a:lnTo>
                    <a:pt x="46269" y="115764"/>
                  </a:lnTo>
                  <a:lnTo>
                    <a:pt x="34240" y="141692"/>
                  </a:lnTo>
                  <a:lnTo>
                    <a:pt x="29277" y="184991"/>
                  </a:lnTo>
                  <a:lnTo>
                    <a:pt x="25474" y="225843"/>
                  </a:lnTo>
                  <a:lnTo>
                    <a:pt x="21617" y="239869"/>
                  </a:lnTo>
                  <a:lnTo>
                    <a:pt x="16318" y="280545"/>
                  </a:lnTo>
                  <a:lnTo>
                    <a:pt x="8350" y="304197"/>
                  </a:lnTo>
                  <a:lnTo>
                    <a:pt x="3422" y="314910"/>
                  </a:lnTo>
                  <a:lnTo>
                    <a:pt x="259" y="330567"/>
                  </a:lnTo>
                  <a:lnTo>
                    <a:pt x="0" y="330110"/>
                  </a:lnTo>
                  <a:lnTo>
                    <a:pt x="2371" y="295410"/>
                  </a:lnTo>
                  <a:lnTo>
                    <a:pt x="9861" y="258154"/>
                  </a:lnTo>
                  <a:lnTo>
                    <a:pt x="18783" y="219246"/>
                  </a:lnTo>
                  <a:lnTo>
                    <a:pt x="28131" y="179143"/>
                  </a:lnTo>
                  <a:lnTo>
                    <a:pt x="34438" y="145030"/>
                  </a:lnTo>
                  <a:lnTo>
                    <a:pt x="40770" y="108702"/>
                  </a:lnTo>
                  <a:lnTo>
                    <a:pt x="55341" y="62663"/>
                  </a:lnTo>
                  <a:lnTo>
                    <a:pt x="70376" y="16983"/>
                  </a:lnTo>
                  <a:lnTo>
                    <a:pt x="75319" y="9928"/>
                  </a:lnTo>
                  <a:lnTo>
                    <a:pt x="86456" y="2091"/>
                  </a:lnTo>
                  <a:lnTo>
                    <a:pt x="92389" y="0"/>
                  </a:lnTo>
                  <a:lnTo>
                    <a:pt x="98460" y="1782"/>
                  </a:lnTo>
                  <a:lnTo>
                    <a:pt x="110851" y="12228"/>
                  </a:lnTo>
                  <a:lnTo>
                    <a:pt x="117770" y="24632"/>
                  </a:lnTo>
                  <a:lnTo>
                    <a:pt x="121665" y="49160"/>
                  </a:lnTo>
                  <a:lnTo>
                    <a:pt x="122981" y="80204"/>
                  </a:lnTo>
                  <a:lnTo>
                    <a:pt x="113096" y="103020"/>
                  </a:lnTo>
                  <a:lnTo>
                    <a:pt x="96761" y="129889"/>
                  </a:lnTo>
                  <a:lnTo>
                    <a:pt x="68403" y="152901"/>
                  </a:lnTo>
                  <a:lnTo>
                    <a:pt x="43303" y="163013"/>
                  </a:lnTo>
                  <a:lnTo>
                    <a:pt x="18530" y="157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755"/>
            <p:cNvSpPr/>
            <p:nvPr>
              <p:custDataLst>
                <p:tags r:id="rId52"/>
              </p:custDataLst>
            </p:nvPr>
          </p:nvSpPr>
          <p:spPr>
            <a:xfrm>
              <a:off x="6515100" y="3581400"/>
              <a:ext cx="65065" cy="238126"/>
            </a:xfrm>
            <a:custGeom>
              <a:avLst/>
              <a:gdLst/>
              <a:ahLst/>
              <a:cxnLst/>
              <a:rect l="0" t="0" r="0" b="0"/>
              <a:pathLst>
                <a:path w="65065" h="238126">
                  <a:moveTo>
                    <a:pt x="9525" y="0"/>
                  </a:moveTo>
                  <a:lnTo>
                    <a:pt x="9525" y="0"/>
                  </a:lnTo>
                  <a:lnTo>
                    <a:pt x="19638" y="0"/>
                  </a:lnTo>
                  <a:lnTo>
                    <a:pt x="27425" y="2822"/>
                  </a:lnTo>
                  <a:lnTo>
                    <a:pt x="46104" y="18314"/>
                  </a:lnTo>
                  <a:lnTo>
                    <a:pt x="52241" y="32481"/>
                  </a:lnTo>
                  <a:lnTo>
                    <a:pt x="61237" y="72503"/>
                  </a:lnTo>
                  <a:lnTo>
                    <a:pt x="65064" y="98623"/>
                  </a:lnTo>
                  <a:lnTo>
                    <a:pt x="58752" y="140562"/>
                  </a:lnTo>
                  <a:lnTo>
                    <a:pt x="44243" y="185139"/>
                  </a:lnTo>
                  <a:lnTo>
                    <a:pt x="13570" y="22404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756"/>
            <p:cNvSpPr/>
            <p:nvPr>
              <p:custDataLst>
                <p:tags r:id="rId53"/>
              </p:custDataLst>
            </p:nvPr>
          </p:nvSpPr>
          <p:spPr>
            <a:xfrm>
              <a:off x="6593671" y="3315208"/>
              <a:ext cx="54780" cy="161418"/>
            </a:xfrm>
            <a:custGeom>
              <a:avLst/>
              <a:gdLst/>
              <a:ahLst/>
              <a:cxnLst/>
              <a:rect l="0" t="0" r="0" b="0"/>
              <a:pathLst>
                <a:path w="54780" h="161418">
                  <a:moveTo>
                    <a:pt x="54779" y="18542"/>
                  </a:moveTo>
                  <a:lnTo>
                    <a:pt x="54779" y="18542"/>
                  </a:lnTo>
                  <a:lnTo>
                    <a:pt x="54779" y="1209"/>
                  </a:lnTo>
                  <a:lnTo>
                    <a:pt x="44666" y="0"/>
                  </a:lnTo>
                  <a:lnTo>
                    <a:pt x="41687" y="889"/>
                  </a:lnTo>
                  <a:lnTo>
                    <a:pt x="39701" y="2540"/>
                  </a:lnTo>
                  <a:lnTo>
                    <a:pt x="14503" y="43354"/>
                  </a:lnTo>
                  <a:lnTo>
                    <a:pt x="2061" y="84434"/>
                  </a:lnTo>
                  <a:lnTo>
                    <a:pt x="0" y="119792"/>
                  </a:lnTo>
                  <a:lnTo>
                    <a:pt x="3270" y="140800"/>
                  </a:lnTo>
                  <a:lnTo>
                    <a:pt x="6680" y="147673"/>
                  </a:lnTo>
                  <a:lnTo>
                    <a:pt x="11072" y="152254"/>
                  </a:lnTo>
                  <a:lnTo>
                    <a:pt x="16116" y="155308"/>
                  </a:lnTo>
                  <a:lnTo>
                    <a:pt x="54779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757"/>
            <p:cNvSpPr/>
            <p:nvPr>
              <p:custDataLst>
                <p:tags r:id="rId54"/>
              </p:custDataLst>
            </p:nvPr>
          </p:nvSpPr>
          <p:spPr>
            <a:xfrm>
              <a:off x="6743700" y="33337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4076" y="0"/>
                  </a:lnTo>
                  <a:lnTo>
                    <a:pt x="2717" y="3175"/>
                  </a:lnTo>
                  <a:lnTo>
                    <a:pt x="238" y="43252"/>
                  </a:lnTo>
                  <a:lnTo>
                    <a:pt x="32" y="89408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758"/>
            <p:cNvSpPr/>
            <p:nvPr>
              <p:custDataLst>
                <p:tags r:id="rId55"/>
              </p:custDataLst>
            </p:nvPr>
          </p:nvSpPr>
          <p:spPr>
            <a:xfrm>
              <a:off x="6829425" y="33909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31523" y="0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759"/>
            <p:cNvSpPr/>
            <p:nvPr>
              <p:custDataLst>
                <p:tags r:id="rId56"/>
              </p:custDataLst>
            </p:nvPr>
          </p:nvSpPr>
          <p:spPr>
            <a:xfrm>
              <a:off x="6977220" y="3295650"/>
              <a:ext cx="90331" cy="171451"/>
            </a:xfrm>
            <a:custGeom>
              <a:avLst/>
              <a:gdLst/>
              <a:ahLst/>
              <a:cxnLst/>
              <a:rect l="0" t="0" r="0" b="0"/>
              <a:pathLst>
                <a:path w="90331" h="171451">
                  <a:moveTo>
                    <a:pt x="14130" y="0"/>
                  </a:moveTo>
                  <a:lnTo>
                    <a:pt x="14130" y="0"/>
                  </a:lnTo>
                  <a:lnTo>
                    <a:pt x="873" y="0"/>
                  </a:lnTo>
                  <a:lnTo>
                    <a:pt x="0" y="2117"/>
                  </a:lnTo>
                  <a:lnTo>
                    <a:pt x="1852" y="10113"/>
                  </a:lnTo>
                  <a:lnTo>
                    <a:pt x="24965" y="38596"/>
                  </a:lnTo>
                  <a:lnTo>
                    <a:pt x="59047" y="83782"/>
                  </a:lnTo>
                  <a:lnTo>
                    <a:pt x="80567" y="126477"/>
                  </a:lnTo>
                  <a:lnTo>
                    <a:pt x="89044" y="156591"/>
                  </a:lnTo>
                  <a:lnTo>
                    <a:pt x="9033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760"/>
            <p:cNvSpPr/>
            <p:nvPr>
              <p:custDataLst>
                <p:tags r:id="rId57"/>
              </p:custDataLst>
            </p:nvPr>
          </p:nvSpPr>
          <p:spPr>
            <a:xfrm>
              <a:off x="6981825" y="3286242"/>
              <a:ext cx="104776" cy="152284"/>
            </a:xfrm>
            <a:custGeom>
              <a:avLst/>
              <a:gdLst/>
              <a:ahLst/>
              <a:cxnLst/>
              <a:rect l="0" t="0" r="0" b="0"/>
              <a:pathLst>
                <a:path w="104776" h="152284">
                  <a:moveTo>
                    <a:pt x="104775" y="9408"/>
                  </a:moveTo>
                  <a:lnTo>
                    <a:pt x="104775" y="9408"/>
                  </a:lnTo>
                  <a:lnTo>
                    <a:pt x="104775" y="0"/>
                  </a:lnTo>
                  <a:lnTo>
                    <a:pt x="104775" y="4974"/>
                  </a:lnTo>
                  <a:lnTo>
                    <a:pt x="76397" y="45872"/>
                  </a:lnTo>
                  <a:lnTo>
                    <a:pt x="49940" y="90970"/>
                  </a:lnTo>
                  <a:lnTo>
                    <a:pt x="12967" y="136289"/>
                  </a:lnTo>
                  <a:lnTo>
                    <a:pt x="0" y="15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761"/>
            <p:cNvSpPr/>
            <p:nvPr>
              <p:custDataLst>
                <p:tags r:id="rId58"/>
              </p:custDataLst>
            </p:nvPr>
          </p:nvSpPr>
          <p:spPr>
            <a:xfrm>
              <a:off x="7143750" y="34194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762"/>
            <p:cNvSpPr/>
            <p:nvPr>
              <p:custDataLst>
                <p:tags r:id="rId59"/>
              </p:custDataLst>
            </p:nvPr>
          </p:nvSpPr>
          <p:spPr>
            <a:xfrm>
              <a:off x="7143750" y="3343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5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763"/>
            <p:cNvSpPr/>
            <p:nvPr>
              <p:custDataLst>
                <p:tags r:id="rId60"/>
              </p:custDataLst>
            </p:nvPr>
          </p:nvSpPr>
          <p:spPr>
            <a:xfrm>
              <a:off x="7162800" y="3230299"/>
              <a:ext cx="94436" cy="274902"/>
            </a:xfrm>
            <a:custGeom>
              <a:avLst/>
              <a:gdLst/>
              <a:ahLst/>
              <a:cxnLst/>
              <a:rect l="0" t="0" r="0" b="0"/>
              <a:pathLst>
                <a:path w="94436" h="274902">
                  <a:moveTo>
                    <a:pt x="66675" y="8201"/>
                  </a:moveTo>
                  <a:lnTo>
                    <a:pt x="66675" y="8201"/>
                  </a:lnTo>
                  <a:lnTo>
                    <a:pt x="66675" y="0"/>
                  </a:lnTo>
                  <a:lnTo>
                    <a:pt x="79932" y="38565"/>
                  </a:lnTo>
                  <a:lnTo>
                    <a:pt x="91127" y="80717"/>
                  </a:lnTo>
                  <a:lnTo>
                    <a:pt x="94435" y="120088"/>
                  </a:lnTo>
                  <a:lnTo>
                    <a:pt x="92771" y="146828"/>
                  </a:lnTo>
                  <a:lnTo>
                    <a:pt x="77278" y="192845"/>
                  </a:lnTo>
                  <a:lnTo>
                    <a:pt x="64172" y="216016"/>
                  </a:lnTo>
                  <a:lnTo>
                    <a:pt x="39025" y="249272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840"/>
          <p:cNvGrpSpPr/>
          <p:nvPr/>
        </p:nvGrpSpPr>
        <p:grpSpPr>
          <a:xfrm>
            <a:off x="1857375" y="4905375"/>
            <a:ext cx="190501" cy="104535"/>
            <a:chOff x="1857375" y="4905375"/>
            <a:chExt cx="190501" cy="104535"/>
          </a:xfrm>
        </p:grpSpPr>
        <p:sp>
          <p:nvSpPr>
            <p:cNvPr id="303" name="SMARTInkShape-4764"/>
            <p:cNvSpPr/>
            <p:nvPr>
              <p:custDataLst>
                <p:tags r:id="rId37"/>
              </p:custDataLst>
            </p:nvPr>
          </p:nvSpPr>
          <p:spPr>
            <a:xfrm>
              <a:off x="1857375" y="4905375"/>
              <a:ext cx="142876" cy="9264"/>
            </a:xfrm>
            <a:custGeom>
              <a:avLst/>
              <a:gdLst/>
              <a:ahLst/>
              <a:cxnLst/>
              <a:rect l="0" t="0" r="0" b="0"/>
              <a:pathLst>
                <a:path w="142876" h="9264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35648" y="8201"/>
                  </a:lnTo>
                  <a:lnTo>
                    <a:pt x="74618" y="926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765"/>
            <p:cNvSpPr/>
            <p:nvPr>
              <p:custDataLst>
                <p:tags r:id="rId38"/>
              </p:custDataLst>
            </p:nvPr>
          </p:nvSpPr>
          <p:spPr>
            <a:xfrm>
              <a:off x="1897191" y="4981575"/>
              <a:ext cx="150685" cy="28335"/>
            </a:xfrm>
            <a:custGeom>
              <a:avLst/>
              <a:gdLst/>
              <a:ahLst/>
              <a:cxnLst/>
              <a:rect l="0" t="0" r="0" b="0"/>
              <a:pathLst>
                <a:path w="150685" h="28335">
                  <a:moveTo>
                    <a:pt x="17334" y="0"/>
                  </a:moveTo>
                  <a:lnTo>
                    <a:pt x="17334" y="0"/>
                  </a:lnTo>
                  <a:lnTo>
                    <a:pt x="2146" y="16247"/>
                  </a:lnTo>
                  <a:lnTo>
                    <a:pt x="0" y="22390"/>
                  </a:lnTo>
                  <a:lnTo>
                    <a:pt x="2603" y="24452"/>
                  </a:lnTo>
                  <a:lnTo>
                    <a:pt x="22494" y="27353"/>
                  </a:lnTo>
                  <a:lnTo>
                    <a:pt x="66605" y="28334"/>
                  </a:lnTo>
                  <a:lnTo>
                    <a:pt x="111028" y="23470"/>
                  </a:lnTo>
                  <a:lnTo>
                    <a:pt x="1506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841"/>
          <p:cNvGrpSpPr/>
          <p:nvPr/>
        </p:nvGrpSpPr>
        <p:grpSpPr>
          <a:xfrm>
            <a:off x="2381250" y="4600575"/>
            <a:ext cx="2376224" cy="663165"/>
            <a:chOff x="2381250" y="4600575"/>
            <a:chExt cx="2376224" cy="663165"/>
          </a:xfrm>
        </p:grpSpPr>
        <p:sp>
          <p:nvSpPr>
            <p:cNvPr id="306" name="SMARTInkShape-4766"/>
            <p:cNvSpPr/>
            <p:nvPr>
              <p:custDataLst>
                <p:tags r:id="rId17"/>
              </p:custDataLst>
            </p:nvPr>
          </p:nvSpPr>
          <p:spPr>
            <a:xfrm>
              <a:off x="2381250" y="4873025"/>
              <a:ext cx="150483" cy="390715"/>
            </a:xfrm>
            <a:custGeom>
              <a:avLst/>
              <a:gdLst/>
              <a:ahLst/>
              <a:cxnLst/>
              <a:rect l="0" t="0" r="0" b="0"/>
              <a:pathLst>
                <a:path w="150483" h="390715">
                  <a:moveTo>
                    <a:pt x="66675" y="99025"/>
                  </a:moveTo>
                  <a:lnTo>
                    <a:pt x="66675" y="99025"/>
                  </a:lnTo>
                  <a:lnTo>
                    <a:pt x="66675" y="61478"/>
                  </a:lnTo>
                  <a:lnTo>
                    <a:pt x="66675" y="97726"/>
                  </a:lnTo>
                  <a:lnTo>
                    <a:pt x="66675" y="139562"/>
                  </a:lnTo>
                  <a:lnTo>
                    <a:pt x="66675" y="185472"/>
                  </a:lnTo>
                  <a:lnTo>
                    <a:pt x="66675" y="224122"/>
                  </a:lnTo>
                  <a:lnTo>
                    <a:pt x="63853" y="251802"/>
                  </a:lnTo>
                  <a:lnTo>
                    <a:pt x="56974" y="294670"/>
                  </a:lnTo>
                  <a:lnTo>
                    <a:pt x="50866" y="333147"/>
                  </a:lnTo>
                  <a:lnTo>
                    <a:pt x="48265" y="376145"/>
                  </a:lnTo>
                  <a:lnTo>
                    <a:pt x="47751" y="390714"/>
                  </a:lnTo>
                  <a:lnTo>
                    <a:pt x="47641" y="349560"/>
                  </a:lnTo>
                  <a:lnTo>
                    <a:pt x="47630" y="306608"/>
                  </a:lnTo>
                  <a:lnTo>
                    <a:pt x="47627" y="263190"/>
                  </a:lnTo>
                  <a:lnTo>
                    <a:pt x="47626" y="220691"/>
                  </a:lnTo>
                  <a:lnTo>
                    <a:pt x="47625" y="174585"/>
                  </a:lnTo>
                  <a:lnTo>
                    <a:pt x="50447" y="135877"/>
                  </a:lnTo>
                  <a:lnTo>
                    <a:pt x="62813" y="90394"/>
                  </a:lnTo>
                  <a:lnTo>
                    <a:pt x="71223" y="50054"/>
                  </a:lnTo>
                  <a:lnTo>
                    <a:pt x="89367" y="21696"/>
                  </a:lnTo>
                  <a:lnTo>
                    <a:pt x="101856" y="8497"/>
                  </a:lnTo>
                  <a:lnTo>
                    <a:pt x="112650" y="1287"/>
                  </a:lnTo>
                  <a:lnTo>
                    <a:pt x="117433" y="0"/>
                  </a:lnTo>
                  <a:lnTo>
                    <a:pt x="121680" y="200"/>
                  </a:lnTo>
                  <a:lnTo>
                    <a:pt x="125570" y="1392"/>
                  </a:lnTo>
                  <a:lnTo>
                    <a:pt x="132715" y="14005"/>
                  </a:lnTo>
                  <a:lnTo>
                    <a:pt x="145924" y="51539"/>
                  </a:lnTo>
                  <a:lnTo>
                    <a:pt x="150482" y="90129"/>
                  </a:lnTo>
                  <a:lnTo>
                    <a:pt x="146775" y="119907"/>
                  </a:lnTo>
                  <a:lnTo>
                    <a:pt x="133918" y="147193"/>
                  </a:lnTo>
                  <a:lnTo>
                    <a:pt x="125488" y="157475"/>
                  </a:lnTo>
                  <a:lnTo>
                    <a:pt x="100564" y="177709"/>
                  </a:lnTo>
                  <a:lnTo>
                    <a:pt x="88440" y="181620"/>
                  </a:lnTo>
                  <a:lnTo>
                    <a:pt x="64657" y="183823"/>
                  </a:lnTo>
                  <a:lnTo>
                    <a:pt x="0" y="17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767"/>
            <p:cNvSpPr/>
            <p:nvPr>
              <p:custDataLst>
                <p:tags r:id="rId18"/>
              </p:custDataLst>
            </p:nvPr>
          </p:nvSpPr>
          <p:spPr>
            <a:xfrm>
              <a:off x="2508875" y="4610110"/>
              <a:ext cx="158126" cy="161868"/>
            </a:xfrm>
            <a:custGeom>
              <a:avLst/>
              <a:gdLst/>
              <a:ahLst/>
              <a:cxnLst/>
              <a:rect l="0" t="0" r="0" b="0"/>
              <a:pathLst>
                <a:path w="158126" h="161868">
                  <a:moveTo>
                    <a:pt x="139075" y="9515"/>
                  </a:moveTo>
                  <a:lnTo>
                    <a:pt x="139075" y="9515"/>
                  </a:lnTo>
                  <a:lnTo>
                    <a:pt x="139075" y="1314"/>
                  </a:lnTo>
                  <a:lnTo>
                    <a:pt x="140133" y="873"/>
                  </a:lnTo>
                  <a:lnTo>
                    <a:pt x="148208" y="24"/>
                  </a:lnTo>
                  <a:lnTo>
                    <a:pt x="143427" y="0"/>
                  </a:lnTo>
                  <a:lnTo>
                    <a:pt x="138187" y="2817"/>
                  </a:lnTo>
                  <a:lnTo>
                    <a:pt x="130214" y="7597"/>
                  </a:lnTo>
                  <a:lnTo>
                    <a:pt x="90283" y="27436"/>
                  </a:lnTo>
                  <a:lnTo>
                    <a:pt x="46494" y="47049"/>
                  </a:lnTo>
                  <a:lnTo>
                    <a:pt x="24009" y="55146"/>
                  </a:lnTo>
                  <a:lnTo>
                    <a:pt x="23206" y="56870"/>
                  </a:lnTo>
                  <a:lnTo>
                    <a:pt x="24787" y="59076"/>
                  </a:lnTo>
                  <a:lnTo>
                    <a:pt x="42768" y="73270"/>
                  </a:lnTo>
                  <a:lnTo>
                    <a:pt x="65384" y="81557"/>
                  </a:lnTo>
                  <a:lnTo>
                    <a:pt x="95826" y="87716"/>
                  </a:lnTo>
                  <a:lnTo>
                    <a:pt x="108974" y="93011"/>
                  </a:lnTo>
                  <a:lnTo>
                    <a:pt x="112658" y="93754"/>
                  </a:lnTo>
                  <a:lnTo>
                    <a:pt x="114055" y="95307"/>
                  </a:lnTo>
                  <a:lnTo>
                    <a:pt x="113928" y="97401"/>
                  </a:lnTo>
                  <a:lnTo>
                    <a:pt x="112786" y="99856"/>
                  </a:lnTo>
                  <a:lnTo>
                    <a:pt x="96008" y="108367"/>
                  </a:lnTo>
                  <a:lnTo>
                    <a:pt x="48445" y="127028"/>
                  </a:lnTo>
                  <a:lnTo>
                    <a:pt x="4751" y="149217"/>
                  </a:lnTo>
                  <a:lnTo>
                    <a:pt x="0" y="155566"/>
                  </a:lnTo>
                  <a:lnTo>
                    <a:pt x="850" y="157682"/>
                  </a:lnTo>
                  <a:lnTo>
                    <a:pt x="3534" y="159093"/>
                  </a:lnTo>
                  <a:lnTo>
                    <a:pt x="50022" y="161667"/>
                  </a:lnTo>
                  <a:lnTo>
                    <a:pt x="88206" y="161867"/>
                  </a:lnTo>
                  <a:lnTo>
                    <a:pt x="133003" y="154370"/>
                  </a:lnTo>
                  <a:lnTo>
                    <a:pt x="158125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768"/>
            <p:cNvSpPr/>
            <p:nvPr>
              <p:custDataLst>
                <p:tags r:id="rId19"/>
              </p:custDataLst>
            </p:nvPr>
          </p:nvSpPr>
          <p:spPr>
            <a:xfrm>
              <a:off x="2714625" y="4629150"/>
              <a:ext cx="104776" cy="114301"/>
            </a:xfrm>
            <a:custGeom>
              <a:avLst/>
              <a:gdLst/>
              <a:ahLst/>
              <a:cxnLst/>
              <a:rect l="0" t="0" r="0" b="0"/>
              <a:pathLst>
                <a:path w="104776" h="114301">
                  <a:moveTo>
                    <a:pt x="0" y="0"/>
                  </a:moveTo>
                  <a:lnTo>
                    <a:pt x="0" y="0"/>
                  </a:lnTo>
                  <a:lnTo>
                    <a:pt x="35648" y="40704"/>
                  </a:lnTo>
                  <a:lnTo>
                    <a:pt x="61126" y="72885"/>
                  </a:lnTo>
                  <a:lnTo>
                    <a:pt x="67853" y="84743"/>
                  </a:lnTo>
                  <a:lnTo>
                    <a:pt x="74607" y="91639"/>
                  </a:lnTo>
                  <a:lnTo>
                    <a:pt x="1047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769"/>
            <p:cNvSpPr/>
            <p:nvPr>
              <p:custDataLst>
                <p:tags r:id="rId20"/>
              </p:custDataLst>
            </p:nvPr>
          </p:nvSpPr>
          <p:spPr>
            <a:xfrm>
              <a:off x="2710560" y="4600575"/>
              <a:ext cx="118366" cy="142876"/>
            </a:xfrm>
            <a:custGeom>
              <a:avLst/>
              <a:gdLst/>
              <a:ahLst/>
              <a:cxnLst/>
              <a:rect l="0" t="0" r="0" b="0"/>
              <a:pathLst>
                <a:path w="118366" h="142876">
                  <a:moveTo>
                    <a:pt x="118365" y="0"/>
                  </a:moveTo>
                  <a:lnTo>
                    <a:pt x="118365" y="0"/>
                  </a:lnTo>
                  <a:lnTo>
                    <a:pt x="76453" y="36856"/>
                  </a:lnTo>
                  <a:lnTo>
                    <a:pt x="32768" y="79488"/>
                  </a:lnTo>
                  <a:lnTo>
                    <a:pt x="1143" y="125123"/>
                  </a:lnTo>
                  <a:lnTo>
                    <a:pt x="0" y="128924"/>
                  </a:lnTo>
                  <a:lnTo>
                    <a:pt x="406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770"/>
            <p:cNvSpPr/>
            <p:nvPr>
              <p:custDataLst>
                <p:tags r:id="rId21"/>
              </p:custDataLst>
            </p:nvPr>
          </p:nvSpPr>
          <p:spPr>
            <a:xfrm>
              <a:off x="2876550" y="47244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771"/>
            <p:cNvSpPr/>
            <p:nvPr>
              <p:custDataLst>
                <p:tags r:id="rId22"/>
              </p:custDataLst>
            </p:nvPr>
          </p:nvSpPr>
          <p:spPr>
            <a:xfrm>
              <a:off x="2868581" y="4638675"/>
              <a:ext cx="27020" cy="18925"/>
            </a:xfrm>
            <a:custGeom>
              <a:avLst/>
              <a:gdLst/>
              <a:ahLst/>
              <a:cxnLst/>
              <a:rect l="0" t="0" r="0" b="0"/>
              <a:pathLst>
                <a:path w="27020" h="18925">
                  <a:moveTo>
                    <a:pt x="27019" y="0"/>
                  </a:moveTo>
                  <a:lnTo>
                    <a:pt x="27019" y="0"/>
                  </a:lnTo>
                  <a:lnTo>
                    <a:pt x="10617" y="0"/>
                  </a:lnTo>
                  <a:lnTo>
                    <a:pt x="0" y="8201"/>
                  </a:lnTo>
                  <a:lnTo>
                    <a:pt x="540" y="9701"/>
                  </a:lnTo>
                  <a:lnTo>
                    <a:pt x="6781" y="17609"/>
                  </a:lnTo>
                  <a:lnTo>
                    <a:pt x="10264" y="18410"/>
                  </a:lnTo>
                  <a:lnTo>
                    <a:pt x="21122" y="18924"/>
                  </a:lnTo>
                  <a:lnTo>
                    <a:pt x="23088" y="17907"/>
                  </a:lnTo>
                  <a:lnTo>
                    <a:pt x="24398" y="16171"/>
                  </a:lnTo>
                  <a:lnTo>
                    <a:pt x="25272" y="13956"/>
                  </a:lnTo>
                  <a:lnTo>
                    <a:pt x="24796" y="12479"/>
                  </a:lnTo>
                  <a:lnTo>
                    <a:pt x="23420" y="11495"/>
                  </a:lnTo>
                  <a:lnTo>
                    <a:pt x="796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772"/>
            <p:cNvSpPr/>
            <p:nvPr>
              <p:custDataLst>
                <p:tags r:id="rId23"/>
              </p:custDataLst>
            </p:nvPr>
          </p:nvSpPr>
          <p:spPr>
            <a:xfrm>
              <a:off x="3068673" y="4915026"/>
              <a:ext cx="103153" cy="238000"/>
            </a:xfrm>
            <a:custGeom>
              <a:avLst/>
              <a:gdLst/>
              <a:ahLst/>
              <a:cxnLst/>
              <a:rect l="0" t="0" r="0" b="0"/>
              <a:pathLst>
                <a:path w="103153" h="238000">
                  <a:moveTo>
                    <a:pt x="103152" y="18924"/>
                  </a:moveTo>
                  <a:lnTo>
                    <a:pt x="103152" y="18924"/>
                  </a:lnTo>
                  <a:lnTo>
                    <a:pt x="103152" y="13868"/>
                  </a:lnTo>
                  <a:lnTo>
                    <a:pt x="102094" y="12379"/>
                  </a:lnTo>
                  <a:lnTo>
                    <a:pt x="100330" y="11385"/>
                  </a:lnTo>
                  <a:lnTo>
                    <a:pt x="98096" y="10723"/>
                  </a:lnTo>
                  <a:lnTo>
                    <a:pt x="96606" y="9223"/>
                  </a:lnTo>
                  <a:lnTo>
                    <a:pt x="94951" y="4735"/>
                  </a:lnTo>
                  <a:lnTo>
                    <a:pt x="93451" y="3114"/>
                  </a:lnTo>
                  <a:lnTo>
                    <a:pt x="88963" y="1315"/>
                  </a:lnTo>
                  <a:lnTo>
                    <a:pt x="71271" y="0"/>
                  </a:lnTo>
                  <a:lnTo>
                    <a:pt x="62172" y="5575"/>
                  </a:lnTo>
                  <a:lnTo>
                    <a:pt x="39083" y="26401"/>
                  </a:lnTo>
                  <a:lnTo>
                    <a:pt x="25490" y="49714"/>
                  </a:lnTo>
                  <a:lnTo>
                    <a:pt x="8022" y="88441"/>
                  </a:lnTo>
                  <a:lnTo>
                    <a:pt x="282" y="129748"/>
                  </a:lnTo>
                  <a:lnTo>
                    <a:pt x="0" y="154536"/>
                  </a:lnTo>
                  <a:lnTo>
                    <a:pt x="11709" y="200197"/>
                  </a:lnTo>
                  <a:lnTo>
                    <a:pt x="25845" y="223506"/>
                  </a:lnTo>
                  <a:lnTo>
                    <a:pt x="55527" y="237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773"/>
            <p:cNvSpPr/>
            <p:nvPr>
              <p:custDataLst>
                <p:tags r:id="rId24"/>
              </p:custDataLst>
            </p:nvPr>
          </p:nvSpPr>
          <p:spPr>
            <a:xfrm>
              <a:off x="3286125" y="4954324"/>
              <a:ext cx="1" cy="160602"/>
            </a:xfrm>
            <a:custGeom>
              <a:avLst/>
              <a:gdLst/>
              <a:ahLst/>
              <a:cxnLst/>
              <a:rect l="0" t="0" r="0" b="0"/>
              <a:pathLst>
                <a:path w="1" h="1606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2968"/>
                  </a:lnTo>
                  <a:lnTo>
                    <a:pt x="0" y="83743"/>
                  </a:lnTo>
                  <a:lnTo>
                    <a:pt x="0" y="127859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774"/>
            <p:cNvSpPr/>
            <p:nvPr>
              <p:custDataLst>
                <p:tags r:id="rId25"/>
              </p:custDataLst>
            </p:nvPr>
          </p:nvSpPr>
          <p:spPr>
            <a:xfrm>
              <a:off x="3324225" y="50196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6546" y="13562"/>
                  </a:lnTo>
                  <a:lnTo>
                    <a:pt x="7539" y="14334"/>
                  </a:lnTo>
                  <a:lnTo>
                    <a:pt x="8201" y="15906"/>
                  </a:lnTo>
                  <a:lnTo>
                    <a:pt x="9701" y="16954"/>
                  </a:lnTo>
                  <a:lnTo>
                    <a:pt x="16868" y="18429"/>
                  </a:lnTo>
                  <a:lnTo>
                    <a:pt x="31881" y="18968"/>
                  </a:lnTo>
                  <a:lnTo>
                    <a:pt x="77327" y="1084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775"/>
            <p:cNvSpPr/>
            <p:nvPr>
              <p:custDataLst>
                <p:tags r:id="rId26"/>
              </p:custDataLst>
            </p:nvPr>
          </p:nvSpPr>
          <p:spPr>
            <a:xfrm>
              <a:off x="3468577" y="4946271"/>
              <a:ext cx="120041" cy="292957"/>
            </a:xfrm>
            <a:custGeom>
              <a:avLst/>
              <a:gdLst/>
              <a:ahLst/>
              <a:cxnLst/>
              <a:rect l="0" t="0" r="0" b="0"/>
              <a:pathLst>
                <a:path w="120041" h="292957">
                  <a:moveTo>
                    <a:pt x="46148" y="63879"/>
                  </a:moveTo>
                  <a:lnTo>
                    <a:pt x="46148" y="63879"/>
                  </a:lnTo>
                  <a:lnTo>
                    <a:pt x="46148" y="68935"/>
                  </a:lnTo>
                  <a:lnTo>
                    <a:pt x="43326" y="74240"/>
                  </a:lnTo>
                  <a:lnTo>
                    <a:pt x="41091" y="77136"/>
                  </a:lnTo>
                  <a:lnTo>
                    <a:pt x="37947" y="96381"/>
                  </a:lnTo>
                  <a:lnTo>
                    <a:pt x="33975" y="140596"/>
                  </a:lnTo>
                  <a:lnTo>
                    <a:pt x="26945" y="181226"/>
                  </a:lnTo>
                  <a:lnTo>
                    <a:pt x="16916" y="222526"/>
                  </a:lnTo>
                  <a:lnTo>
                    <a:pt x="9799" y="265843"/>
                  </a:lnTo>
                  <a:lnTo>
                    <a:pt x="3511" y="287997"/>
                  </a:lnTo>
                  <a:lnTo>
                    <a:pt x="1848" y="291608"/>
                  </a:lnTo>
                  <a:lnTo>
                    <a:pt x="740" y="292956"/>
                  </a:lnTo>
                  <a:lnTo>
                    <a:pt x="0" y="292797"/>
                  </a:lnTo>
                  <a:lnTo>
                    <a:pt x="9079" y="251076"/>
                  </a:lnTo>
                  <a:lnTo>
                    <a:pt x="15895" y="207983"/>
                  </a:lnTo>
                  <a:lnTo>
                    <a:pt x="22132" y="168430"/>
                  </a:lnTo>
                  <a:lnTo>
                    <a:pt x="30683" y="133310"/>
                  </a:lnTo>
                  <a:lnTo>
                    <a:pt x="39919" y="92682"/>
                  </a:lnTo>
                  <a:lnTo>
                    <a:pt x="49359" y="52187"/>
                  </a:lnTo>
                  <a:lnTo>
                    <a:pt x="58858" y="23491"/>
                  </a:lnTo>
                  <a:lnTo>
                    <a:pt x="68025" y="11357"/>
                  </a:lnTo>
                  <a:lnTo>
                    <a:pt x="78096" y="3494"/>
                  </a:lnTo>
                  <a:lnTo>
                    <a:pt x="86100" y="0"/>
                  </a:lnTo>
                  <a:lnTo>
                    <a:pt x="90774" y="2244"/>
                  </a:lnTo>
                  <a:lnTo>
                    <a:pt x="101612" y="13202"/>
                  </a:lnTo>
                  <a:lnTo>
                    <a:pt x="114558" y="42278"/>
                  </a:lnTo>
                  <a:lnTo>
                    <a:pt x="120040" y="72649"/>
                  </a:lnTo>
                  <a:lnTo>
                    <a:pt x="115677" y="89296"/>
                  </a:lnTo>
                  <a:lnTo>
                    <a:pt x="108800" y="103751"/>
                  </a:lnTo>
                  <a:lnTo>
                    <a:pt x="105743" y="117230"/>
                  </a:lnTo>
                  <a:lnTo>
                    <a:pt x="95918" y="130276"/>
                  </a:lnTo>
                  <a:lnTo>
                    <a:pt x="80968" y="142073"/>
                  </a:lnTo>
                  <a:lnTo>
                    <a:pt x="63740" y="150843"/>
                  </a:lnTo>
                  <a:lnTo>
                    <a:pt x="48322" y="152624"/>
                  </a:lnTo>
                  <a:lnTo>
                    <a:pt x="35473" y="149888"/>
                  </a:lnTo>
                  <a:lnTo>
                    <a:pt x="17573" y="140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776"/>
            <p:cNvSpPr/>
            <p:nvPr>
              <p:custDataLst>
                <p:tags r:id="rId27"/>
              </p:custDataLst>
            </p:nvPr>
          </p:nvSpPr>
          <p:spPr>
            <a:xfrm>
              <a:off x="3562350" y="4914900"/>
              <a:ext cx="82670" cy="257176"/>
            </a:xfrm>
            <a:custGeom>
              <a:avLst/>
              <a:gdLst/>
              <a:ahLst/>
              <a:cxnLst/>
              <a:rect l="0" t="0" r="0" b="0"/>
              <a:pathLst>
                <a:path w="82670" h="257176">
                  <a:moveTo>
                    <a:pt x="38100" y="0"/>
                  </a:moveTo>
                  <a:lnTo>
                    <a:pt x="38100" y="0"/>
                  </a:lnTo>
                  <a:lnTo>
                    <a:pt x="69672" y="18314"/>
                  </a:lnTo>
                  <a:lnTo>
                    <a:pt x="75023" y="27026"/>
                  </a:lnTo>
                  <a:lnTo>
                    <a:pt x="82554" y="63511"/>
                  </a:lnTo>
                  <a:lnTo>
                    <a:pt x="82669" y="101603"/>
                  </a:lnTo>
                  <a:lnTo>
                    <a:pt x="71296" y="139701"/>
                  </a:lnTo>
                  <a:lnTo>
                    <a:pt x="57436" y="184855"/>
                  </a:lnTo>
                  <a:lnTo>
                    <a:pt x="39450" y="219842"/>
                  </a:lnTo>
                  <a:lnTo>
                    <a:pt x="16573" y="24760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777"/>
            <p:cNvSpPr/>
            <p:nvPr>
              <p:custDataLst>
                <p:tags r:id="rId28"/>
              </p:custDataLst>
            </p:nvPr>
          </p:nvSpPr>
          <p:spPr>
            <a:xfrm>
              <a:off x="3708495" y="4690337"/>
              <a:ext cx="63406" cy="176939"/>
            </a:xfrm>
            <a:custGeom>
              <a:avLst/>
              <a:gdLst/>
              <a:ahLst/>
              <a:cxnLst/>
              <a:rect l="0" t="0" r="0" b="0"/>
              <a:pathLst>
                <a:path w="63406" h="176939">
                  <a:moveTo>
                    <a:pt x="63405" y="5488"/>
                  </a:moveTo>
                  <a:lnTo>
                    <a:pt x="63405" y="5488"/>
                  </a:lnTo>
                  <a:lnTo>
                    <a:pt x="63405" y="432"/>
                  </a:lnTo>
                  <a:lnTo>
                    <a:pt x="62347" y="0"/>
                  </a:lnTo>
                  <a:lnTo>
                    <a:pt x="58348" y="2344"/>
                  </a:lnTo>
                  <a:lnTo>
                    <a:pt x="35959" y="23526"/>
                  </a:lnTo>
                  <a:lnTo>
                    <a:pt x="13525" y="66581"/>
                  </a:lnTo>
                  <a:lnTo>
                    <a:pt x="1706" y="96262"/>
                  </a:lnTo>
                  <a:lnTo>
                    <a:pt x="0" y="112508"/>
                  </a:lnTo>
                  <a:lnTo>
                    <a:pt x="2769" y="130310"/>
                  </a:lnTo>
                  <a:lnTo>
                    <a:pt x="10350" y="145984"/>
                  </a:lnTo>
                  <a:lnTo>
                    <a:pt x="20874" y="163886"/>
                  </a:lnTo>
                  <a:lnTo>
                    <a:pt x="22351" y="168237"/>
                  </a:lnTo>
                  <a:lnTo>
                    <a:pt x="25452" y="171137"/>
                  </a:lnTo>
                  <a:lnTo>
                    <a:pt x="34543" y="174360"/>
                  </a:lnTo>
                  <a:lnTo>
                    <a:pt x="5388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778"/>
            <p:cNvSpPr/>
            <p:nvPr>
              <p:custDataLst>
                <p:tags r:id="rId29"/>
              </p:custDataLst>
            </p:nvPr>
          </p:nvSpPr>
          <p:spPr>
            <a:xfrm>
              <a:off x="3842612" y="4737517"/>
              <a:ext cx="85518" cy="114527"/>
            </a:xfrm>
            <a:custGeom>
              <a:avLst/>
              <a:gdLst/>
              <a:ahLst/>
              <a:cxnLst/>
              <a:rect l="0" t="0" r="0" b="0"/>
              <a:pathLst>
                <a:path w="85518" h="114527">
                  <a:moveTo>
                    <a:pt x="15013" y="24983"/>
                  </a:moveTo>
                  <a:lnTo>
                    <a:pt x="15013" y="24983"/>
                  </a:lnTo>
                  <a:lnTo>
                    <a:pt x="9956" y="24983"/>
                  </a:lnTo>
                  <a:lnTo>
                    <a:pt x="8467" y="26041"/>
                  </a:lnTo>
                  <a:lnTo>
                    <a:pt x="7474" y="27805"/>
                  </a:lnTo>
                  <a:lnTo>
                    <a:pt x="5881" y="38240"/>
                  </a:lnTo>
                  <a:lnTo>
                    <a:pt x="5503" y="81006"/>
                  </a:lnTo>
                  <a:lnTo>
                    <a:pt x="5488" y="113260"/>
                  </a:lnTo>
                  <a:lnTo>
                    <a:pt x="4430" y="114526"/>
                  </a:lnTo>
                  <a:lnTo>
                    <a:pt x="2666" y="114312"/>
                  </a:lnTo>
                  <a:lnTo>
                    <a:pt x="432" y="113111"/>
                  </a:lnTo>
                  <a:lnTo>
                    <a:pt x="0" y="109135"/>
                  </a:lnTo>
                  <a:lnTo>
                    <a:pt x="5925" y="63167"/>
                  </a:lnTo>
                  <a:lnTo>
                    <a:pt x="24749" y="15649"/>
                  </a:lnTo>
                  <a:lnTo>
                    <a:pt x="30982" y="4959"/>
                  </a:lnTo>
                  <a:lnTo>
                    <a:pt x="37279" y="208"/>
                  </a:lnTo>
                  <a:lnTo>
                    <a:pt x="41499" y="0"/>
                  </a:lnTo>
                  <a:lnTo>
                    <a:pt x="51832" y="2591"/>
                  </a:lnTo>
                  <a:lnTo>
                    <a:pt x="64493" y="9999"/>
                  </a:lnTo>
                  <a:lnTo>
                    <a:pt x="74947" y="29010"/>
                  </a:lnTo>
                  <a:lnTo>
                    <a:pt x="84747" y="54751"/>
                  </a:lnTo>
                  <a:lnTo>
                    <a:pt x="85517" y="70316"/>
                  </a:lnTo>
                  <a:lnTo>
                    <a:pt x="81688" y="11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779"/>
            <p:cNvSpPr/>
            <p:nvPr>
              <p:custDataLst>
                <p:tags r:id="rId30"/>
              </p:custDataLst>
            </p:nvPr>
          </p:nvSpPr>
          <p:spPr>
            <a:xfrm>
              <a:off x="4648200" y="4629150"/>
              <a:ext cx="109274" cy="276226"/>
            </a:xfrm>
            <a:custGeom>
              <a:avLst/>
              <a:gdLst/>
              <a:ahLst/>
              <a:cxnLst/>
              <a:rect l="0" t="0" r="0" b="0"/>
              <a:pathLst>
                <a:path w="109274" h="276226">
                  <a:moveTo>
                    <a:pt x="66675" y="0"/>
                  </a:moveTo>
                  <a:lnTo>
                    <a:pt x="66675" y="0"/>
                  </a:lnTo>
                  <a:lnTo>
                    <a:pt x="71732" y="0"/>
                  </a:lnTo>
                  <a:lnTo>
                    <a:pt x="77036" y="2822"/>
                  </a:lnTo>
                  <a:lnTo>
                    <a:pt x="79932" y="5056"/>
                  </a:lnTo>
                  <a:lnTo>
                    <a:pt x="89065" y="23370"/>
                  </a:lnTo>
                  <a:lnTo>
                    <a:pt x="99763" y="70290"/>
                  </a:lnTo>
                  <a:lnTo>
                    <a:pt x="109273" y="107645"/>
                  </a:lnTo>
                  <a:lnTo>
                    <a:pt x="103155" y="150772"/>
                  </a:lnTo>
                  <a:lnTo>
                    <a:pt x="91754" y="185122"/>
                  </a:lnTo>
                  <a:lnTo>
                    <a:pt x="61080" y="231041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780"/>
            <p:cNvSpPr/>
            <p:nvPr>
              <p:custDataLst>
                <p:tags r:id="rId31"/>
              </p:custDataLst>
            </p:nvPr>
          </p:nvSpPr>
          <p:spPr>
            <a:xfrm>
              <a:off x="4620133" y="4705350"/>
              <a:ext cx="37593" cy="18567"/>
            </a:xfrm>
            <a:custGeom>
              <a:avLst/>
              <a:gdLst/>
              <a:ahLst/>
              <a:cxnLst/>
              <a:rect l="0" t="0" r="0" b="0"/>
              <a:pathLst>
                <a:path w="37593" h="18567">
                  <a:moveTo>
                    <a:pt x="18542" y="0"/>
                  </a:moveTo>
                  <a:lnTo>
                    <a:pt x="18542" y="0"/>
                  </a:lnTo>
                  <a:lnTo>
                    <a:pt x="13485" y="0"/>
                  </a:lnTo>
                  <a:lnTo>
                    <a:pt x="8181" y="2822"/>
                  </a:lnTo>
                  <a:lnTo>
                    <a:pt x="5285" y="5056"/>
                  </a:lnTo>
                  <a:lnTo>
                    <a:pt x="3354" y="5488"/>
                  </a:lnTo>
                  <a:lnTo>
                    <a:pt x="2067" y="4716"/>
                  </a:lnTo>
                  <a:lnTo>
                    <a:pt x="1209" y="3144"/>
                  </a:lnTo>
                  <a:lnTo>
                    <a:pt x="636" y="3155"/>
                  </a:lnTo>
                  <a:lnTo>
                    <a:pt x="0" y="5988"/>
                  </a:lnTo>
                  <a:lnTo>
                    <a:pt x="2540" y="10776"/>
                  </a:lnTo>
                  <a:lnTo>
                    <a:pt x="4699" y="13534"/>
                  </a:lnTo>
                  <a:lnTo>
                    <a:pt x="12742" y="16599"/>
                  </a:lnTo>
                  <a:lnTo>
                    <a:pt x="30096" y="18566"/>
                  </a:lnTo>
                  <a:lnTo>
                    <a:pt x="32595" y="17669"/>
                  </a:lnTo>
                  <a:lnTo>
                    <a:pt x="34260" y="16013"/>
                  </a:lnTo>
                  <a:lnTo>
                    <a:pt x="36111" y="11350"/>
                  </a:lnTo>
                  <a:lnTo>
                    <a:pt x="37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781"/>
            <p:cNvSpPr/>
            <p:nvPr>
              <p:custDataLst>
                <p:tags r:id="rId32"/>
              </p:custDataLst>
            </p:nvPr>
          </p:nvSpPr>
          <p:spPr>
            <a:xfrm>
              <a:off x="4629150" y="47815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28379"/>
                  </a:lnTo>
                  <a:lnTo>
                    <a:pt x="2822" y="36601"/>
                  </a:lnTo>
                  <a:lnTo>
                    <a:pt x="6546" y="43784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782"/>
            <p:cNvSpPr/>
            <p:nvPr>
              <p:custDataLst>
                <p:tags r:id="rId33"/>
              </p:custDataLst>
            </p:nvPr>
          </p:nvSpPr>
          <p:spPr>
            <a:xfrm>
              <a:off x="4422037" y="4667642"/>
              <a:ext cx="149964" cy="161534"/>
            </a:xfrm>
            <a:custGeom>
              <a:avLst/>
              <a:gdLst/>
              <a:ahLst/>
              <a:cxnLst/>
              <a:rect l="0" t="0" r="0" b="0"/>
              <a:pathLst>
                <a:path w="149964" h="161534">
                  <a:moveTo>
                    <a:pt x="149963" y="9133"/>
                  </a:moveTo>
                  <a:lnTo>
                    <a:pt x="149963" y="9133"/>
                  </a:lnTo>
                  <a:lnTo>
                    <a:pt x="149963" y="4077"/>
                  </a:lnTo>
                  <a:lnTo>
                    <a:pt x="148905" y="2588"/>
                  </a:lnTo>
                  <a:lnTo>
                    <a:pt x="147141" y="1594"/>
                  </a:lnTo>
                  <a:lnTo>
                    <a:pt x="136706" y="0"/>
                  </a:lnTo>
                  <a:lnTo>
                    <a:pt x="130665" y="2605"/>
                  </a:lnTo>
                  <a:lnTo>
                    <a:pt x="113107" y="17956"/>
                  </a:lnTo>
                  <a:lnTo>
                    <a:pt x="107124" y="26460"/>
                  </a:lnTo>
                  <a:lnTo>
                    <a:pt x="102348" y="34826"/>
                  </a:lnTo>
                  <a:lnTo>
                    <a:pt x="57641" y="82293"/>
                  </a:lnTo>
                  <a:lnTo>
                    <a:pt x="19766" y="128470"/>
                  </a:lnTo>
                  <a:lnTo>
                    <a:pt x="0" y="157655"/>
                  </a:lnTo>
                  <a:lnTo>
                    <a:pt x="246" y="158947"/>
                  </a:lnTo>
                  <a:lnTo>
                    <a:pt x="7088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783"/>
            <p:cNvSpPr/>
            <p:nvPr>
              <p:custDataLst>
                <p:tags r:id="rId34"/>
              </p:custDataLst>
            </p:nvPr>
          </p:nvSpPr>
          <p:spPr>
            <a:xfrm>
              <a:off x="4430449" y="4686692"/>
              <a:ext cx="112977" cy="132959"/>
            </a:xfrm>
            <a:custGeom>
              <a:avLst/>
              <a:gdLst/>
              <a:ahLst/>
              <a:cxnLst/>
              <a:rect l="0" t="0" r="0" b="0"/>
              <a:pathLst>
                <a:path w="112977" h="132959">
                  <a:moveTo>
                    <a:pt x="8201" y="9133"/>
                  </a:moveTo>
                  <a:lnTo>
                    <a:pt x="8201" y="9133"/>
                  </a:lnTo>
                  <a:lnTo>
                    <a:pt x="0" y="932"/>
                  </a:lnTo>
                  <a:lnTo>
                    <a:pt x="617" y="491"/>
                  </a:lnTo>
                  <a:lnTo>
                    <a:pt x="4125" y="0"/>
                  </a:lnTo>
                  <a:lnTo>
                    <a:pt x="9212" y="2605"/>
                  </a:lnTo>
                  <a:lnTo>
                    <a:pt x="51383" y="40019"/>
                  </a:lnTo>
                  <a:lnTo>
                    <a:pt x="65494" y="51435"/>
                  </a:lnTo>
                  <a:lnTo>
                    <a:pt x="96752" y="96202"/>
                  </a:lnTo>
                  <a:lnTo>
                    <a:pt x="112976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784"/>
            <p:cNvSpPr/>
            <p:nvPr>
              <p:custDataLst>
                <p:tags r:id="rId35"/>
              </p:custDataLst>
            </p:nvPr>
          </p:nvSpPr>
          <p:spPr>
            <a:xfrm>
              <a:off x="4203309" y="4657725"/>
              <a:ext cx="168667" cy="170203"/>
            </a:xfrm>
            <a:custGeom>
              <a:avLst/>
              <a:gdLst/>
              <a:ahLst/>
              <a:cxnLst/>
              <a:rect l="0" t="0" r="0" b="0"/>
              <a:pathLst>
                <a:path w="168667" h="170203">
                  <a:moveTo>
                    <a:pt x="130566" y="0"/>
                  </a:moveTo>
                  <a:lnTo>
                    <a:pt x="130566" y="0"/>
                  </a:lnTo>
                  <a:lnTo>
                    <a:pt x="145317" y="0"/>
                  </a:lnTo>
                  <a:lnTo>
                    <a:pt x="143119" y="0"/>
                  </a:lnTo>
                  <a:lnTo>
                    <a:pt x="138615" y="5645"/>
                  </a:lnTo>
                  <a:lnTo>
                    <a:pt x="127100" y="21459"/>
                  </a:lnTo>
                  <a:lnTo>
                    <a:pt x="99424" y="34773"/>
                  </a:lnTo>
                  <a:lnTo>
                    <a:pt x="53066" y="49602"/>
                  </a:lnTo>
                  <a:lnTo>
                    <a:pt x="47149" y="52118"/>
                  </a:lnTo>
                  <a:lnTo>
                    <a:pt x="37753" y="60558"/>
                  </a:lnTo>
                  <a:lnTo>
                    <a:pt x="28154" y="73111"/>
                  </a:lnTo>
                  <a:lnTo>
                    <a:pt x="28425" y="75199"/>
                  </a:lnTo>
                  <a:lnTo>
                    <a:pt x="31548" y="80341"/>
                  </a:lnTo>
                  <a:lnTo>
                    <a:pt x="39286" y="83333"/>
                  </a:lnTo>
                  <a:lnTo>
                    <a:pt x="84126" y="93054"/>
                  </a:lnTo>
                  <a:lnTo>
                    <a:pt x="121001" y="96019"/>
                  </a:lnTo>
                  <a:lnTo>
                    <a:pt x="124189" y="97879"/>
                  </a:lnTo>
                  <a:lnTo>
                    <a:pt x="126315" y="100178"/>
                  </a:lnTo>
                  <a:lnTo>
                    <a:pt x="124557" y="102769"/>
                  </a:lnTo>
                  <a:lnTo>
                    <a:pt x="87065" y="120753"/>
                  </a:lnTo>
                  <a:lnTo>
                    <a:pt x="46181" y="131482"/>
                  </a:lnTo>
                  <a:lnTo>
                    <a:pt x="16766" y="140585"/>
                  </a:lnTo>
                  <a:lnTo>
                    <a:pt x="6610" y="146444"/>
                  </a:lnTo>
                  <a:lnTo>
                    <a:pt x="1391" y="152575"/>
                  </a:lnTo>
                  <a:lnTo>
                    <a:pt x="0" y="155692"/>
                  </a:lnTo>
                  <a:lnTo>
                    <a:pt x="2247" y="158828"/>
                  </a:lnTo>
                  <a:lnTo>
                    <a:pt x="13210" y="165134"/>
                  </a:lnTo>
                  <a:lnTo>
                    <a:pt x="48236" y="170202"/>
                  </a:lnTo>
                  <a:lnTo>
                    <a:pt x="86887" y="170022"/>
                  </a:lnTo>
                  <a:lnTo>
                    <a:pt x="16866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785"/>
            <p:cNvSpPr/>
            <p:nvPr>
              <p:custDataLst>
                <p:tags r:id="rId36"/>
              </p:custDataLst>
            </p:nvPr>
          </p:nvSpPr>
          <p:spPr>
            <a:xfrm>
              <a:off x="4011349" y="4801920"/>
              <a:ext cx="84402" cy="8206"/>
            </a:xfrm>
            <a:custGeom>
              <a:avLst/>
              <a:gdLst/>
              <a:ahLst/>
              <a:cxnLst/>
              <a:rect l="0" t="0" r="0" b="0"/>
              <a:pathLst>
                <a:path w="84402" h="8206">
                  <a:moveTo>
                    <a:pt x="8201" y="8205"/>
                  </a:moveTo>
                  <a:lnTo>
                    <a:pt x="8201" y="8205"/>
                  </a:lnTo>
                  <a:lnTo>
                    <a:pt x="0" y="8205"/>
                  </a:lnTo>
                  <a:lnTo>
                    <a:pt x="4125" y="8205"/>
                  </a:lnTo>
                  <a:lnTo>
                    <a:pt x="39414" y="4"/>
                  </a:lnTo>
                  <a:lnTo>
                    <a:pt x="66735" y="0"/>
                  </a:lnTo>
                  <a:lnTo>
                    <a:pt x="84401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842"/>
          <p:cNvGrpSpPr/>
          <p:nvPr/>
        </p:nvGrpSpPr>
        <p:grpSpPr>
          <a:xfrm>
            <a:off x="1849886" y="5695950"/>
            <a:ext cx="901319" cy="964327"/>
            <a:chOff x="1849886" y="5695950"/>
            <a:chExt cx="901319" cy="964327"/>
          </a:xfrm>
        </p:grpSpPr>
        <p:sp>
          <p:nvSpPr>
            <p:cNvPr id="327" name="SMARTInkShape-4786"/>
            <p:cNvSpPr/>
            <p:nvPr>
              <p:custDataLst>
                <p:tags r:id="rId9"/>
              </p:custDataLst>
            </p:nvPr>
          </p:nvSpPr>
          <p:spPr>
            <a:xfrm>
              <a:off x="2182193" y="5743575"/>
              <a:ext cx="132383" cy="329534"/>
            </a:xfrm>
            <a:custGeom>
              <a:avLst/>
              <a:gdLst/>
              <a:ahLst/>
              <a:cxnLst/>
              <a:rect l="0" t="0" r="0" b="0"/>
              <a:pathLst>
                <a:path w="132383" h="329534">
                  <a:moveTo>
                    <a:pt x="46657" y="0"/>
                  </a:moveTo>
                  <a:lnTo>
                    <a:pt x="46657" y="0"/>
                  </a:lnTo>
                  <a:lnTo>
                    <a:pt x="41601" y="36628"/>
                  </a:lnTo>
                  <a:lnTo>
                    <a:pt x="31469" y="81397"/>
                  </a:lnTo>
                  <a:lnTo>
                    <a:pt x="23059" y="124718"/>
                  </a:lnTo>
                  <a:lnTo>
                    <a:pt x="18007" y="164218"/>
                  </a:lnTo>
                  <a:lnTo>
                    <a:pt x="11827" y="202586"/>
                  </a:lnTo>
                  <a:lnTo>
                    <a:pt x="6381" y="241767"/>
                  </a:lnTo>
                  <a:lnTo>
                    <a:pt x="0" y="286896"/>
                  </a:lnTo>
                  <a:lnTo>
                    <a:pt x="377" y="307375"/>
                  </a:lnTo>
                  <a:lnTo>
                    <a:pt x="4216" y="320408"/>
                  </a:lnTo>
                  <a:lnTo>
                    <a:pt x="6721" y="324730"/>
                  </a:lnTo>
                  <a:lnTo>
                    <a:pt x="12327" y="329533"/>
                  </a:lnTo>
                  <a:lnTo>
                    <a:pt x="23991" y="328845"/>
                  </a:lnTo>
                  <a:lnTo>
                    <a:pt x="66485" y="316903"/>
                  </a:lnTo>
                  <a:lnTo>
                    <a:pt x="108378" y="306603"/>
                  </a:lnTo>
                  <a:lnTo>
                    <a:pt x="132382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787"/>
            <p:cNvSpPr/>
            <p:nvPr>
              <p:custDataLst>
                <p:tags r:id="rId10"/>
              </p:custDataLst>
            </p:nvPr>
          </p:nvSpPr>
          <p:spPr>
            <a:xfrm>
              <a:off x="2413226" y="5725849"/>
              <a:ext cx="101375" cy="301320"/>
            </a:xfrm>
            <a:custGeom>
              <a:avLst/>
              <a:gdLst/>
              <a:ahLst/>
              <a:cxnLst/>
              <a:rect l="0" t="0" r="0" b="0"/>
              <a:pathLst>
                <a:path w="101375" h="301320">
                  <a:moveTo>
                    <a:pt x="91849" y="8201"/>
                  </a:moveTo>
                  <a:lnTo>
                    <a:pt x="91849" y="8201"/>
                  </a:lnTo>
                  <a:lnTo>
                    <a:pt x="86793" y="3145"/>
                  </a:lnTo>
                  <a:lnTo>
                    <a:pt x="81488" y="662"/>
                  </a:lnTo>
                  <a:lnTo>
                    <a:pt x="78591" y="0"/>
                  </a:lnTo>
                  <a:lnTo>
                    <a:pt x="75603" y="1676"/>
                  </a:lnTo>
                  <a:lnTo>
                    <a:pt x="49287" y="34422"/>
                  </a:lnTo>
                  <a:lnTo>
                    <a:pt x="27742" y="78606"/>
                  </a:lnTo>
                  <a:lnTo>
                    <a:pt x="9637" y="125109"/>
                  </a:lnTo>
                  <a:lnTo>
                    <a:pt x="933" y="166430"/>
                  </a:lnTo>
                  <a:lnTo>
                    <a:pt x="0" y="211129"/>
                  </a:lnTo>
                  <a:lnTo>
                    <a:pt x="10072" y="249538"/>
                  </a:lnTo>
                  <a:lnTo>
                    <a:pt x="13170" y="267509"/>
                  </a:lnTo>
                  <a:lnTo>
                    <a:pt x="17171" y="274206"/>
                  </a:lnTo>
                  <a:lnTo>
                    <a:pt x="30084" y="284471"/>
                  </a:lnTo>
                  <a:lnTo>
                    <a:pt x="63186" y="298625"/>
                  </a:lnTo>
                  <a:lnTo>
                    <a:pt x="77699" y="301319"/>
                  </a:lnTo>
                  <a:lnTo>
                    <a:pt x="101374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788"/>
            <p:cNvSpPr/>
            <p:nvPr>
              <p:custDataLst>
                <p:tags r:id="rId11"/>
              </p:custDataLst>
            </p:nvPr>
          </p:nvSpPr>
          <p:spPr>
            <a:xfrm>
              <a:off x="2571750" y="5803285"/>
              <a:ext cx="82969" cy="317980"/>
            </a:xfrm>
            <a:custGeom>
              <a:avLst/>
              <a:gdLst/>
              <a:ahLst/>
              <a:cxnLst/>
              <a:rect l="0" t="0" r="0" b="0"/>
              <a:pathLst>
                <a:path w="82969" h="317980">
                  <a:moveTo>
                    <a:pt x="0" y="121265"/>
                  </a:moveTo>
                  <a:lnTo>
                    <a:pt x="0" y="121265"/>
                  </a:lnTo>
                  <a:lnTo>
                    <a:pt x="0" y="115777"/>
                  </a:lnTo>
                  <a:lnTo>
                    <a:pt x="0" y="162673"/>
                  </a:lnTo>
                  <a:lnTo>
                    <a:pt x="0" y="206821"/>
                  </a:lnTo>
                  <a:lnTo>
                    <a:pt x="0" y="249564"/>
                  </a:lnTo>
                  <a:lnTo>
                    <a:pt x="5056" y="289130"/>
                  </a:lnTo>
                  <a:lnTo>
                    <a:pt x="9133" y="317979"/>
                  </a:lnTo>
                  <a:lnTo>
                    <a:pt x="4352" y="305139"/>
                  </a:lnTo>
                  <a:lnTo>
                    <a:pt x="1289" y="271114"/>
                  </a:lnTo>
                  <a:lnTo>
                    <a:pt x="573" y="239723"/>
                  </a:lnTo>
                  <a:lnTo>
                    <a:pt x="170" y="194816"/>
                  </a:lnTo>
                  <a:lnTo>
                    <a:pt x="50" y="158581"/>
                  </a:lnTo>
                  <a:lnTo>
                    <a:pt x="10" y="113467"/>
                  </a:lnTo>
                  <a:lnTo>
                    <a:pt x="3" y="73564"/>
                  </a:lnTo>
                  <a:lnTo>
                    <a:pt x="5057" y="43396"/>
                  </a:lnTo>
                  <a:lnTo>
                    <a:pt x="25535" y="6082"/>
                  </a:lnTo>
                  <a:lnTo>
                    <a:pt x="28665" y="3202"/>
                  </a:lnTo>
                  <a:lnTo>
                    <a:pt x="37787" y="0"/>
                  </a:lnTo>
                  <a:lnTo>
                    <a:pt x="51719" y="4223"/>
                  </a:lnTo>
                  <a:lnTo>
                    <a:pt x="59879" y="8312"/>
                  </a:lnTo>
                  <a:lnTo>
                    <a:pt x="71769" y="21322"/>
                  </a:lnTo>
                  <a:lnTo>
                    <a:pt x="79522" y="37688"/>
                  </a:lnTo>
                  <a:lnTo>
                    <a:pt x="82968" y="55545"/>
                  </a:lnTo>
                  <a:lnTo>
                    <a:pt x="79852" y="83448"/>
                  </a:lnTo>
                  <a:lnTo>
                    <a:pt x="72226" y="101711"/>
                  </a:lnTo>
                  <a:lnTo>
                    <a:pt x="58207" y="118881"/>
                  </a:lnTo>
                  <a:lnTo>
                    <a:pt x="35591" y="132319"/>
                  </a:lnTo>
                  <a:lnTo>
                    <a:pt x="29019" y="133925"/>
                  </a:lnTo>
                  <a:lnTo>
                    <a:pt x="9525" y="130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789"/>
            <p:cNvSpPr/>
            <p:nvPr>
              <p:custDataLst>
                <p:tags r:id="rId12"/>
              </p:custDataLst>
            </p:nvPr>
          </p:nvSpPr>
          <p:spPr>
            <a:xfrm>
              <a:off x="2619375" y="5695950"/>
              <a:ext cx="131830" cy="361951"/>
            </a:xfrm>
            <a:custGeom>
              <a:avLst/>
              <a:gdLst/>
              <a:ahLst/>
              <a:cxnLst/>
              <a:rect l="0" t="0" r="0" b="0"/>
              <a:pathLst>
                <a:path w="131830" h="361951">
                  <a:moveTo>
                    <a:pt x="85725" y="0"/>
                  </a:moveTo>
                  <a:lnTo>
                    <a:pt x="85725" y="0"/>
                  </a:lnTo>
                  <a:lnTo>
                    <a:pt x="95838" y="5056"/>
                  </a:lnTo>
                  <a:lnTo>
                    <a:pt x="112240" y="28427"/>
                  </a:lnTo>
                  <a:lnTo>
                    <a:pt x="125449" y="57105"/>
                  </a:lnTo>
                  <a:lnTo>
                    <a:pt x="131009" y="95825"/>
                  </a:lnTo>
                  <a:lnTo>
                    <a:pt x="131829" y="141107"/>
                  </a:lnTo>
                  <a:lnTo>
                    <a:pt x="122897" y="180626"/>
                  </a:lnTo>
                  <a:lnTo>
                    <a:pt x="111203" y="215091"/>
                  </a:lnTo>
                  <a:lnTo>
                    <a:pt x="93345" y="258975"/>
                  </a:lnTo>
                  <a:lnTo>
                    <a:pt x="66006" y="30221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790"/>
            <p:cNvSpPr/>
            <p:nvPr>
              <p:custDataLst>
                <p:tags r:id="rId13"/>
              </p:custDataLst>
            </p:nvPr>
          </p:nvSpPr>
          <p:spPr>
            <a:xfrm>
              <a:off x="1895475" y="6219825"/>
              <a:ext cx="685801" cy="95251"/>
            </a:xfrm>
            <a:custGeom>
              <a:avLst/>
              <a:gdLst/>
              <a:ahLst/>
              <a:cxnLst/>
              <a:rect l="0" t="0" r="0" b="0"/>
              <a:pathLst>
                <a:path w="685801" h="95251">
                  <a:moveTo>
                    <a:pt x="0" y="95250"/>
                  </a:moveTo>
                  <a:lnTo>
                    <a:pt x="0" y="95250"/>
                  </a:lnTo>
                  <a:lnTo>
                    <a:pt x="36963" y="87646"/>
                  </a:lnTo>
                  <a:lnTo>
                    <a:pt x="73629" y="80062"/>
                  </a:lnTo>
                  <a:lnTo>
                    <a:pt x="112362" y="76287"/>
                  </a:lnTo>
                  <a:lnTo>
                    <a:pt x="156882" y="68935"/>
                  </a:lnTo>
                  <a:lnTo>
                    <a:pt x="187906" y="63093"/>
                  </a:lnTo>
                  <a:lnTo>
                    <a:pt x="222155" y="56969"/>
                  </a:lnTo>
                  <a:lnTo>
                    <a:pt x="259603" y="50719"/>
                  </a:lnTo>
                  <a:lnTo>
                    <a:pt x="300940" y="44414"/>
                  </a:lnTo>
                  <a:lnTo>
                    <a:pt x="341185" y="40907"/>
                  </a:lnTo>
                  <a:lnTo>
                    <a:pt x="381296" y="38290"/>
                  </a:lnTo>
                  <a:lnTo>
                    <a:pt x="423818" y="33598"/>
                  </a:lnTo>
                  <a:lnTo>
                    <a:pt x="467411" y="27986"/>
                  </a:lnTo>
                  <a:lnTo>
                    <a:pt x="510422" y="21963"/>
                  </a:lnTo>
                  <a:lnTo>
                    <a:pt x="550704" y="15758"/>
                  </a:lnTo>
                  <a:lnTo>
                    <a:pt x="586952" y="12296"/>
                  </a:lnTo>
                  <a:lnTo>
                    <a:pt x="620701" y="9698"/>
                  </a:lnTo>
                  <a:lnTo>
                    <a:pt x="664159" y="3344"/>
                  </a:lnTo>
                  <a:lnTo>
                    <a:pt x="685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791"/>
            <p:cNvSpPr/>
            <p:nvPr>
              <p:custDataLst>
                <p:tags r:id="rId14"/>
              </p:custDataLst>
            </p:nvPr>
          </p:nvSpPr>
          <p:spPr>
            <a:xfrm>
              <a:off x="2153927" y="6329719"/>
              <a:ext cx="198749" cy="281459"/>
            </a:xfrm>
            <a:custGeom>
              <a:avLst/>
              <a:gdLst/>
              <a:ahLst/>
              <a:cxnLst/>
              <a:rect l="0" t="0" r="0" b="0"/>
              <a:pathLst>
                <a:path w="198749" h="281459">
                  <a:moveTo>
                    <a:pt x="141598" y="204431"/>
                  </a:moveTo>
                  <a:lnTo>
                    <a:pt x="141598" y="204431"/>
                  </a:lnTo>
                  <a:lnTo>
                    <a:pt x="136542" y="199375"/>
                  </a:lnTo>
                  <a:lnTo>
                    <a:pt x="118228" y="196231"/>
                  </a:lnTo>
                  <a:lnTo>
                    <a:pt x="83595" y="196226"/>
                  </a:lnTo>
                  <a:lnTo>
                    <a:pt x="55620" y="203646"/>
                  </a:lnTo>
                  <a:lnTo>
                    <a:pt x="20545" y="224580"/>
                  </a:lnTo>
                  <a:lnTo>
                    <a:pt x="8422" y="235611"/>
                  </a:lnTo>
                  <a:lnTo>
                    <a:pt x="3033" y="244042"/>
                  </a:lnTo>
                  <a:lnTo>
                    <a:pt x="0" y="259794"/>
                  </a:lnTo>
                  <a:lnTo>
                    <a:pt x="4935" y="271724"/>
                  </a:lnTo>
                  <a:lnTo>
                    <a:pt x="9214" y="277868"/>
                  </a:lnTo>
                  <a:lnTo>
                    <a:pt x="15242" y="280905"/>
                  </a:lnTo>
                  <a:lnTo>
                    <a:pt x="30407" y="281458"/>
                  </a:lnTo>
                  <a:lnTo>
                    <a:pt x="61850" y="270763"/>
                  </a:lnTo>
                  <a:lnTo>
                    <a:pt x="87865" y="254188"/>
                  </a:lnTo>
                  <a:lnTo>
                    <a:pt x="122165" y="213358"/>
                  </a:lnTo>
                  <a:lnTo>
                    <a:pt x="142661" y="170622"/>
                  </a:lnTo>
                  <a:lnTo>
                    <a:pt x="153790" y="126562"/>
                  </a:lnTo>
                  <a:lnTo>
                    <a:pt x="151325" y="90342"/>
                  </a:lnTo>
                  <a:lnTo>
                    <a:pt x="143833" y="43057"/>
                  </a:lnTo>
                  <a:lnTo>
                    <a:pt x="140474" y="28992"/>
                  </a:lnTo>
                  <a:lnTo>
                    <a:pt x="131926" y="12159"/>
                  </a:lnTo>
                  <a:lnTo>
                    <a:pt x="126683" y="6400"/>
                  </a:lnTo>
                  <a:lnTo>
                    <a:pt x="115214" y="0"/>
                  </a:lnTo>
                  <a:lnTo>
                    <a:pt x="110250" y="411"/>
                  </a:lnTo>
                  <a:lnTo>
                    <a:pt x="105883" y="2801"/>
                  </a:lnTo>
                  <a:lnTo>
                    <a:pt x="101913" y="6511"/>
                  </a:lnTo>
                  <a:lnTo>
                    <a:pt x="91269" y="26902"/>
                  </a:lnTo>
                  <a:lnTo>
                    <a:pt x="91526" y="63166"/>
                  </a:lnTo>
                  <a:lnTo>
                    <a:pt x="104012" y="110125"/>
                  </a:lnTo>
                  <a:lnTo>
                    <a:pt x="120499" y="151443"/>
                  </a:lnTo>
                  <a:lnTo>
                    <a:pt x="148514" y="198458"/>
                  </a:lnTo>
                  <a:lnTo>
                    <a:pt x="198748" y="242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792"/>
            <p:cNvSpPr/>
            <p:nvPr>
              <p:custDataLst>
                <p:tags r:id="rId15"/>
              </p:custDataLst>
            </p:nvPr>
          </p:nvSpPr>
          <p:spPr>
            <a:xfrm>
              <a:off x="2382574" y="6436314"/>
              <a:ext cx="123939" cy="223963"/>
            </a:xfrm>
            <a:custGeom>
              <a:avLst/>
              <a:gdLst/>
              <a:ahLst/>
              <a:cxnLst/>
              <a:rect l="0" t="0" r="0" b="0"/>
              <a:pathLst>
                <a:path w="123939" h="223963">
                  <a:moveTo>
                    <a:pt x="8201" y="69261"/>
                  </a:moveTo>
                  <a:lnTo>
                    <a:pt x="8201" y="69261"/>
                  </a:lnTo>
                  <a:lnTo>
                    <a:pt x="8201" y="51928"/>
                  </a:lnTo>
                  <a:lnTo>
                    <a:pt x="7143" y="52414"/>
                  </a:lnTo>
                  <a:lnTo>
                    <a:pt x="3145" y="55777"/>
                  </a:lnTo>
                  <a:lnTo>
                    <a:pt x="0" y="78789"/>
                  </a:lnTo>
                  <a:lnTo>
                    <a:pt x="6389" y="121694"/>
                  </a:lnTo>
                  <a:lnTo>
                    <a:pt x="8454" y="141248"/>
                  </a:lnTo>
                  <a:lnTo>
                    <a:pt x="17831" y="185142"/>
                  </a:lnTo>
                  <a:lnTo>
                    <a:pt x="26284" y="223525"/>
                  </a:lnTo>
                  <a:lnTo>
                    <a:pt x="26607" y="223962"/>
                  </a:lnTo>
                  <a:lnTo>
                    <a:pt x="26821" y="223195"/>
                  </a:lnTo>
                  <a:lnTo>
                    <a:pt x="26108" y="185000"/>
                  </a:lnTo>
                  <a:lnTo>
                    <a:pt x="20680" y="147063"/>
                  </a:lnTo>
                  <a:lnTo>
                    <a:pt x="19659" y="104896"/>
                  </a:lnTo>
                  <a:lnTo>
                    <a:pt x="28260" y="58308"/>
                  </a:lnTo>
                  <a:lnTo>
                    <a:pt x="35108" y="35818"/>
                  </a:lnTo>
                  <a:lnTo>
                    <a:pt x="45207" y="18767"/>
                  </a:lnTo>
                  <a:lnTo>
                    <a:pt x="59573" y="6956"/>
                  </a:lnTo>
                  <a:lnTo>
                    <a:pt x="67849" y="2324"/>
                  </a:lnTo>
                  <a:lnTo>
                    <a:pt x="85512" y="0"/>
                  </a:lnTo>
                  <a:lnTo>
                    <a:pt x="100770" y="2495"/>
                  </a:lnTo>
                  <a:lnTo>
                    <a:pt x="104838" y="4642"/>
                  </a:lnTo>
                  <a:lnTo>
                    <a:pt x="121481" y="20748"/>
                  </a:lnTo>
                  <a:lnTo>
                    <a:pt x="123938" y="27394"/>
                  </a:lnTo>
                  <a:lnTo>
                    <a:pt x="122899" y="59907"/>
                  </a:lnTo>
                  <a:lnTo>
                    <a:pt x="112506" y="81659"/>
                  </a:lnTo>
                  <a:lnTo>
                    <a:pt x="99009" y="93468"/>
                  </a:lnTo>
                  <a:lnTo>
                    <a:pt x="61787" y="112078"/>
                  </a:lnTo>
                  <a:lnTo>
                    <a:pt x="8201" y="116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793"/>
            <p:cNvSpPr/>
            <p:nvPr>
              <p:custDataLst>
                <p:tags r:id="rId16"/>
              </p:custDataLst>
            </p:nvPr>
          </p:nvSpPr>
          <p:spPr>
            <a:xfrm>
              <a:off x="1849886" y="5747849"/>
              <a:ext cx="159890" cy="361606"/>
            </a:xfrm>
            <a:custGeom>
              <a:avLst/>
              <a:gdLst/>
              <a:ahLst/>
              <a:cxnLst/>
              <a:rect l="0" t="0" r="0" b="0"/>
              <a:pathLst>
                <a:path w="159890" h="361606">
                  <a:moveTo>
                    <a:pt x="112264" y="214801"/>
                  </a:moveTo>
                  <a:lnTo>
                    <a:pt x="112264" y="214801"/>
                  </a:lnTo>
                  <a:lnTo>
                    <a:pt x="107208" y="214801"/>
                  </a:lnTo>
                  <a:lnTo>
                    <a:pt x="105718" y="213743"/>
                  </a:lnTo>
                  <a:lnTo>
                    <a:pt x="104725" y="211979"/>
                  </a:lnTo>
                  <a:lnTo>
                    <a:pt x="104063" y="209745"/>
                  </a:lnTo>
                  <a:lnTo>
                    <a:pt x="101505" y="209313"/>
                  </a:lnTo>
                  <a:lnTo>
                    <a:pt x="87792" y="211646"/>
                  </a:lnTo>
                  <a:lnTo>
                    <a:pt x="71381" y="208692"/>
                  </a:lnTo>
                  <a:lnTo>
                    <a:pt x="58288" y="213579"/>
                  </a:lnTo>
                  <a:lnTo>
                    <a:pt x="35437" y="227534"/>
                  </a:lnTo>
                  <a:lnTo>
                    <a:pt x="19650" y="244326"/>
                  </a:lnTo>
                  <a:lnTo>
                    <a:pt x="4835" y="274021"/>
                  </a:lnTo>
                  <a:lnTo>
                    <a:pt x="0" y="306195"/>
                  </a:lnTo>
                  <a:lnTo>
                    <a:pt x="3624" y="337483"/>
                  </a:lnTo>
                  <a:lnTo>
                    <a:pt x="8593" y="348701"/>
                  </a:lnTo>
                  <a:lnTo>
                    <a:pt x="11400" y="351693"/>
                  </a:lnTo>
                  <a:lnTo>
                    <a:pt x="30520" y="360960"/>
                  </a:lnTo>
                  <a:lnTo>
                    <a:pt x="47358" y="361605"/>
                  </a:lnTo>
                  <a:lnTo>
                    <a:pt x="65425" y="357305"/>
                  </a:lnTo>
                  <a:lnTo>
                    <a:pt x="84039" y="348339"/>
                  </a:lnTo>
                  <a:lnTo>
                    <a:pt x="100072" y="331654"/>
                  </a:lnTo>
                  <a:lnTo>
                    <a:pt x="112137" y="312244"/>
                  </a:lnTo>
                  <a:lnTo>
                    <a:pt x="125575" y="270776"/>
                  </a:lnTo>
                  <a:lnTo>
                    <a:pt x="130180" y="230445"/>
                  </a:lnTo>
                  <a:lnTo>
                    <a:pt x="130978" y="185569"/>
                  </a:lnTo>
                  <a:lnTo>
                    <a:pt x="130156" y="147578"/>
                  </a:lnTo>
                  <a:lnTo>
                    <a:pt x="126213" y="115075"/>
                  </a:lnTo>
                  <a:lnTo>
                    <a:pt x="123755" y="82284"/>
                  </a:lnTo>
                  <a:lnTo>
                    <a:pt x="122372" y="42540"/>
                  </a:lnTo>
                  <a:lnTo>
                    <a:pt x="119140" y="17358"/>
                  </a:lnTo>
                  <a:lnTo>
                    <a:pt x="114261" y="5340"/>
                  </a:lnTo>
                  <a:lnTo>
                    <a:pt x="108566" y="0"/>
                  </a:lnTo>
                  <a:lnTo>
                    <a:pt x="105565" y="692"/>
                  </a:lnTo>
                  <a:lnTo>
                    <a:pt x="99409" y="7105"/>
                  </a:lnTo>
                  <a:lnTo>
                    <a:pt x="89993" y="27673"/>
                  </a:lnTo>
                  <a:lnTo>
                    <a:pt x="84934" y="65184"/>
                  </a:lnTo>
                  <a:lnTo>
                    <a:pt x="85116" y="107440"/>
                  </a:lnTo>
                  <a:lnTo>
                    <a:pt x="88909" y="141685"/>
                  </a:lnTo>
                  <a:lnTo>
                    <a:pt x="96995" y="181496"/>
                  </a:lnTo>
                  <a:lnTo>
                    <a:pt x="106093" y="223512"/>
                  </a:lnTo>
                  <a:lnTo>
                    <a:pt x="118649" y="264421"/>
                  </a:lnTo>
                  <a:lnTo>
                    <a:pt x="131321" y="308251"/>
                  </a:lnTo>
                  <a:lnTo>
                    <a:pt x="137667" y="325126"/>
                  </a:lnTo>
                  <a:lnTo>
                    <a:pt x="144015" y="332626"/>
                  </a:lnTo>
                  <a:lnTo>
                    <a:pt x="150365" y="335959"/>
                  </a:lnTo>
                  <a:lnTo>
                    <a:pt x="159889" y="338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843"/>
          <p:cNvGrpSpPr/>
          <p:nvPr/>
        </p:nvGrpSpPr>
        <p:grpSpPr>
          <a:xfrm>
            <a:off x="3105150" y="6025864"/>
            <a:ext cx="644652" cy="244500"/>
            <a:chOff x="3105150" y="6025864"/>
            <a:chExt cx="644652" cy="244500"/>
          </a:xfrm>
        </p:grpSpPr>
        <p:sp>
          <p:nvSpPr>
            <p:cNvPr id="336" name="SMARTInkShape-4794"/>
            <p:cNvSpPr/>
            <p:nvPr>
              <p:custDataLst>
                <p:tags r:id="rId6"/>
              </p:custDataLst>
            </p:nvPr>
          </p:nvSpPr>
          <p:spPr>
            <a:xfrm>
              <a:off x="3105150" y="6162675"/>
              <a:ext cx="247651" cy="17110"/>
            </a:xfrm>
            <a:custGeom>
              <a:avLst/>
              <a:gdLst/>
              <a:ahLst/>
              <a:cxnLst/>
              <a:rect l="0" t="0" r="0" b="0"/>
              <a:pathLst>
                <a:path w="247651" h="17110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3183" y="17064"/>
                  </a:lnTo>
                  <a:lnTo>
                    <a:pt x="27026" y="17109"/>
                  </a:lnTo>
                  <a:lnTo>
                    <a:pt x="65628" y="12242"/>
                  </a:lnTo>
                  <a:lnTo>
                    <a:pt x="99018" y="10733"/>
                  </a:lnTo>
                  <a:lnTo>
                    <a:pt x="132202" y="10061"/>
                  </a:lnTo>
                  <a:lnTo>
                    <a:pt x="174990" y="6863"/>
                  </a:lnTo>
                  <a:lnTo>
                    <a:pt x="210599" y="203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795"/>
            <p:cNvSpPr/>
            <p:nvPr>
              <p:custDataLst>
                <p:tags r:id="rId7"/>
              </p:custDataLst>
            </p:nvPr>
          </p:nvSpPr>
          <p:spPr>
            <a:xfrm>
              <a:off x="3159348" y="6219825"/>
              <a:ext cx="260128" cy="36545"/>
            </a:xfrm>
            <a:custGeom>
              <a:avLst/>
              <a:gdLst/>
              <a:ahLst/>
              <a:cxnLst/>
              <a:rect l="0" t="0" r="0" b="0"/>
              <a:pathLst>
                <a:path w="260128" h="36545">
                  <a:moveTo>
                    <a:pt x="31527" y="9525"/>
                  </a:moveTo>
                  <a:lnTo>
                    <a:pt x="31527" y="9525"/>
                  </a:lnTo>
                  <a:lnTo>
                    <a:pt x="6088" y="24603"/>
                  </a:lnTo>
                  <a:lnTo>
                    <a:pt x="1868" y="25927"/>
                  </a:lnTo>
                  <a:lnTo>
                    <a:pt x="112" y="27868"/>
                  </a:lnTo>
                  <a:lnTo>
                    <a:pt x="0" y="30220"/>
                  </a:lnTo>
                  <a:lnTo>
                    <a:pt x="984" y="32846"/>
                  </a:lnTo>
                  <a:lnTo>
                    <a:pt x="4815" y="34598"/>
                  </a:lnTo>
                  <a:lnTo>
                    <a:pt x="17539" y="36544"/>
                  </a:lnTo>
                  <a:lnTo>
                    <a:pt x="64669" y="31246"/>
                  </a:lnTo>
                  <a:lnTo>
                    <a:pt x="100967" y="28309"/>
                  </a:lnTo>
                  <a:lnTo>
                    <a:pt x="136825" y="23870"/>
                  </a:lnTo>
                  <a:lnTo>
                    <a:pt x="174635" y="18370"/>
                  </a:lnTo>
                  <a:lnTo>
                    <a:pt x="209430" y="12398"/>
                  </a:lnTo>
                  <a:lnTo>
                    <a:pt x="26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796"/>
            <p:cNvSpPr/>
            <p:nvPr>
              <p:custDataLst>
                <p:tags r:id="rId8"/>
              </p:custDataLst>
            </p:nvPr>
          </p:nvSpPr>
          <p:spPr>
            <a:xfrm>
              <a:off x="3577462" y="6025864"/>
              <a:ext cx="172340" cy="244500"/>
            </a:xfrm>
            <a:custGeom>
              <a:avLst/>
              <a:gdLst/>
              <a:ahLst/>
              <a:cxnLst/>
              <a:rect l="0" t="0" r="0" b="0"/>
              <a:pathLst>
                <a:path w="172340" h="244500">
                  <a:moveTo>
                    <a:pt x="137288" y="32036"/>
                  </a:moveTo>
                  <a:lnTo>
                    <a:pt x="137288" y="32036"/>
                  </a:lnTo>
                  <a:lnTo>
                    <a:pt x="129683" y="23374"/>
                  </a:lnTo>
                  <a:lnTo>
                    <a:pt x="114898" y="1444"/>
                  </a:lnTo>
                  <a:lnTo>
                    <a:pt x="109661" y="0"/>
                  </a:lnTo>
                  <a:lnTo>
                    <a:pt x="95376" y="1218"/>
                  </a:lnTo>
                  <a:lnTo>
                    <a:pt x="74540" y="7853"/>
                  </a:lnTo>
                  <a:lnTo>
                    <a:pt x="54961" y="26634"/>
                  </a:lnTo>
                  <a:lnTo>
                    <a:pt x="30557" y="65961"/>
                  </a:lnTo>
                  <a:lnTo>
                    <a:pt x="11783" y="112468"/>
                  </a:lnTo>
                  <a:lnTo>
                    <a:pt x="0" y="155874"/>
                  </a:lnTo>
                  <a:lnTo>
                    <a:pt x="2847" y="198471"/>
                  </a:lnTo>
                  <a:lnTo>
                    <a:pt x="3211" y="206492"/>
                  </a:lnTo>
                  <a:lnTo>
                    <a:pt x="6628" y="213958"/>
                  </a:lnTo>
                  <a:lnTo>
                    <a:pt x="25549" y="233517"/>
                  </a:lnTo>
                  <a:lnTo>
                    <a:pt x="38590" y="242586"/>
                  </a:lnTo>
                  <a:lnTo>
                    <a:pt x="57086" y="244499"/>
                  </a:lnTo>
                  <a:lnTo>
                    <a:pt x="76243" y="241823"/>
                  </a:lnTo>
                  <a:lnTo>
                    <a:pt x="88284" y="237106"/>
                  </a:lnTo>
                  <a:lnTo>
                    <a:pt x="126393" y="209186"/>
                  </a:lnTo>
                  <a:lnTo>
                    <a:pt x="165095" y="161878"/>
                  </a:lnTo>
                  <a:lnTo>
                    <a:pt x="172339" y="125659"/>
                  </a:lnTo>
                  <a:lnTo>
                    <a:pt x="169428" y="86470"/>
                  </a:lnTo>
                  <a:lnTo>
                    <a:pt x="161803" y="69282"/>
                  </a:lnTo>
                  <a:lnTo>
                    <a:pt x="142788" y="50833"/>
                  </a:lnTo>
                  <a:lnTo>
                    <a:pt x="125974" y="40391"/>
                  </a:lnTo>
                  <a:lnTo>
                    <a:pt x="61088" y="32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698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844"/>
          <p:cNvGrpSpPr/>
          <p:nvPr/>
        </p:nvGrpSpPr>
        <p:grpSpPr>
          <a:xfrm>
            <a:off x="487646" y="281145"/>
            <a:ext cx="691129" cy="477882"/>
            <a:chOff x="487646" y="281145"/>
            <a:chExt cx="691129" cy="477882"/>
          </a:xfrm>
        </p:grpSpPr>
        <p:sp>
          <p:nvSpPr>
            <p:cNvPr id="2" name="SMARTInkShape-4797"/>
            <p:cNvSpPr/>
            <p:nvPr>
              <p:custDataLst>
                <p:tags r:id="rId219"/>
              </p:custDataLst>
            </p:nvPr>
          </p:nvSpPr>
          <p:spPr>
            <a:xfrm>
              <a:off x="1076325" y="295275"/>
              <a:ext cx="102450" cy="333376"/>
            </a:xfrm>
            <a:custGeom>
              <a:avLst/>
              <a:gdLst/>
              <a:ahLst/>
              <a:cxnLst/>
              <a:rect l="0" t="0" r="0" b="0"/>
              <a:pathLst>
                <a:path w="102450" h="333376">
                  <a:moveTo>
                    <a:pt x="57150" y="0"/>
                  </a:moveTo>
                  <a:lnTo>
                    <a:pt x="57150" y="0"/>
                  </a:lnTo>
                  <a:lnTo>
                    <a:pt x="67263" y="5057"/>
                  </a:lnTo>
                  <a:lnTo>
                    <a:pt x="75050" y="16006"/>
                  </a:lnTo>
                  <a:lnTo>
                    <a:pt x="91924" y="60120"/>
                  </a:lnTo>
                  <a:lnTo>
                    <a:pt x="100497" y="101187"/>
                  </a:lnTo>
                  <a:lnTo>
                    <a:pt x="102449" y="147926"/>
                  </a:lnTo>
                  <a:lnTo>
                    <a:pt x="99155" y="183220"/>
                  </a:lnTo>
                  <a:lnTo>
                    <a:pt x="86294" y="223621"/>
                  </a:lnTo>
                  <a:lnTo>
                    <a:pt x="69078" y="260756"/>
                  </a:lnTo>
                  <a:lnTo>
                    <a:pt x="45515" y="298570"/>
                  </a:lnTo>
                  <a:lnTo>
                    <a:pt x="27637" y="315437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798"/>
            <p:cNvSpPr/>
            <p:nvPr>
              <p:custDataLst>
                <p:tags r:id="rId220"/>
              </p:custDataLst>
            </p:nvPr>
          </p:nvSpPr>
          <p:spPr>
            <a:xfrm>
              <a:off x="952500" y="442463"/>
              <a:ext cx="110823" cy="316564"/>
            </a:xfrm>
            <a:custGeom>
              <a:avLst/>
              <a:gdLst/>
              <a:ahLst/>
              <a:cxnLst/>
              <a:rect l="0" t="0" r="0" b="0"/>
              <a:pathLst>
                <a:path w="110823" h="316564">
                  <a:moveTo>
                    <a:pt x="28575" y="90937"/>
                  </a:moveTo>
                  <a:lnTo>
                    <a:pt x="28575" y="90937"/>
                  </a:lnTo>
                  <a:lnTo>
                    <a:pt x="37708" y="81804"/>
                  </a:lnTo>
                  <a:lnTo>
                    <a:pt x="36964" y="104302"/>
                  </a:lnTo>
                  <a:lnTo>
                    <a:pt x="29889" y="143536"/>
                  </a:lnTo>
                  <a:lnTo>
                    <a:pt x="28834" y="185249"/>
                  </a:lnTo>
                  <a:lnTo>
                    <a:pt x="28626" y="228609"/>
                  </a:lnTo>
                  <a:lnTo>
                    <a:pt x="27523" y="272481"/>
                  </a:lnTo>
                  <a:lnTo>
                    <a:pt x="19443" y="316563"/>
                  </a:lnTo>
                  <a:lnTo>
                    <a:pt x="24223" y="303486"/>
                  </a:lnTo>
                  <a:lnTo>
                    <a:pt x="27715" y="264077"/>
                  </a:lnTo>
                  <a:lnTo>
                    <a:pt x="28320" y="231138"/>
                  </a:lnTo>
                  <a:lnTo>
                    <a:pt x="28462" y="199815"/>
                  </a:lnTo>
                  <a:lnTo>
                    <a:pt x="28525" y="164727"/>
                  </a:lnTo>
                  <a:lnTo>
                    <a:pt x="29611" y="129024"/>
                  </a:lnTo>
                  <a:lnTo>
                    <a:pt x="35114" y="82349"/>
                  </a:lnTo>
                  <a:lnTo>
                    <a:pt x="40332" y="43184"/>
                  </a:lnTo>
                  <a:lnTo>
                    <a:pt x="46501" y="25263"/>
                  </a:lnTo>
                  <a:lnTo>
                    <a:pt x="60815" y="5391"/>
                  </a:lnTo>
                  <a:lnTo>
                    <a:pt x="68657" y="0"/>
                  </a:lnTo>
                  <a:lnTo>
                    <a:pt x="73288" y="679"/>
                  </a:lnTo>
                  <a:lnTo>
                    <a:pt x="84078" y="7078"/>
                  </a:lnTo>
                  <a:lnTo>
                    <a:pt x="102053" y="27637"/>
                  </a:lnTo>
                  <a:lnTo>
                    <a:pt x="108857" y="47634"/>
                  </a:lnTo>
                  <a:lnTo>
                    <a:pt x="110822" y="70633"/>
                  </a:lnTo>
                  <a:lnTo>
                    <a:pt x="104920" y="106323"/>
                  </a:lnTo>
                  <a:lnTo>
                    <a:pt x="91295" y="134301"/>
                  </a:lnTo>
                  <a:lnTo>
                    <a:pt x="83614" y="141960"/>
                  </a:lnTo>
                  <a:lnTo>
                    <a:pt x="55910" y="153423"/>
                  </a:lnTo>
                  <a:lnTo>
                    <a:pt x="42135" y="155750"/>
                  </a:lnTo>
                  <a:lnTo>
                    <a:pt x="28957" y="151140"/>
                  </a:lnTo>
                  <a:lnTo>
                    <a:pt x="17103" y="142036"/>
                  </a:lnTo>
                  <a:lnTo>
                    <a:pt x="0" y="11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799"/>
            <p:cNvSpPr/>
            <p:nvPr>
              <p:custDataLst>
                <p:tags r:id="rId221"/>
              </p:custDataLst>
            </p:nvPr>
          </p:nvSpPr>
          <p:spPr>
            <a:xfrm>
              <a:off x="801531" y="315411"/>
              <a:ext cx="131920" cy="348684"/>
            </a:xfrm>
            <a:custGeom>
              <a:avLst/>
              <a:gdLst/>
              <a:ahLst/>
              <a:cxnLst/>
              <a:rect l="0" t="0" r="0" b="0"/>
              <a:pathLst>
                <a:path w="131920" h="348684">
                  <a:moveTo>
                    <a:pt x="131919" y="56064"/>
                  </a:moveTo>
                  <a:lnTo>
                    <a:pt x="131919" y="56064"/>
                  </a:lnTo>
                  <a:lnTo>
                    <a:pt x="125373" y="40855"/>
                  </a:lnTo>
                  <a:lnTo>
                    <a:pt x="123718" y="29549"/>
                  </a:lnTo>
                  <a:lnTo>
                    <a:pt x="117338" y="17468"/>
                  </a:lnTo>
                  <a:lnTo>
                    <a:pt x="106108" y="2579"/>
                  </a:lnTo>
                  <a:lnTo>
                    <a:pt x="101750" y="543"/>
                  </a:lnTo>
                  <a:lnTo>
                    <a:pt x="99107" y="0"/>
                  </a:lnTo>
                  <a:lnTo>
                    <a:pt x="80216" y="9349"/>
                  </a:lnTo>
                  <a:lnTo>
                    <a:pt x="59567" y="30581"/>
                  </a:lnTo>
                  <a:lnTo>
                    <a:pt x="41231" y="59654"/>
                  </a:lnTo>
                  <a:lnTo>
                    <a:pt x="20916" y="106983"/>
                  </a:lnTo>
                  <a:lnTo>
                    <a:pt x="4935" y="151748"/>
                  </a:lnTo>
                  <a:lnTo>
                    <a:pt x="455" y="195187"/>
                  </a:lnTo>
                  <a:lnTo>
                    <a:pt x="0" y="239512"/>
                  </a:lnTo>
                  <a:lnTo>
                    <a:pt x="7342" y="279870"/>
                  </a:lnTo>
                  <a:lnTo>
                    <a:pt x="25428" y="323502"/>
                  </a:lnTo>
                  <a:lnTo>
                    <a:pt x="33789" y="334734"/>
                  </a:lnTo>
                  <a:lnTo>
                    <a:pt x="44561" y="343253"/>
                  </a:lnTo>
                  <a:lnTo>
                    <a:pt x="59227" y="347745"/>
                  </a:lnTo>
                  <a:lnTo>
                    <a:pt x="76328" y="348683"/>
                  </a:lnTo>
                  <a:lnTo>
                    <a:pt x="112869" y="341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800"/>
            <p:cNvSpPr/>
            <p:nvPr>
              <p:custDataLst>
                <p:tags r:id="rId222"/>
              </p:custDataLst>
            </p:nvPr>
          </p:nvSpPr>
          <p:spPr>
            <a:xfrm>
              <a:off x="487646" y="281145"/>
              <a:ext cx="226730" cy="408655"/>
            </a:xfrm>
            <a:custGeom>
              <a:avLst/>
              <a:gdLst/>
              <a:ahLst/>
              <a:cxnLst/>
              <a:rect l="0" t="0" r="0" b="0"/>
              <a:pathLst>
                <a:path w="226730" h="408655">
                  <a:moveTo>
                    <a:pt x="55279" y="14130"/>
                  </a:moveTo>
                  <a:lnTo>
                    <a:pt x="55279" y="14130"/>
                  </a:lnTo>
                  <a:lnTo>
                    <a:pt x="60335" y="9073"/>
                  </a:lnTo>
                  <a:lnTo>
                    <a:pt x="62818" y="3769"/>
                  </a:lnTo>
                  <a:lnTo>
                    <a:pt x="63480" y="873"/>
                  </a:lnTo>
                  <a:lnTo>
                    <a:pt x="63921" y="0"/>
                  </a:lnTo>
                  <a:lnTo>
                    <a:pt x="64216" y="477"/>
                  </a:lnTo>
                  <a:lnTo>
                    <a:pt x="64781" y="45600"/>
                  </a:lnTo>
                  <a:lnTo>
                    <a:pt x="64799" y="85885"/>
                  </a:lnTo>
                  <a:lnTo>
                    <a:pt x="61980" y="110885"/>
                  </a:lnTo>
                  <a:lnTo>
                    <a:pt x="54442" y="146868"/>
                  </a:lnTo>
                  <a:lnTo>
                    <a:pt x="45506" y="189279"/>
                  </a:lnTo>
                  <a:lnTo>
                    <a:pt x="38061" y="232054"/>
                  </a:lnTo>
                  <a:lnTo>
                    <a:pt x="28987" y="273194"/>
                  </a:lnTo>
                  <a:lnTo>
                    <a:pt x="20090" y="312905"/>
                  </a:lnTo>
                  <a:lnTo>
                    <a:pt x="7602" y="355840"/>
                  </a:lnTo>
                  <a:lnTo>
                    <a:pt x="0" y="384782"/>
                  </a:lnTo>
                  <a:lnTo>
                    <a:pt x="435" y="389290"/>
                  </a:lnTo>
                  <a:lnTo>
                    <a:pt x="6494" y="407479"/>
                  </a:lnTo>
                  <a:lnTo>
                    <a:pt x="10056" y="408654"/>
                  </a:lnTo>
                  <a:lnTo>
                    <a:pt x="50424" y="404982"/>
                  </a:lnTo>
                  <a:lnTo>
                    <a:pt x="89833" y="399663"/>
                  </a:lnTo>
                  <a:lnTo>
                    <a:pt x="136266" y="389479"/>
                  </a:lnTo>
                  <a:lnTo>
                    <a:pt x="179943" y="381059"/>
                  </a:lnTo>
                  <a:lnTo>
                    <a:pt x="226729" y="36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845"/>
          <p:cNvGrpSpPr/>
          <p:nvPr/>
        </p:nvGrpSpPr>
        <p:grpSpPr>
          <a:xfrm>
            <a:off x="1541496" y="499098"/>
            <a:ext cx="182530" cy="119011"/>
            <a:chOff x="1541496" y="499098"/>
            <a:chExt cx="182530" cy="119011"/>
          </a:xfrm>
        </p:grpSpPr>
        <p:sp>
          <p:nvSpPr>
            <p:cNvPr id="7" name="SMARTInkShape-4801"/>
            <p:cNvSpPr/>
            <p:nvPr>
              <p:custDataLst>
                <p:tags r:id="rId217"/>
              </p:custDataLst>
            </p:nvPr>
          </p:nvSpPr>
          <p:spPr>
            <a:xfrm>
              <a:off x="1541496" y="581025"/>
              <a:ext cx="182530" cy="37084"/>
            </a:xfrm>
            <a:custGeom>
              <a:avLst/>
              <a:gdLst/>
              <a:ahLst/>
              <a:cxnLst/>
              <a:rect l="0" t="0" r="0" b="0"/>
              <a:pathLst>
                <a:path w="182530" h="37084">
                  <a:moveTo>
                    <a:pt x="30129" y="0"/>
                  </a:moveTo>
                  <a:lnTo>
                    <a:pt x="30129" y="0"/>
                  </a:lnTo>
                  <a:lnTo>
                    <a:pt x="811" y="30377"/>
                  </a:lnTo>
                  <a:lnTo>
                    <a:pt x="0" y="32951"/>
                  </a:lnTo>
                  <a:lnTo>
                    <a:pt x="518" y="34667"/>
                  </a:lnTo>
                  <a:lnTo>
                    <a:pt x="21473" y="37083"/>
                  </a:lnTo>
                  <a:lnTo>
                    <a:pt x="68597" y="30295"/>
                  </a:lnTo>
                  <a:lnTo>
                    <a:pt x="115610" y="21794"/>
                  </a:lnTo>
                  <a:lnTo>
                    <a:pt x="18252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802"/>
            <p:cNvSpPr/>
            <p:nvPr>
              <p:custDataLst>
                <p:tags r:id="rId218"/>
              </p:custDataLst>
            </p:nvPr>
          </p:nvSpPr>
          <p:spPr>
            <a:xfrm>
              <a:off x="1543050" y="499098"/>
              <a:ext cx="123826" cy="13929"/>
            </a:xfrm>
            <a:custGeom>
              <a:avLst/>
              <a:gdLst/>
              <a:ahLst/>
              <a:cxnLst/>
              <a:rect l="0" t="0" r="0" b="0"/>
              <a:pathLst>
                <a:path w="123826" h="13929">
                  <a:moveTo>
                    <a:pt x="0" y="5727"/>
                  </a:moveTo>
                  <a:lnTo>
                    <a:pt x="0" y="5727"/>
                  </a:lnTo>
                  <a:lnTo>
                    <a:pt x="0" y="10784"/>
                  </a:lnTo>
                  <a:lnTo>
                    <a:pt x="2117" y="12273"/>
                  </a:lnTo>
                  <a:lnTo>
                    <a:pt x="10113" y="13928"/>
                  </a:lnTo>
                  <a:lnTo>
                    <a:pt x="51779" y="0"/>
                  </a:lnTo>
                  <a:lnTo>
                    <a:pt x="123825" y="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846"/>
          <p:cNvGrpSpPr/>
          <p:nvPr/>
        </p:nvGrpSpPr>
        <p:grpSpPr>
          <a:xfrm>
            <a:off x="2152650" y="193540"/>
            <a:ext cx="590551" cy="637214"/>
            <a:chOff x="2152650" y="193540"/>
            <a:chExt cx="590551" cy="637214"/>
          </a:xfrm>
        </p:grpSpPr>
        <p:sp>
          <p:nvSpPr>
            <p:cNvPr id="10" name="SMARTInkShape-4803"/>
            <p:cNvSpPr/>
            <p:nvPr>
              <p:custDataLst>
                <p:tags r:id="rId211"/>
              </p:custDataLst>
            </p:nvPr>
          </p:nvSpPr>
          <p:spPr>
            <a:xfrm>
              <a:off x="2571750" y="193540"/>
              <a:ext cx="104776" cy="187461"/>
            </a:xfrm>
            <a:custGeom>
              <a:avLst/>
              <a:gdLst/>
              <a:ahLst/>
              <a:cxnLst/>
              <a:rect l="0" t="0" r="0" b="0"/>
              <a:pathLst>
                <a:path w="104776" h="187461">
                  <a:moveTo>
                    <a:pt x="104775" y="25535"/>
                  </a:moveTo>
                  <a:lnTo>
                    <a:pt x="104775" y="25535"/>
                  </a:lnTo>
                  <a:lnTo>
                    <a:pt x="104775" y="7221"/>
                  </a:lnTo>
                  <a:lnTo>
                    <a:pt x="103717" y="3801"/>
                  </a:lnTo>
                  <a:lnTo>
                    <a:pt x="101953" y="1520"/>
                  </a:lnTo>
                  <a:lnTo>
                    <a:pt x="99719" y="0"/>
                  </a:lnTo>
                  <a:lnTo>
                    <a:pt x="91592" y="1133"/>
                  </a:lnTo>
                  <a:lnTo>
                    <a:pt x="86461" y="2917"/>
                  </a:lnTo>
                  <a:lnTo>
                    <a:pt x="77938" y="13366"/>
                  </a:lnTo>
                  <a:lnTo>
                    <a:pt x="54480" y="51983"/>
                  </a:lnTo>
                  <a:lnTo>
                    <a:pt x="32653" y="94909"/>
                  </a:lnTo>
                  <a:lnTo>
                    <a:pt x="15994" y="140190"/>
                  </a:lnTo>
                  <a:lnTo>
                    <a:pt x="0" y="18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804"/>
            <p:cNvSpPr/>
            <p:nvPr>
              <p:custDataLst>
                <p:tags r:id="rId212"/>
              </p:custDataLst>
            </p:nvPr>
          </p:nvSpPr>
          <p:spPr>
            <a:xfrm>
              <a:off x="2524125" y="213587"/>
              <a:ext cx="171451" cy="148364"/>
            </a:xfrm>
            <a:custGeom>
              <a:avLst/>
              <a:gdLst/>
              <a:ahLst/>
              <a:cxnLst/>
              <a:rect l="0" t="0" r="0" b="0"/>
              <a:pathLst>
                <a:path w="171451" h="1483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2117" y="0"/>
                  </a:lnTo>
                  <a:lnTo>
                    <a:pt x="31571" y="9613"/>
                  </a:lnTo>
                  <a:lnTo>
                    <a:pt x="40490" y="15435"/>
                  </a:lnTo>
                  <a:lnTo>
                    <a:pt x="78779" y="55577"/>
                  </a:lnTo>
                  <a:lnTo>
                    <a:pt x="117079" y="102627"/>
                  </a:lnTo>
                  <a:lnTo>
                    <a:pt x="157774" y="143131"/>
                  </a:lnTo>
                  <a:lnTo>
                    <a:pt x="17145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805"/>
            <p:cNvSpPr/>
            <p:nvPr>
              <p:custDataLst>
                <p:tags r:id="rId213"/>
              </p:custDataLst>
            </p:nvPr>
          </p:nvSpPr>
          <p:spPr>
            <a:xfrm>
              <a:off x="2337029" y="200062"/>
              <a:ext cx="148997" cy="189898"/>
            </a:xfrm>
            <a:custGeom>
              <a:avLst/>
              <a:gdLst/>
              <a:ahLst/>
              <a:cxnLst/>
              <a:rect l="0" t="0" r="0" b="0"/>
              <a:pathLst>
                <a:path w="148997" h="189898">
                  <a:moveTo>
                    <a:pt x="91846" y="19013"/>
                  </a:moveTo>
                  <a:lnTo>
                    <a:pt x="91846" y="19013"/>
                  </a:lnTo>
                  <a:lnTo>
                    <a:pt x="106035" y="4824"/>
                  </a:lnTo>
                  <a:lnTo>
                    <a:pt x="111557" y="2123"/>
                  </a:lnTo>
                  <a:lnTo>
                    <a:pt x="120267" y="0"/>
                  </a:lnTo>
                  <a:lnTo>
                    <a:pt x="78997" y="38560"/>
                  </a:lnTo>
                  <a:lnTo>
                    <a:pt x="36375" y="68820"/>
                  </a:lnTo>
                  <a:lnTo>
                    <a:pt x="4513" y="92730"/>
                  </a:lnTo>
                  <a:lnTo>
                    <a:pt x="115" y="103282"/>
                  </a:lnTo>
                  <a:lnTo>
                    <a:pt x="0" y="106942"/>
                  </a:lnTo>
                  <a:lnTo>
                    <a:pt x="982" y="109383"/>
                  </a:lnTo>
                  <a:lnTo>
                    <a:pt x="2695" y="111009"/>
                  </a:lnTo>
                  <a:lnTo>
                    <a:pt x="13065" y="109995"/>
                  </a:lnTo>
                  <a:lnTo>
                    <a:pt x="50649" y="105776"/>
                  </a:lnTo>
                  <a:lnTo>
                    <a:pt x="87254" y="113030"/>
                  </a:lnTo>
                  <a:lnTo>
                    <a:pt x="86668" y="114499"/>
                  </a:lnTo>
                  <a:lnTo>
                    <a:pt x="55894" y="138229"/>
                  </a:lnTo>
                  <a:lnTo>
                    <a:pt x="10188" y="164027"/>
                  </a:lnTo>
                  <a:lnTo>
                    <a:pt x="2637" y="170952"/>
                  </a:lnTo>
                  <a:lnTo>
                    <a:pt x="623" y="174281"/>
                  </a:lnTo>
                  <a:lnTo>
                    <a:pt x="339" y="177558"/>
                  </a:lnTo>
                  <a:lnTo>
                    <a:pt x="2846" y="184022"/>
                  </a:lnTo>
                  <a:lnTo>
                    <a:pt x="7112" y="186169"/>
                  </a:lnTo>
                  <a:lnTo>
                    <a:pt x="50662" y="189897"/>
                  </a:lnTo>
                  <a:lnTo>
                    <a:pt x="86464" y="180183"/>
                  </a:lnTo>
                  <a:lnTo>
                    <a:pt x="132254" y="160053"/>
                  </a:lnTo>
                  <a:lnTo>
                    <a:pt x="148996" y="15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806"/>
            <p:cNvSpPr/>
            <p:nvPr>
              <p:custDataLst>
                <p:tags r:id="rId214"/>
              </p:custDataLst>
            </p:nvPr>
          </p:nvSpPr>
          <p:spPr>
            <a:xfrm>
              <a:off x="2152650" y="454071"/>
              <a:ext cx="128378" cy="376683"/>
            </a:xfrm>
            <a:custGeom>
              <a:avLst/>
              <a:gdLst/>
              <a:ahLst/>
              <a:cxnLst/>
              <a:rect l="0" t="0" r="0" b="0"/>
              <a:pathLst>
                <a:path w="128378" h="376683">
                  <a:moveTo>
                    <a:pt x="9525" y="107904"/>
                  </a:moveTo>
                  <a:lnTo>
                    <a:pt x="9525" y="107904"/>
                  </a:lnTo>
                  <a:lnTo>
                    <a:pt x="9525" y="94647"/>
                  </a:lnTo>
                  <a:lnTo>
                    <a:pt x="11642" y="94832"/>
                  </a:lnTo>
                  <a:lnTo>
                    <a:pt x="19638" y="100683"/>
                  </a:lnTo>
                  <a:lnTo>
                    <a:pt x="24603" y="110339"/>
                  </a:lnTo>
                  <a:lnTo>
                    <a:pt x="34598" y="153067"/>
                  </a:lnTo>
                  <a:lnTo>
                    <a:pt x="40230" y="191457"/>
                  </a:lnTo>
                  <a:lnTo>
                    <a:pt x="45434" y="233908"/>
                  </a:lnTo>
                  <a:lnTo>
                    <a:pt x="46976" y="274355"/>
                  </a:lnTo>
                  <a:lnTo>
                    <a:pt x="47497" y="321523"/>
                  </a:lnTo>
                  <a:lnTo>
                    <a:pt x="47600" y="367372"/>
                  </a:lnTo>
                  <a:lnTo>
                    <a:pt x="47614" y="376682"/>
                  </a:lnTo>
                  <a:lnTo>
                    <a:pt x="46559" y="375989"/>
                  </a:lnTo>
                  <a:lnTo>
                    <a:pt x="42565" y="366753"/>
                  </a:lnTo>
                  <a:lnTo>
                    <a:pt x="38982" y="328407"/>
                  </a:lnTo>
                  <a:lnTo>
                    <a:pt x="38361" y="294594"/>
                  </a:lnTo>
                  <a:lnTo>
                    <a:pt x="38216" y="259316"/>
                  </a:lnTo>
                  <a:lnTo>
                    <a:pt x="38134" y="212974"/>
                  </a:lnTo>
                  <a:lnTo>
                    <a:pt x="38110" y="172432"/>
                  </a:lnTo>
                  <a:lnTo>
                    <a:pt x="39160" y="128411"/>
                  </a:lnTo>
                  <a:lnTo>
                    <a:pt x="45639" y="89142"/>
                  </a:lnTo>
                  <a:lnTo>
                    <a:pt x="52289" y="50811"/>
                  </a:lnTo>
                  <a:lnTo>
                    <a:pt x="60766" y="32309"/>
                  </a:lnTo>
                  <a:lnTo>
                    <a:pt x="80975" y="5613"/>
                  </a:lnTo>
                  <a:lnTo>
                    <a:pt x="82558" y="1610"/>
                  </a:lnTo>
                  <a:lnTo>
                    <a:pt x="85730" y="0"/>
                  </a:lnTo>
                  <a:lnTo>
                    <a:pt x="94900" y="1033"/>
                  </a:lnTo>
                  <a:lnTo>
                    <a:pt x="117018" y="17677"/>
                  </a:lnTo>
                  <a:lnTo>
                    <a:pt x="126092" y="42403"/>
                  </a:lnTo>
                  <a:lnTo>
                    <a:pt x="128377" y="83557"/>
                  </a:lnTo>
                  <a:lnTo>
                    <a:pt x="119668" y="125908"/>
                  </a:lnTo>
                  <a:lnTo>
                    <a:pt x="100721" y="155219"/>
                  </a:lnTo>
                  <a:lnTo>
                    <a:pt x="65874" y="191451"/>
                  </a:lnTo>
                  <a:lnTo>
                    <a:pt x="38921" y="205919"/>
                  </a:lnTo>
                  <a:lnTo>
                    <a:pt x="0" y="203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807"/>
            <p:cNvSpPr/>
            <p:nvPr>
              <p:custDataLst>
                <p:tags r:id="rId215"/>
              </p:custDataLst>
            </p:nvPr>
          </p:nvSpPr>
          <p:spPr>
            <a:xfrm>
              <a:off x="2714625" y="3048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3059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808"/>
            <p:cNvSpPr/>
            <p:nvPr>
              <p:custDataLst>
                <p:tags r:id="rId216"/>
              </p:custDataLst>
            </p:nvPr>
          </p:nvSpPr>
          <p:spPr>
            <a:xfrm>
              <a:off x="2733675" y="211266"/>
              <a:ext cx="9526" cy="17335"/>
            </a:xfrm>
            <a:custGeom>
              <a:avLst/>
              <a:gdLst/>
              <a:ahLst/>
              <a:cxnLst/>
              <a:rect l="0" t="0" r="0" b="0"/>
              <a:pathLst>
                <a:path w="9526" h="17335">
                  <a:moveTo>
                    <a:pt x="9525" y="17334"/>
                  </a:moveTo>
                  <a:lnTo>
                    <a:pt x="9525" y="17334"/>
                  </a:lnTo>
                  <a:lnTo>
                    <a:pt x="9525" y="4077"/>
                  </a:lnTo>
                  <a:lnTo>
                    <a:pt x="8467" y="2146"/>
                  </a:lnTo>
                  <a:lnTo>
                    <a:pt x="6703" y="858"/>
                  </a:lnTo>
                  <a:lnTo>
                    <a:pt x="4469" y="0"/>
                  </a:lnTo>
                  <a:lnTo>
                    <a:pt x="2979" y="487"/>
                  </a:lnTo>
                  <a:lnTo>
                    <a:pt x="0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847"/>
          <p:cNvGrpSpPr/>
          <p:nvPr/>
        </p:nvGrpSpPr>
        <p:grpSpPr>
          <a:xfrm>
            <a:off x="3011518" y="114300"/>
            <a:ext cx="1768889" cy="690439"/>
            <a:chOff x="3011518" y="114300"/>
            <a:chExt cx="1768889" cy="690439"/>
          </a:xfrm>
        </p:grpSpPr>
        <p:sp>
          <p:nvSpPr>
            <p:cNvPr id="17" name="SMARTInkShape-4809"/>
            <p:cNvSpPr/>
            <p:nvPr>
              <p:custDataLst>
                <p:tags r:id="rId197"/>
              </p:custDataLst>
            </p:nvPr>
          </p:nvSpPr>
          <p:spPr>
            <a:xfrm>
              <a:off x="4619625" y="114300"/>
              <a:ext cx="160782" cy="295276"/>
            </a:xfrm>
            <a:custGeom>
              <a:avLst/>
              <a:gdLst/>
              <a:ahLst/>
              <a:cxnLst/>
              <a:rect l="0" t="0" r="0" b="0"/>
              <a:pathLst>
                <a:path w="160782" h="295276">
                  <a:moveTo>
                    <a:pt x="142875" y="0"/>
                  </a:moveTo>
                  <a:lnTo>
                    <a:pt x="142875" y="0"/>
                  </a:lnTo>
                  <a:lnTo>
                    <a:pt x="143933" y="41156"/>
                  </a:lnTo>
                  <a:lnTo>
                    <a:pt x="153236" y="81311"/>
                  </a:lnTo>
                  <a:lnTo>
                    <a:pt x="158063" y="100697"/>
                  </a:lnTo>
                  <a:lnTo>
                    <a:pt x="160781" y="143078"/>
                  </a:lnTo>
                  <a:lnTo>
                    <a:pt x="158877" y="181329"/>
                  </a:lnTo>
                  <a:lnTo>
                    <a:pt x="153162" y="199124"/>
                  </a:lnTo>
                  <a:lnTo>
                    <a:pt x="121208" y="239470"/>
                  </a:lnTo>
                  <a:lnTo>
                    <a:pt x="85208" y="267828"/>
                  </a:lnTo>
                  <a:lnTo>
                    <a:pt x="41878" y="284718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810"/>
            <p:cNvSpPr/>
            <p:nvPr>
              <p:custDataLst>
                <p:tags r:id="rId198"/>
              </p:custDataLst>
            </p:nvPr>
          </p:nvSpPr>
          <p:spPr>
            <a:xfrm>
              <a:off x="4667250" y="2000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9050" y="27987"/>
                  </a:lnTo>
                  <a:lnTo>
                    <a:pt x="16228" y="20200"/>
                  </a:lnTo>
                  <a:lnTo>
                    <a:pt x="13993" y="16642"/>
                  </a:lnTo>
                  <a:lnTo>
                    <a:pt x="11446" y="14269"/>
                  </a:lnTo>
                  <a:lnTo>
                    <a:pt x="3862" y="98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811"/>
            <p:cNvSpPr/>
            <p:nvPr>
              <p:custDataLst>
                <p:tags r:id="rId199"/>
              </p:custDataLst>
            </p:nvPr>
          </p:nvSpPr>
          <p:spPr>
            <a:xfrm>
              <a:off x="4638675" y="314325"/>
              <a:ext cx="18659" cy="38101"/>
            </a:xfrm>
            <a:custGeom>
              <a:avLst/>
              <a:gdLst/>
              <a:ahLst/>
              <a:cxnLst/>
              <a:rect l="0" t="0" r="0" b="0"/>
              <a:pathLst>
                <a:path w="18659" h="3810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4" y="2822"/>
                  </a:lnTo>
                  <a:lnTo>
                    <a:pt x="18658" y="13257"/>
                  </a:lnTo>
                  <a:lnTo>
                    <a:pt x="16053" y="19298"/>
                  </a:lnTo>
                  <a:lnTo>
                    <a:pt x="12426" y="25510"/>
                  </a:lnTo>
                  <a:lnTo>
                    <a:pt x="10814" y="31799"/>
                  </a:lnTo>
                  <a:lnTo>
                    <a:pt x="9327" y="33899"/>
                  </a:lnTo>
                  <a:lnTo>
                    <a:pt x="7276" y="3530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812"/>
            <p:cNvSpPr/>
            <p:nvPr>
              <p:custDataLst>
                <p:tags r:id="rId200"/>
              </p:custDataLst>
            </p:nvPr>
          </p:nvSpPr>
          <p:spPr>
            <a:xfrm>
              <a:off x="4477356" y="172774"/>
              <a:ext cx="132745" cy="170127"/>
            </a:xfrm>
            <a:custGeom>
              <a:avLst/>
              <a:gdLst/>
              <a:ahLst/>
              <a:cxnLst/>
              <a:rect l="0" t="0" r="0" b="0"/>
              <a:pathLst>
                <a:path w="132745" h="170127">
                  <a:moveTo>
                    <a:pt x="132744" y="8201"/>
                  </a:moveTo>
                  <a:lnTo>
                    <a:pt x="132744" y="8201"/>
                  </a:lnTo>
                  <a:lnTo>
                    <a:pt x="124543" y="0"/>
                  </a:lnTo>
                  <a:lnTo>
                    <a:pt x="113498" y="4125"/>
                  </a:lnTo>
                  <a:lnTo>
                    <a:pt x="105493" y="12034"/>
                  </a:lnTo>
                  <a:lnTo>
                    <a:pt x="74874" y="51354"/>
                  </a:lnTo>
                  <a:lnTo>
                    <a:pt x="56331" y="69670"/>
                  </a:lnTo>
                  <a:lnTo>
                    <a:pt x="17138" y="113965"/>
                  </a:lnTo>
                  <a:lnTo>
                    <a:pt x="3997" y="141511"/>
                  </a:lnTo>
                  <a:lnTo>
                    <a:pt x="0" y="157878"/>
                  </a:lnTo>
                  <a:lnTo>
                    <a:pt x="8919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813"/>
            <p:cNvSpPr/>
            <p:nvPr>
              <p:custDataLst>
                <p:tags r:id="rId201"/>
              </p:custDataLst>
            </p:nvPr>
          </p:nvSpPr>
          <p:spPr>
            <a:xfrm>
              <a:off x="4476750" y="17145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8662" y="39660"/>
                  </a:lnTo>
                  <a:lnTo>
                    <a:pt x="45988" y="83811"/>
                  </a:lnTo>
                  <a:lnTo>
                    <a:pt x="87771" y="125860"/>
                  </a:lnTo>
                  <a:lnTo>
                    <a:pt x="1143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814"/>
            <p:cNvSpPr/>
            <p:nvPr>
              <p:custDataLst>
                <p:tags r:id="rId202"/>
              </p:custDataLst>
            </p:nvPr>
          </p:nvSpPr>
          <p:spPr>
            <a:xfrm>
              <a:off x="4250610" y="171460"/>
              <a:ext cx="159466" cy="169174"/>
            </a:xfrm>
            <a:custGeom>
              <a:avLst/>
              <a:gdLst/>
              <a:ahLst/>
              <a:cxnLst/>
              <a:rect l="0" t="0" r="0" b="0"/>
              <a:pathLst>
                <a:path w="159466" h="169174">
                  <a:moveTo>
                    <a:pt x="130890" y="9515"/>
                  </a:moveTo>
                  <a:lnTo>
                    <a:pt x="130890" y="9515"/>
                  </a:lnTo>
                  <a:lnTo>
                    <a:pt x="130890" y="4459"/>
                  </a:lnTo>
                  <a:lnTo>
                    <a:pt x="131948" y="2969"/>
                  </a:lnTo>
                  <a:lnTo>
                    <a:pt x="133712" y="1976"/>
                  </a:lnTo>
                  <a:lnTo>
                    <a:pt x="135947" y="1314"/>
                  </a:lnTo>
                  <a:lnTo>
                    <a:pt x="136378" y="873"/>
                  </a:lnTo>
                  <a:lnTo>
                    <a:pt x="135606" y="578"/>
                  </a:lnTo>
                  <a:lnTo>
                    <a:pt x="96256" y="0"/>
                  </a:lnTo>
                  <a:lnTo>
                    <a:pt x="65135" y="7596"/>
                  </a:lnTo>
                  <a:lnTo>
                    <a:pt x="33966" y="25500"/>
                  </a:lnTo>
                  <a:lnTo>
                    <a:pt x="29604" y="31789"/>
                  </a:lnTo>
                  <a:lnTo>
                    <a:pt x="27149" y="41280"/>
                  </a:lnTo>
                  <a:lnTo>
                    <a:pt x="29979" y="44450"/>
                  </a:lnTo>
                  <a:lnTo>
                    <a:pt x="74998" y="69840"/>
                  </a:lnTo>
                  <a:lnTo>
                    <a:pt x="82413" y="73368"/>
                  </a:lnTo>
                  <a:lnTo>
                    <a:pt x="85872" y="74309"/>
                  </a:lnTo>
                  <a:lnTo>
                    <a:pt x="86062" y="77052"/>
                  </a:lnTo>
                  <a:lnTo>
                    <a:pt x="80628" y="85746"/>
                  </a:lnTo>
                  <a:lnTo>
                    <a:pt x="33008" y="127178"/>
                  </a:lnTo>
                  <a:lnTo>
                    <a:pt x="9994" y="146783"/>
                  </a:lnTo>
                  <a:lnTo>
                    <a:pt x="5843" y="148652"/>
                  </a:lnTo>
                  <a:lnTo>
                    <a:pt x="3075" y="150956"/>
                  </a:lnTo>
                  <a:lnTo>
                    <a:pt x="0" y="156339"/>
                  </a:lnTo>
                  <a:lnTo>
                    <a:pt x="238" y="159256"/>
                  </a:lnTo>
                  <a:lnTo>
                    <a:pt x="3325" y="165319"/>
                  </a:lnTo>
                  <a:lnTo>
                    <a:pt x="13870" y="168720"/>
                  </a:lnTo>
                  <a:lnTo>
                    <a:pt x="31256" y="169173"/>
                  </a:lnTo>
                  <a:lnTo>
                    <a:pt x="69736" y="164536"/>
                  </a:lnTo>
                  <a:lnTo>
                    <a:pt x="159465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815"/>
            <p:cNvSpPr/>
            <p:nvPr>
              <p:custDataLst>
                <p:tags r:id="rId203"/>
              </p:custDataLst>
            </p:nvPr>
          </p:nvSpPr>
          <p:spPr>
            <a:xfrm>
              <a:off x="4067175" y="2857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28248" y="84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816"/>
            <p:cNvSpPr/>
            <p:nvPr>
              <p:custDataLst>
                <p:tags r:id="rId204"/>
              </p:custDataLst>
            </p:nvPr>
          </p:nvSpPr>
          <p:spPr>
            <a:xfrm>
              <a:off x="3905284" y="241888"/>
              <a:ext cx="76167" cy="101013"/>
            </a:xfrm>
            <a:custGeom>
              <a:avLst/>
              <a:gdLst/>
              <a:ahLst/>
              <a:cxnLst/>
              <a:rect l="0" t="0" r="0" b="0"/>
              <a:pathLst>
                <a:path w="76167" h="101013">
                  <a:moveTo>
                    <a:pt x="9491" y="34337"/>
                  </a:moveTo>
                  <a:lnTo>
                    <a:pt x="9491" y="34337"/>
                  </a:lnTo>
                  <a:lnTo>
                    <a:pt x="4434" y="39394"/>
                  </a:lnTo>
                  <a:lnTo>
                    <a:pt x="1290" y="57707"/>
                  </a:lnTo>
                  <a:lnTo>
                    <a:pt x="0" y="98520"/>
                  </a:lnTo>
                  <a:lnTo>
                    <a:pt x="1047" y="98292"/>
                  </a:lnTo>
                  <a:lnTo>
                    <a:pt x="5033" y="95217"/>
                  </a:lnTo>
                  <a:lnTo>
                    <a:pt x="7510" y="90323"/>
                  </a:lnTo>
                  <a:lnTo>
                    <a:pt x="18056" y="46640"/>
                  </a:lnTo>
                  <a:lnTo>
                    <a:pt x="18590" y="31338"/>
                  </a:lnTo>
                  <a:lnTo>
                    <a:pt x="24471" y="16777"/>
                  </a:lnTo>
                  <a:lnTo>
                    <a:pt x="35381" y="294"/>
                  </a:lnTo>
                  <a:lnTo>
                    <a:pt x="37334" y="0"/>
                  </a:lnTo>
                  <a:lnTo>
                    <a:pt x="42327" y="2496"/>
                  </a:lnTo>
                  <a:lnTo>
                    <a:pt x="56144" y="14907"/>
                  </a:lnTo>
                  <a:lnTo>
                    <a:pt x="61976" y="26054"/>
                  </a:lnTo>
                  <a:lnTo>
                    <a:pt x="69054" y="70560"/>
                  </a:lnTo>
                  <a:lnTo>
                    <a:pt x="76166" y="101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817"/>
            <p:cNvSpPr/>
            <p:nvPr>
              <p:custDataLst>
                <p:tags r:id="rId205"/>
              </p:custDataLst>
            </p:nvPr>
          </p:nvSpPr>
          <p:spPr>
            <a:xfrm>
              <a:off x="3011518" y="476793"/>
              <a:ext cx="89596" cy="228058"/>
            </a:xfrm>
            <a:custGeom>
              <a:avLst/>
              <a:gdLst/>
              <a:ahLst/>
              <a:cxnLst/>
              <a:rect l="0" t="0" r="0" b="0"/>
              <a:pathLst>
                <a:path w="89596" h="228058">
                  <a:moveTo>
                    <a:pt x="84107" y="28032"/>
                  </a:moveTo>
                  <a:lnTo>
                    <a:pt x="84107" y="28032"/>
                  </a:lnTo>
                  <a:lnTo>
                    <a:pt x="84107" y="22975"/>
                  </a:lnTo>
                  <a:lnTo>
                    <a:pt x="86929" y="17671"/>
                  </a:lnTo>
                  <a:lnTo>
                    <a:pt x="89163" y="14775"/>
                  </a:lnTo>
                  <a:lnTo>
                    <a:pt x="89595" y="11785"/>
                  </a:lnTo>
                  <a:lnTo>
                    <a:pt x="87252" y="5642"/>
                  </a:lnTo>
                  <a:lnTo>
                    <a:pt x="85145" y="3580"/>
                  </a:lnTo>
                  <a:lnTo>
                    <a:pt x="76182" y="0"/>
                  </a:lnTo>
                  <a:lnTo>
                    <a:pt x="48208" y="12762"/>
                  </a:lnTo>
                  <a:lnTo>
                    <a:pt x="38872" y="24420"/>
                  </a:lnTo>
                  <a:lnTo>
                    <a:pt x="19197" y="67888"/>
                  </a:lnTo>
                  <a:lnTo>
                    <a:pt x="6571" y="107181"/>
                  </a:lnTo>
                  <a:lnTo>
                    <a:pt x="0" y="137858"/>
                  </a:lnTo>
                  <a:lnTo>
                    <a:pt x="6306" y="176334"/>
                  </a:lnTo>
                  <a:lnTo>
                    <a:pt x="11781" y="188489"/>
                  </a:lnTo>
                  <a:lnTo>
                    <a:pt x="25871" y="206338"/>
                  </a:lnTo>
                  <a:lnTo>
                    <a:pt x="43451" y="219975"/>
                  </a:lnTo>
                  <a:lnTo>
                    <a:pt x="84107" y="22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818"/>
            <p:cNvSpPr/>
            <p:nvPr>
              <p:custDataLst>
                <p:tags r:id="rId206"/>
              </p:custDataLst>
            </p:nvPr>
          </p:nvSpPr>
          <p:spPr>
            <a:xfrm>
              <a:off x="3229401" y="512900"/>
              <a:ext cx="18625" cy="172901"/>
            </a:xfrm>
            <a:custGeom>
              <a:avLst/>
              <a:gdLst/>
              <a:ahLst/>
              <a:cxnLst/>
              <a:rect l="0" t="0" r="0" b="0"/>
              <a:pathLst>
                <a:path w="18625" h="172901">
                  <a:moveTo>
                    <a:pt x="18624" y="10975"/>
                  </a:moveTo>
                  <a:lnTo>
                    <a:pt x="18624" y="10975"/>
                  </a:lnTo>
                  <a:lnTo>
                    <a:pt x="18624" y="862"/>
                  </a:lnTo>
                  <a:lnTo>
                    <a:pt x="17566" y="0"/>
                  </a:lnTo>
                  <a:lnTo>
                    <a:pt x="15802" y="1542"/>
                  </a:lnTo>
                  <a:lnTo>
                    <a:pt x="13568" y="4686"/>
                  </a:lnTo>
                  <a:lnTo>
                    <a:pt x="2815" y="49646"/>
                  </a:lnTo>
                  <a:lnTo>
                    <a:pt x="0" y="93770"/>
                  </a:lnTo>
                  <a:lnTo>
                    <a:pt x="717" y="139709"/>
                  </a:lnTo>
                  <a:lnTo>
                    <a:pt x="9099" y="17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19"/>
            <p:cNvSpPr/>
            <p:nvPr>
              <p:custDataLst>
                <p:tags r:id="rId207"/>
              </p:custDataLst>
            </p:nvPr>
          </p:nvSpPr>
          <p:spPr>
            <a:xfrm>
              <a:off x="3295650" y="6096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3257" y="13993"/>
                  </a:lnTo>
                  <a:lnTo>
                    <a:pt x="22120" y="11511"/>
                  </a:lnTo>
                  <a:lnTo>
                    <a:pt x="59867" y="872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20"/>
            <p:cNvSpPr/>
            <p:nvPr>
              <p:custDataLst>
                <p:tags r:id="rId208"/>
              </p:custDataLst>
            </p:nvPr>
          </p:nvSpPr>
          <p:spPr>
            <a:xfrm>
              <a:off x="3477587" y="489967"/>
              <a:ext cx="102089" cy="314772"/>
            </a:xfrm>
            <a:custGeom>
              <a:avLst/>
              <a:gdLst/>
              <a:ahLst/>
              <a:cxnLst/>
              <a:rect l="0" t="0" r="0" b="0"/>
              <a:pathLst>
                <a:path w="102089" h="314772">
                  <a:moveTo>
                    <a:pt x="46663" y="81533"/>
                  </a:moveTo>
                  <a:lnTo>
                    <a:pt x="46663" y="81533"/>
                  </a:lnTo>
                  <a:lnTo>
                    <a:pt x="33406" y="113104"/>
                  </a:lnTo>
                  <a:lnTo>
                    <a:pt x="27699" y="149858"/>
                  </a:lnTo>
                  <a:lnTo>
                    <a:pt x="20300" y="191142"/>
                  </a:lnTo>
                  <a:lnTo>
                    <a:pt x="18525" y="230419"/>
                  </a:lnTo>
                  <a:lnTo>
                    <a:pt x="10607" y="275451"/>
                  </a:lnTo>
                  <a:lnTo>
                    <a:pt x="482" y="314771"/>
                  </a:lnTo>
                  <a:lnTo>
                    <a:pt x="0" y="313225"/>
                  </a:lnTo>
                  <a:lnTo>
                    <a:pt x="2051" y="282286"/>
                  </a:lnTo>
                  <a:lnTo>
                    <a:pt x="6633" y="238029"/>
                  </a:lnTo>
                  <a:lnTo>
                    <a:pt x="10814" y="193166"/>
                  </a:lnTo>
                  <a:lnTo>
                    <a:pt x="18755" y="148476"/>
                  </a:lnTo>
                  <a:lnTo>
                    <a:pt x="25793" y="111286"/>
                  </a:lnTo>
                  <a:lnTo>
                    <a:pt x="35976" y="77117"/>
                  </a:lnTo>
                  <a:lnTo>
                    <a:pt x="48553" y="38244"/>
                  </a:lnTo>
                  <a:lnTo>
                    <a:pt x="58982" y="11674"/>
                  </a:lnTo>
                  <a:lnTo>
                    <a:pt x="64401" y="6386"/>
                  </a:lnTo>
                  <a:lnTo>
                    <a:pt x="78889" y="509"/>
                  </a:lnTo>
                  <a:lnTo>
                    <a:pt x="84022" y="0"/>
                  </a:lnTo>
                  <a:lnTo>
                    <a:pt x="87444" y="720"/>
                  </a:lnTo>
                  <a:lnTo>
                    <a:pt x="89725" y="2257"/>
                  </a:lnTo>
                  <a:lnTo>
                    <a:pt x="97992" y="19591"/>
                  </a:lnTo>
                  <a:lnTo>
                    <a:pt x="102088" y="39779"/>
                  </a:lnTo>
                  <a:lnTo>
                    <a:pt x="93225" y="85128"/>
                  </a:lnTo>
                  <a:lnTo>
                    <a:pt x="86407" y="105356"/>
                  </a:lnTo>
                  <a:lnTo>
                    <a:pt x="58743" y="135927"/>
                  </a:lnTo>
                  <a:lnTo>
                    <a:pt x="18088" y="15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21"/>
            <p:cNvSpPr/>
            <p:nvPr>
              <p:custDataLst>
                <p:tags r:id="rId209"/>
              </p:custDataLst>
            </p:nvPr>
          </p:nvSpPr>
          <p:spPr>
            <a:xfrm>
              <a:off x="3571875" y="428625"/>
              <a:ext cx="104128" cy="276226"/>
            </a:xfrm>
            <a:custGeom>
              <a:avLst/>
              <a:gdLst/>
              <a:ahLst/>
              <a:cxnLst/>
              <a:rect l="0" t="0" r="0" b="0"/>
              <a:pathLst>
                <a:path w="104128" h="276226">
                  <a:moveTo>
                    <a:pt x="47625" y="0"/>
                  </a:moveTo>
                  <a:lnTo>
                    <a:pt x="47625" y="0"/>
                  </a:lnTo>
                  <a:lnTo>
                    <a:pt x="62833" y="1058"/>
                  </a:lnTo>
                  <a:lnTo>
                    <a:pt x="74140" y="5057"/>
                  </a:lnTo>
                  <a:lnTo>
                    <a:pt x="92406" y="23371"/>
                  </a:lnTo>
                  <a:lnTo>
                    <a:pt x="94412" y="30397"/>
                  </a:lnTo>
                  <a:lnTo>
                    <a:pt x="93633" y="37198"/>
                  </a:lnTo>
                  <a:lnTo>
                    <a:pt x="90997" y="43849"/>
                  </a:lnTo>
                  <a:lnTo>
                    <a:pt x="93712" y="62527"/>
                  </a:lnTo>
                  <a:lnTo>
                    <a:pt x="102589" y="98899"/>
                  </a:lnTo>
                  <a:lnTo>
                    <a:pt x="104127" y="135019"/>
                  </a:lnTo>
                  <a:lnTo>
                    <a:pt x="99527" y="169122"/>
                  </a:lnTo>
                  <a:lnTo>
                    <a:pt x="86404" y="199335"/>
                  </a:lnTo>
                  <a:lnTo>
                    <a:pt x="53999" y="240020"/>
                  </a:lnTo>
                  <a:lnTo>
                    <a:pt x="36700" y="255901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22"/>
            <p:cNvSpPr/>
            <p:nvPr>
              <p:custDataLst>
                <p:tags r:id="rId210"/>
              </p:custDataLst>
            </p:nvPr>
          </p:nvSpPr>
          <p:spPr>
            <a:xfrm>
              <a:off x="3772464" y="204945"/>
              <a:ext cx="66112" cy="197935"/>
            </a:xfrm>
            <a:custGeom>
              <a:avLst/>
              <a:gdLst/>
              <a:ahLst/>
              <a:cxnLst/>
              <a:rect l="0" t="0" r="0" b="0"/>
              <a:pathLst>
                <a:path w="66112" h="197935">
                  <a:moveTo>
                    <a:pt x="47061" y="14130"/>
                  </a:moveTo>
                  <a:lnTo>
                    <a:pt x="47061" y="14130"/>
                  </a:lnTo>
                  <a:lnTo>
                    <a:pt x="47061" y="0"/>
                  </a:lnTo>
                  <a:lnTo>
                    <a:pt x="47061" y="1853"/>
                  </a:lnTo>
                  <a:lnTo>
                    <a:pt x="25602" y="35935"/>
                  </a:lnTo>
                  <a:lnTo>
                    <a:pt x="12287" y="79428"/>
                  </a:lnTo>
                  <a:lnTo>
                    <a:pt x="2288" y="123141"/>
                  </a:lnTo>
                  <a:lnTo>
                    <a:pt x="0" y="157842"/>
                  </a:lnTo>
                  <a:lnTo>
                    <a:pt x="5331" y="173605"/>
                  </a:lnTo>
                  <a:lnTo>
                    <a:pt x="14588" y="191557"/>
                  </a:lnTo>
                  <a:lnTo>
                    <a:pt x="15888" y="195915"/>
                  </a:lnTo>
                  <a:lnTo>
                    <a:pt x="18870" y="197761"/>
                  </a:lnTo>
                  <a:lnTo>
                    <a:pt x="22976" y="197934"/>
                  </a:lnTo>
                  <a:lnTo>
                    <a:pt x="66111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848"/>
          <p:cNvGrpSpPr/>
          <p:nvPr/>
        </p:nvGrpSpPr>
        <p:grpSpPr>
          <a:xfrm>
            <a:off x="623593" y="1380440"/>
            <a:ext cx="1070413" cy="1148394"/>
            <a:chOff x="623593" y="1380440"/>
            <a:chExt cx="1070413" cy="1148394"/>
          </a:xfrm>
        </p:grpSpPr>
        <p:sp>
          <p:nvSpPr>
            <p:cNvPr id="32" name="SMARTInkShape-4823"/>
            <p:cNvSpPr/>
            <p:nvPr>
              <p:custDataLst>
                <p:tags r:id="rId189"/>
              </p:custDataLst>
            </p:nvPr>
          </p:nvSpPr>
          <p:spPr>
            <a:xfrm>
              <a:off x="1166090" y="2182815"/>
              <a:ext cx="152190" cy="346019"/>
            </a:xfrm>
            <a:custGeom>
              <a:avLst/>
              <a:gdLst/>
              <a:ahLst/>
              <a:cxnLst/>
              <a:rect l="0" t="0" r="0" b="0"/>
              <a:pathLst>
                <a:path w="152190" h="346019">
                  <a:moveTo>
                    <a:pt x="34060" y="112710"/>
                  </a:moveTo>
                  <a:lnTo>
                    <a:pt x="34060" y="112710"/>
                  </a:lnTo>
                  <a:lnTo>
                    <a:pt x="34060" y="107654"/>
                  </a:lnTo>
                  <a:lnTo>
                    <a:pt x="33002" y="108281"/>
                  </a:lnTo>
                  <a:lnTo>
                    <a:pt x="26456" y="120335"/>
                  </a:lnTo>
                  <a:lnTo>
                    <a:pt x="11670" y="166395"/>
                  </a:lnTo>
                  <a:lnTo>
                    <a:pt x="7318" y="207521"/>
                  </a:lnTo>
                  <a:lnTo>
                    <a:pt x="5847" y="248129"/>
                  </a:lnTo>
                  <a:lnTo>
                    <a:pt x="5556" y="294721"/>
                  </a:lnTo>
                  <a:lnTo>
                    <a:pt x="4436" y="339996"/>
                  </a:lnTo>
                  <a:lnTo>
                    <a:pt x="2669" y="343609"/>
                  </a:lnTo>
                  <a:lnTo>
                    <a:pt x="433" y="346018"/>
                  </a:lnTo>
                  <a:lnTo>
                    <a:pt x="0" y="344449"/>
                  </a:lnTo>
                  <a:lnTo>
                    <a:pt x="5071" y="302187"/>
                  </a:lnTo>
                  <a:lnTo>
                    <a:pt x="5403" y="257264"/>
                  </a:lnTo>
                  <a:lnTo>
                    <a:pt x="6527" y="211271"/>
                  </a:lnTo>
                  <a:lnTo>
                    <a:pt x="15843" y="167692"/>
                  </a:lnTo>
                  <a:lnTo>
                    <a:pt x="24782" y="125473"/>
                  </a:lnTo>
                  <a:lnTo>
                    <a:pt x="36955" y="81214"/>
                  </a:lnTo>
                  <a:lnTo>
                    <a:pt x="59645" y="34401"/>
                  </a:lnTo>
                  <a:lnTo>
                    <a:pt x="70478" y="16523"/>
                  </a:lnTo>
                  <a:lnTo>
                    <a:pt x="82349" y="6460"/>
                  </a:lnTo>
                  <a:lnTo>
                    <a:pt x="95738" y="1988"/>
                  </a:lnTo>
                  <a:lnTo>
                    <a:pt x="112273" y="0"/>
                  </a:lnTo>
                  <a:lnTo>
                    <a:pt x="127382" y="4761"/>
                  </a:lnTo>
                  <a:lnTo>
                    <a:pt x="139037" y="12874"/>
                  </a:lnTo>
                  <a:lnTo>
                    <a:pt x="144216" y="20008"/>
                  </a:lnTo>
                  <a:lnTo>
                    <a:pt x="152189" y="40087"/>
                  </a:lnTo>
                  <a:lnTo>
                    <a:pt x="151141" y="76258"/>
                  </a:lnTo>
                  <a:lnTo>
                    <a:pt x="144127" y="100263"/>
                  </a:lnTo>
                  <a:lnTo>
                    <a:pt x="112139" y="144475"/>
                  </a:lnTo>
                  <a:lnTo>
                    <a:pt x="81266" y="171155"/>
                  </a:lnTo>
                  <a:lnTo>
                    <a:pt x="75056" y="172840"/>
                  </a:lnTo>
                  <a:lnTo>
                    <a:pt x="43585" y="169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24"/>
            <p:cNvSpPr/>
            <p:nvPr>
              <p:custDataLst>
                <p:tags r:id="rId190"/>
              </p:custDataLst>
            </p:nvPr>
          </p:nvSpPr>
          <p:spPr>
            <a:xfrm>
              <a:off x="939209" y="2066315"/>
              <a:ext cx="146642" cy="339953"/>
            </a:xfrm>
            <a:custGeom>
              <a:avLst/>
              <a:gdLst/>
              <a:ahLst/>
              <a:cxnLst/>
              <a:rect l="0" t="0" r="0" b="0"/>
              <a:pathLst>
                <a:path w="146642" h="339953">
                  <a:moveTo>
                    <a:pt x="118066" y="219685"/>
                  </a:moveTo>
                  <a:lnTo>
                    <a:pt x="118066" y="219685"/>
                  </a:lnTo>
                  <a:lnTo>
                    <a:pt x="110527" y="201785"/>
                  </a:lnTo>
                  <a:lnTo>
                    <a:pt x="109865" y="198226"/>
                  </a:lnTo>
                  <a:lnTo>
                    <a:pt x="103485" y="191450"/>
                  </a:lnTo>
                  <a:lnTo>
                    <a:pt x="98820" y="188162"/>
                  </a:lnTo>
                  <a:lnTo>
                    <a:pt x="77086" y="183534"/>
                  </a:lnTo>
                  <a:lnTo>
                    <a:pt x="59636" y="188095"/>
                  </a:lnTo>
                  <a:lnTo>
                    <a:pt x="42355" y="198237"/>
                  </a:lnTo>
                  <a:lnTo>
                    <a:pt x="16837" y="227796"/>
                  </a:lnTo>
                  <a:lnTo>
                    <a:pt x="4817" y="253485"/>
                  </a:lnTo>
                  <a:lnTo>
                    <a:pt x="0" y="274924"/>
                  </a:lnTo>
                  <a:lnTo>
                    <a:pt x="3061" y="314096"/>
                  </a:lnTo>
                  <a:lnTo>
                    <a:pt x="11919" y="325498"/>
                  </a:lnTo>
                  <a:lnTo>
                    <a:pt x="29112" y="338173"/>
                  </a:lnTo>
                  <a:lnTo>
                    <a:pt x="33364" y="339952"/>
                  </a:lnTo>
                  <a:lnTo>
                    <a:pt x="46554" y="336284"/>
                  </a:lnTo>
                  <a:lnTo>
                    <a:pt x="85948" y="311626"/>
                  </a:lnTo>
                  <a:lnTo>
                    <a:pt x="106903" y="290436"/>
                  </a:lnTo>
                  <a:lnTo>
                    <a:pt x="130011" y="243617"/>
                  </a:lnTo>
                  <a:lnTo>
                    <a:pt x="143043" y="201599"/>
                  </a:lnTo>
                  <a:lnTo>
                    <a:pt x="145930" y="157669"/>
                  </a:lnTo>
                  <a:lnTo>
                    <a:pt x="146430" y="110646"/>
                  </a:lnTo>
                  <a:lnTo>
                    <a:pt x="143725" y="74915"/>
                  </a:lnTo>
                  <a:lnTo>
                    <a:pt x="138995" y="39984"/>
                  </a:lnTo>
                  <a:lnTo>
                    <a:pt x="130382" y="2869"/>
                  </a:lnTo>
                  <a:lnTo>
                    <a:pt x="127335" y="0"/>
                  </a:lnTo>
                  <a:lnTo>
                    <a:pt x="124245" y="203"/>
                  </a:lnTo>
                  <a:lnTo>
                    <a:pt x="117990" y="11718"/>
                  </a:lnTo>
                  <a:lnTo>
                    <a:pt x="105351" y="58661"/>
                  </a:lnTo>
                  <a:lnTo>
                    <a:pt x="101326" y="103681"/>
                  </a:lnTo>
                  <a:lnTo>
                    <a:pt x="106802" y="143148"/>
                  </a:lnTo>
                  <a:lnTo>
                    <a:pt x="113254" y="181518"/>
                  </a:lnTo>
                  <a:lnTo>
                    <a:pt x="124720" y="219672"/>
                  </a:lnTo>
                  <a:lnTo>
                    <a:pt x="146641" y="27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25"/>
            <p:cNvSpPr/>
            <p:nvPr>
              <p:custDataLst>
                <p:tags r:id="rId191"/>
              </p:custDataLst>
            </p:nvPr>
          </p:nvSpPr>
          <p:spPr>
            <a:xfrm>
              <a:off x="623593" y="1933575"/>
              <a:ext cx="767058" cy="47234"/>
            </a:xfrm>
            <a:custGeom>
              <a:avLst/>
              <a:gdLst/>
              <a:ahLst/>
              <a:cxnLst/>
              <a:rect l="0" t="0" r="0" b="0"/>
              <a:pathLst>
                <a:path w="767058" h="47234">
                  <a:moveTo>
                    <a:pt x="5057" y="38100"/>
                  </a:moveTo>
                  <a:lnTo>
                    <a:pt x="5057" y="38100"/>
                  </a:lnTo>
                  <a:lnTo>
                    <a:pt x="0" y="43156"/>
                  </a:lnTo>
                  <a:lnTo>
                    <a:pt x="2744" y="44646"/>
                  </a:lnTo>
                  <a:lnTo>
                    <a:pt x="43898" y="47233"/>
                  </a:lnTo>
                  <a:lnTo>
                    <a:pt x="90066" y="41002"/>
                  </a:lnTo>
                  <a:lnTo>
                    <a:pt x="134785" y="37902"/>
                  </a:lnTo>
                  <a:lnTo>
                    <a:pt x="169605" y="33426"/>
                  </a:lnTo>
                  <a:lnTo>
                    <a:pt x="214715" y="27909"/>
                  </a:lnTo>
                  <a:lnTo>
                    <a:pt x="240079" y="24956"/>
                  </a:lnTo>
                  <a:lnTo>
                    <a:pt x="265455" y="22987"/>
                  </a:lnTo>
                  <a:lnTo>
                    <a:pt x="290839" y="21675"/>
                  </a:lnTo>
                  <a:lnTo>
                    <a:pt x="316228" y="20800"/>
                  </a:lnTo>
                  <a:lnTo>
                    <a:pt x="341621" y="19158"/>
                  </a:lnTo>
                  <a:lnTo>
                    <a:pt x="367016" y="17005"/>
                  </a:lnTo>
                  <a:lnTo>
                    <a:pt x="392413" y="14512"/>
                  </a:lnTo>
                  <a:lnTo>
                    <a:pt x="417811" y="11791"/>
                  </a:lnTo>
                  <a:lnTo>
                    <a:pt x="443210" y="8919"/>
                  </a:lnTo>
                  <a:lnTo>
                    <a:pt x="468609" y="5946"/>
                  </a:lnTo>
                  <a:lnTo>
                    <a:pt x="494008" y="3964"/>
                  </a:lnTo>
                  <a:lnTo>
                    <a:pt x="519408" y="2643"/>
                  </a:lnTo>
                  <a:lnTo>
                    <a:pt x="544808" y="1762"/>
                  </a:lnTo>
                  <a:lnTo>
                    <a:pt x="569149" y="1175"/>
                  </a:lnTo>
                  <a:lnTo>
                    <a:pt x="615951" y="522"/>
                  </a:lnTo>
                  <a:lnTo>
                    <a:pt x="658624" y="232"/>
                  </a:lnTo>
                  <a:lnTo>
                    <a:pt x="697698" y="103"/>
                  </a:lnTo>
                  <a:lnTo>
                    <a:pt x="744154" y="30"/>
                  </a:lnTo>
                  <a:lnTo>
                    <a:pt x="767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26"/>
            <p:cNvSpPr/>
            <p:nvPr>
              <p:custDataLst>
                <p:tags r:id="rId192"/>
              </p:custDataLst>
            </p:nvPr>
          </p:nvSpPr>
          <p:spPr>
            <a:xfrm>
              <a:off x="1524000" y="1390650"/>
              <a:ext cx="170006" cy="371476"/>
            </a:xfrm>
            <a:custGeom>
              <a:avLst/>
              <a:gdLst/>
              <a:ahLst/>
              <a:cxnLst/>
              <a:rect l="0" t="0" r="0" b="0"/>
              <a:pathLst>
                <a:path w="170006" h="371476">
                  <a:moveTo>
                    <a:pt x="95250" y="0"/>
                  </a:moveTo>
                  <a:lnTo>
                    <a:pt x="95250" y="0"/>
                  </a:lnTo>
                  <a:lnTo>
                    <a:pt x="110419" y="0"/>
                  </a:lnTo>
                  <a:lnTo>
                    <a:pt x="126334" y="8467"/>
                  </a:lnTo>
                  <a:lnTo>
                    <a:pt x="141873" y="22813"/>
                  </a:lnTo>
                  <a:lnTo>
                    <a:pt x="164132" y="67170"/>
                  </a:lnTo>
                  <a:lnTo>
                    <a:pt x="170005" y="108048"/>
                  </a:lnTo>
                  <a:lnTo>
                    <a:pt x="169963" y="153017"/>
                  </a:lnTo>
                  <a:lnTo>
                    <a:pt x="162660" y="187861"/>
                  </a:lnTo>
                  <a:lnTo>
                    <a:pt x="144588" y="228079"/>
                  </a:lnTo>
                  <a:lnTo>
                    <a:pt x="131035" y="254198"/>
                  </a:lnTo>
                  <a:lnTo>
                    <a:pt x="100237" y="296138"/>
                  </a:lnTo>
                  <a:lnTo>
                    <a:pt x="61609" y="337957"/>
                  </a:lnTo>
                  <a:lnTo>
                    <a:pt x="41655" y="353195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27"/>
            <p:cNvSpPr/>
            <p:nvPr>
              <p:custDataLst>
                <p:tags r:id="rId193"/>
              </p:custDataLst>
            </p:nvPr>
          </p:nvSpPr>
          <p:spPr>
            <a:xfrm>
              <a:off x="1476376" y="1485066"/>
              <a:ext cx="102585" cy="343018"/>
            </a:xfrm>
            <a:custGeom>
              <a:avLst/>
              <a:gdLst/>
              <a:ahLst/>
              <a:cxnLst/>
              <a:rect l="0" t="0" r="0" b="0"/>
              <a:pathLst>
                <a:path w="102585" h="343018">
                  <a:moveTo>
                    <a:pt x="19049" y="143709"/>
                  </a:moveTo>
                  <a:lnTo>
                    <a:pt x="19049" y="143709"/>
                  </a:lnTo>
                  <a:lnTo>
                    <a:pt x="27250" y="143709"/>
                  </a:lnTo>
                  <a:lnTo>
                    <a:pt x="15200" y="183481"/>
                  </a:lnTo>
                  <a:lnTo>
                    <a:pt x="2732" y="226832"/>
                  </a:lnTo>
                  <a:lnTo>
                    <a:pt x="539" y="264433"/>
                  </a:lnTo>
                  <a:lnTo>
                    <a:pt x="159" y="305303"/>
                  </a:lnTo>
                  <a:lnTo>
                    <a:pt x="13" y="343017"/>
                  </a:lnTo>
                  <a:lnTo>
                    <a:pt x="0" y="298842"/>
                  </a:lnTo>
                  <a:lnTo>
                    <a:pt x="1057" y="258549"/>
                  </a:lnTo>
                  <a:lnTo>
                    <a:pt x="7538" y="220016"/>
                  </a:lnTo>
                  <a:lnTo>
                    <a:pt x="14188" y="176774"/>
                  </a:lnTo>
                  <a:lnTo>
                    <a:pt x="17609" y="139983"/>
                  </a:lnTo>
                  <a:lnTo>
                    <a:pt x="32915" y="95113"/>
                  </a:lnTo>
                  <a:lnTo>
                    <a:pt x="44912" y="53698"/>
                  </a:lnTo>
                  <a:lnTo>
                    <a:pt x="61748" y="9708"/>
                  </a:lnTo>
                  <a:lnTo>
                    <a:pt x="63390" y="3575"/>
                  </a:lnTo>
                  <a:lnTo>
                    <a:pt x="67660" y="545"/>
                  </a:lnTo>
                  <a:lnTo>
                    <a:pt x="80871" y="0"/>
                  </a:lnTo>
                  <a:lnTo>
                    <a:pt x="85663" y="3453"/>
                  </a:lnTo>
                  <a:lnTo>
                    <a:pt x="88859" y="8930"/>
                  </a:lnTo>
                  <a:lnTo>
                    <a:pt x="102227" y="55873"/>
                  </a:lnTo>
                  <a:lnTo>
                    <a:pt x="102584" y="71862"/>
                  </a:lnTo>
                  <a:lnTo>
                    <a:pt x="95776" y="102548"/>
                  </a:lnTo>
                  <a:lnTo>
                    <a:pt x="69534" y="146337"/>
                  </a:lnTo>
                  <a:lnTo>
                    <a:pt x="58773" y="159341"/>
                  </a:lnTo>
                  <a:lnTo>
                    <a:pt x="46935" y="166531"/>
                  </a:lnTo>
                  <a:lnTo>
                    <a:pt x="9524" y="16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28"/>
            <p:cNvSpPr/>
            <p:nvPr>
              <p:custDataLst>
                <p:tags r:id="rId194"/>
              </p:custDataLst>
            </p:nvPr>
          </p:nvSpPr>
          <p:spPr>
            <a:xfrm>
              <a:off x="1326026" y="1412433"/>
              <a:ext cx="126831" cy="330643"/>
            </a:xfrm>
            <a:custGeom>
              <a:avLst/>
              <a:gdLst/>
              <a:ahLst/>
              <a:cxnLst/>
              <a:rect l="0" t="0" r="0" b="0"/>
              <a:pathLst>
                <a:path w="126831" h="330643">
                  <a:moveTo>
                    <a:pt x="121774" y="54417"/>
                  </a:moveTo>
                  <a:lnTo>
                    <a:pt x="121774" y="54417"/>
                  </a:lnTo>
                  <a:lnTo>
                    <a:pt x="126830" y="44304"/>
                  </a:lnTo>
                  <a:lnTo>
                    <a:pt x="126491" y="30872"/>
                  </a:lnTo>
                  <a:lnTo>
                    <a:pt x="122706" y="6492"/>
                  </a:lnTo>
                  <a:lnTo>
                    <a:pt x="121337" y="3417"/>
                  </a:lnTo>
                  <a:lnTo>
                    <a:pt x="119366" y="1367"/>
                  </a:lnTo>
                  <a:lnTo>
                    <a:pt x="116993" y="0"/>
                  </a:lnTo>
                  <a:lnTo>
                    <a:pt x="93429" y="8190"/>
                  </a:lnTo>
                  <a:lnTo>
                    <a:pt x="77073" y="23994"/>
                  </a:lnTo>
                  <a:lnTo>
                    <a:pt x="42784" y="68794"/>
                  </a:lnTo>
                  <a:lnTo>
                    <a:pt x="24522" y="106420"/>
                  </a:lnTo>
                  <a:lnTo>
                    <a:pt x="8333" y="148650"/>
                  </a:lnTo>
                  <a:lnTo>
                    <a:pt x="0" y="182510"/>
                  </a:lnTo>
                  <a:lnTo>
                    <a:pt x="5758" y="226429"/>
                  </a:lnTo>
                  <a:lnTo>
                    <a:pt x="8828" y="246225"/>
                  </a:lnTo>
                  <a:lnTo>
                    <a:pt x="25224" y="287783"/>
                  </a:lnTo>
                  <a:lnTo>
                    <a:pt x="74149" y="330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29"/>
            <p:cNvSpPr/>
            <p:nvPr>
              <p:custDataLst>
                <p:tags r:id="rId195"/>
              </p:custDataLst>
            </p:nvPr>
          </p:nvSpPr>
          <p:spPr>
            <a:xfrm>
              <a:off x="1066961" y="1430074"/>
              <a:ext cx="209390" cy="334952"/>
            </a:xfrm>
            <a:custGeom>
              <a:avLst/>
              <a:gdLst/>
              <a:ahLst/>
              <a:cxnLst/>
              <a:rect l="0" t="0" r="0" b="0"/>
              <a:pathLst>
                <a:path w="209390" h="334952">
                  <a:moveTo>
                    <a:pt x="37939" y="8201"/>
                  </a:moveTo>
                  <a:lnTo>
                    <a:pt x="37939" y="8201"/>
                  </a:lnTo>
                  <a:lnTo>
                    <a:pt x="37939" y="0"/>
                  </a:lnTo>
                  <a:lnTo>
                    <a:pt x="32883" y="4125"/>
                  </a:lnTo>
                  <a:lnTo>
                    <a:pt x="29297" y="38871"/>
                  </a:lnTo>
                  <a:lnTo>
                    <a:pt x="27617" y="80553"/>
                  </a:lnTo>
                  <a:lnTo>
                    <a:pt x="20887" y="126417"/>
                  </a:lnTo>
                  <a:lnTo>
                    <a:pt x="12190" y="171404"/>
                  </a:lnTo>
                  <a:lnTo>
                    <a:pt x="2592" y="218944"/>
                  </a:lnTo>
                  <a:lnTo>
                    <a:pt x="655" y="256205"/>
                  </a:lnTo>
                  <a:lnTo>
                    <a:pt x="0" y="296608"/>
                  </a:lnTo>
                  <a:lnTo>
                    <a:pt x="4943" y="318257"/>
                  </a:lnTo>
                  <a:lnTo>
                    <a:pt x="13044" y="328742"/>
                  </a:lnTo>
                  <a:lnTo>
                    <a:pt x="18167" y="333021"/>
                  </a:lnTo>
                  <a:lnTo>
                    <a:pt x="37971" y="334951"/>
                  </a:lnTo>
                  <a:lnTo>
                    <a:pt x="78871" y="332910"/>
                  </a:lnTo>
                  <a:lnTo>
                    <a:pt x="124503" y="326661"/>
                  </a:lnTo>
                  <a:lnTo>
                    <a:pt x="167104" y="310643"/>
                  </a:lnTo>
                  <a:lnTo>
                    <a:pt x="209389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30"/>
            <p:cNvSpPr/>
            <p:nvPr>
              <p:custDataLst>
                <p:tags r:id="rId196"/>
              </p:custDataLst>
            </p:nvPr>
          </p:nvSpPr>
          <p:spPr>
            <a:xfrm>
              <a:off x="739358" y="1380440"/>
              <a:ext cx="175043" cy="421340"/>
            </a:xfrm>
            <a:custGeom>
              <a:avLst/>
              <a:gdLst/>
              <a:ahLst/>
              <a:cxnLst/>
              <a:rect l="0" t="0" r="0" b="0"/>
              <a:pathLst>
                <a:path w="175043" h="421340">
                  <a:moveTo>
                    <a:pt x="146467" y="276910"/>
                  </a:moveTo>
                  <a:lnTo>
                    <a:pt x="146467" y="276910"/>
                  </a:lnTo>
                  <a:lnTo>
                    <a:pt x="141410" y="276910"/>
                  </a:lnTo>
                  <a:lnTo>
                    <a:pt x="110819" y="268709"/>
                  </a:lnTo>
                  <a:lnTo>
                    <a:pt x="87221" y="272834"/>
                  </a:lnTo>
                  <a:lnTo>
                    <a:pt x="63895" y="284767"/>
                  </a:lnTo>
                  <a:lnTo>
                    <a:pt x="40862" y="301581"/>
                  </a:lnTo>
                  <a:lnTo>
                    <a:pt x="12132" y="339269"/>
                  </a:lnTo>
                  <a:lnTo>
                    <a:pt x="1066" y="369235"/>
                  </a:lnTo>
                  <a:lnTo>
                    <a:pt x="0" y="389910"/>
                  </a:lnTo>
                  <a:lnTo>
                    <a:pt x="1197" y="399868"/>
                  </a:lnTo>
                  <a:lnTo>
                    <a:pt x="8172" y="413755"/>
                  </a:lnTo>
                  <a:lnTo>
                    <a:pt x="12995" y="418940"/>
                  </a:lnTo>
                  <a:lnTo>
                    <a:pt x="20444" y="421339"/>
                  </a:lnTo>
                  <a:lnTo>
                    <a:pt x="40010" y="421181"/>
                  </a:lnTo>
                  <a:lnTo>
                    <a:pt x="47979" y="418599"/>
                  </a:lnTo>
                  <a:lnTo>
                    <a:pt x="87349" y="388336"/>
                  </a:lnTo>
                  <a:lnTo>
                    <a:pt x="112252" y="351671"/>
                  </a:lnTo>
                  <a:lnTo>
                    <a:pt x="133037" y="317406"/>
                  </a:lnTo>
                  <a:lnTo>
                    <a:pt x="143320" y="285736"/>
                  </a:lnTo>
                  <a:lnTo>
                    <a:pt x="150360" y="246966"/>
                  </a:lnTo>
                  <a:lnTo>
                    <a:pt x="153489" y="205040"/>
                  </a:lnTo>
                  <a:lnTo>
                    <a:pt x="155250" y="160013"/>
                  </a:lnTo>
                  <a:lnTo>
                    <a:pt x="155772" y="121506"/>
                  </a:lnTo>
                  <a:lnTo>
                    <a:pt x="154890" y="76056"/>
                  </a:lnTo>
                  <a:lnTo>
                    <a:pt x="145622" y="29606"/>
                  </a:lnTo>
                  <a:lnTo>
                    <a:pt x="133600" y="3928"/>
                  </a:lnTo>
                  <a:lnTo>
                    <a:pt x="128364" y="730"/>
                  </a:lnTo>
                  <a:lnTo>
                    <a:pt x="114080" y="0"/>
                  </a:lnTo>
                  <a:lnTo>
                    <a:pt x="106884" y="4462"/>
                  </a:lnTo>
                  <a:lnTo>
                    <a:pt x="93244" y="20708"/>
                  </a:lnTo>
                  <a:lnTo>
                    <a:pt x="85771" y="36395"/>
                  </a:lnTo>
                  <a:lnTo>
                    <a:pt x="74033" y="77825"/>
                  </a:lnTo>
                  <a:lnTo>
                    <a:pt x="72441" y="108913"/>
                  </a:lnTo>
                  <a:lnTo>
                    <a:pt x="77144" y="153756"/>
                  </a:lnTo>
                  <a:lnTo>
                    <a:pt x="82091" y="198961"/>
                  </a:lnTo>
                  <a:lnTo>
                    <a:pt x="92946" y="238465"/>
                  </a:lnTo>
                  <a:lnTo>
                    <a:pt x="115966" y="283567"/>
                  </a:lnTo>
                  <a:lnTo>
                    <a:pt x="132491" y="307458"/>
                  </a:lnTo>
                  <a:lnTo>
                    <a:pt x="175042" y="362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49"/>
          <p:cNvGrpSpPr/>
          <p:nvPr/>
        </p:nvGrpSpPr>
        <p:grpSpPr>
          <a:xfrm>
            <a:off x="2214164" y="1847850"/>
            <a:ext cx="252812" cy="150824"/>
            <a:chOff x="2214164" y="1847850"/>
            <a:chExt cx="252812" cy="150824"/>
          </a:xfrm>
        </p:grpSpPr>
        <p:sp>
          <p:nvSpPr>
            <p:cNvPr id="41" name="SMARTInkShape-4831"/>
            <p:cNvSpPr/>
            <p:nvPr>
              <p:custDataLst>
                <p:tags r:id="rId187"/>
              </p:custDataLst>
            </p:nvPr>
          </p:nvSpPr>
          <p:spPr>
            <a:xfrm>
              <a:off x="2214164" y="1952625"/>
              <a:ext cx="252812" cy="46049"/>
            </a:xfrm>
            <a:custGeom>
              <a:avLst/>
              <a:gdLst/>
              <a:ahLst/>
              <a:cxnLst/>
              <a:rect l="0" t="0" r="0" b="0"/>
              <a:pathLst>
                <a:path w="252812" h="46049">
                  <a:moveTo>
                    <a:pt x="33736" y="0"/>
                  </a:moveTo>
                  <a:lnTo>
                    <a:pt x="33736" y="0"/>
                  </a:lnTo>
                  <a:lnTo>
                    <a:pt x="5456" y="23851"/>
                  </a:lnTo>
                  <a:lnTo>
                    <a:pt x="0" y="35648"/>
                  </a:lnTo>
                  <a:lnTo>
                    <a:pt x="1720" y="39640"/>
                  </a:lnTo>
                  <a:lnTo>
                    <a:pt x="6042" y="42302"/>
                  </a:lnTo>
                  <a:lnTo>
                    <a:pt x="32939" y="46048"/>
                  </a:lnTo>
                  <a:lnTo>
                    <a:pt x="68778" y="44335"/>
                  </a:lnTo>
                  <a:lnTo>
                    <a:pt x="110794" y="39947"/>
                  </a:lnTo>
                  <a:lnTo>
                    <a:pt x="148417" y="37863"/>
                  </a:lnTo>
                  <a:lnTo>
                    <a:pt x="25281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32"/>
            <p:cNvSpPr/>
            <p:nvPr>
              <p:custDataLst>
                <p:tags r:id="rId188"/>
              </p:custDataLst>
            </p:nvPr>
          </p:nvSpPr>
          <p:spPr>
            <a:xfrm>
              <a:off x="2228850" y="18478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2202" y="0"/>
                  </a:lnTo>
                  <a:lnTo>
                    <a:pt x="115799" y="2822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4833"/>
          <p:cNvSpPr/>
          <p:nvPr>
            <p:custDataLst>
              <p:tags r:id="rId1"/>
            </p:custDataLst>
          </p:nvPr>
        </p:nvSpPr>
        <p:spPr>
          <a:xfrm>
            <a:off x="2144449" y="885830"/>
            <a:ext cx="361376" cy="47457"/>
          </a:xfrm>
          <a:custGeom>
            <a:avLst/>
            <a:gdLst/>
            <a:ahLst/>
            <a:cxnLst/>
            <a:rect l="0" t="0" r="0" b="0"/>
            <a:pathLst>
              <a:path w="361376" h="47457">
                <a:moveTo>
                  <a:pt x="8201" y="19045"/>
                </a:moveTo>
                <a:lnTo>
                  <a:pt x="8201" y="19045"/>
                </a:lnTo>
                <a:lnTo>
                  <a:pt x="3145" y="19045"/>
                </a:lnTo>
                <a:lnTo>
                  <a:pt x="1655" y="20103"/>
                </a:lnTo>
                <a:lnTo>
                  <a:pt x="662" y="21867"/>
                </a:lnTo>
                <a:lnTo>
                  <a:pt x="0" y="24102"/>
                </a:lnTo>
                <a:lnTo>
                  <a:pt x="1675" y="25591"/>
                </a:lnTo>
                <a:lnTo>
                  <a:pt x="9181" y="27246"/>
                </a:lnTo>
                <a:lnTo>
                  <a:pt x="53329" y="20857"/>
                </a:lnTo>
                <a:lnTo>
                  <a:pt x="90364" y="19582"/>
                </a:lnTo>
                <a:lnTo>
                  <a:pt x="129912" y="16382"/>
                </a:lnTo>
                <a:lnTo>
                  <a:pt x="173380" y="11553"/>
                </a:lnTo>
                <a:lnTo>
                  <a:pt x="217657" y="7300"/>
                </a:lnTo>
                <a:lnTo>
                  <a:pt x="254751" y="3242"/>
                </a:lnTo>
                <a:lnTo>
                  <a:pt x="302209" y="957"/>
                </a:lnTo>
                <a:lnTo>
                  <a:pt x="346087" y="122"/>
                </a:lnTo>
                <a:lnTo>
                  <a:pt x="361375" y="32"/>
                </a:lnTo>
                <a:lnTo>
                  <a:pt x="320011" y="0"/>
                </a:lnTo>
                <a:lnTo>
                  <a:pt x="276286" y="5053"/>
                </a:lnTo>
                <a:lnTo>
                  <a:pt x="237075" y="9696"/>
                </a:lnTo>
                <a:lnTo>
                  <a:pt x="190288" y="19707"/>
                </a:lnTo>
                <a:lnTo>
                  <a:pt x="147525" y="28766"/>
                </a:lnTo>
                <a:lnTo>
                  <a:pt x="100200" y="43413"/>
                </a:lnTo>
                <a:lnTo>
                  <a:pt x="52675" y="47251"/>
                </a:lnTo>
                <a:lnTo>
                  <a:pt x="44548" y="47456"/>
                </a:lnTo>
                <a:lnTo>
                  <a:pt x="43016" y="46452"/>
                </a:lnTo>
                <a:lnTo>
                  <a:pt x="43052" y="44725"/>
                </a:lnTo>
                <a:lnTo>
                  <a:pt x="44135" y="42515"/>
                </a:lnTo>
                <a:lnTo>
                  <a:pt x="76291" y="24818"/>
                </a:lnTo>
                <a:lnTo>
                  <a:pt x="120585" y="10033"/>
                </a:lnTo>
                <a:lnTo>
                  <a:pt x="168156" y="256"/>
                </a:lnTo>
                <a:lnTo>
                  <a:pt x="210221" y="1056"/>
                </a:lnTo>
                <a:lnTo>
                  <a:pt x="251974" y="6542"/>
                </a:lnTo>
                <a:lnTo>
                  <a:pt x="294684" y="8638"/>
                </a:lnTo>
                <a:lnTo>
                  <a:pt x="332051" y="95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851"/>
          <p:cNvGrpSpPr/>
          <p:nvPr/>
        </p:nvGrpSpPr>
        <p:grpSpPr>
          <a:xfrm>
            <a:off x="2791396" y="1706299"/>
            <a:ext cx="1137405" cy="493977"/>
            <a:chOff x="2791396" y="1706299"/>
            <a:chExt cx="1137405" cy="493977"/>
          </a:xfrm>
        </p:grpSpPr>
        <p:sp>
          <p:nvSpPr>
            <p:cNvPr id="45" name="SMARTInkShape-4834"/>
            <p:cNvSpPr/>
            <p:nvPr>
              <p:custDataLst>
                <p:tags r:id="rId180"/>
              </p:custDataLst>
            </p:nvPr>
          </p:nvSpPr>
          <p:spPr>
            <a:xfrm>
              <a:off x="2791396" y="1762125"/>
              <a:ext cx="170880" cy="438151"/>
            </a:xfrm>
            <a:custGeom>
              <a:avLst/>
              <a:gdLst/>
              <a:ahLst/>
              <a:cxnLst/>
              <a:rect l="0" t="0" r="0" b="0"/>
              <a:pathLst>
                <a:path w="170880" h="438151">
                  <a:moveTo>
                    <a:pt x="170879" y="0"/>
                  </a:moveTo>
                  <a:lnTo>
                    <a:pt x="170879" y="0"/>
                  </a:lnTo>
                  <a:lnTo>
                    <a:pt x="151633" y="0"/>
                  </a:lnTo>
                  <a:lnTo>
                    <a:pt x="129899" y="10113"/>
                  </a:lnTo>
                  <a:lnTo>
                    <a:pt x="95136" y="53673"/>
                  </a:lnTo>
                  <a:lnTo>
                    <a:pt x="83240" y="70421"/>
                  </a:lnTo>
                  <a:lnTo>
                    <a:pt x="64158" y="112845"/>
                  </a:lnTo>
                  <a:lnTo>
                    <a:pt x="40320" y="152113"/>
                  </a:lnTo>
                  <a:lnTo>
                    <a:pt x="22832" y="198047"/>
                  </a:lnTo>
                  <a:lnTo>
                    <a:pt x="9187" y="245064"/>
                  </a:lnTo>
                  <a:lnTo>
                    <a:pt x="1357" y="290296"/>
                  </a:lnTo>
                  <a:lnTo>
                    <a:pt x="0" y="327431"/>
                  </a:lnTo>
                  <a:lnTo>
                    <a:pt x="5327" y="346961"/>
                  </a:lnTo>
                  <a:lnTo>
                    <a:pt x="33014" y="390002"/>
                  </a:lnTo>
                  <a:lnTo>
                    <a:pt x="69916" y="418369"/>
                  </a:lnTo>
                  <a:lnTo>
                    <a:pt x="104204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835"/>
            <p:cNvSpPr/>
            <p:nvPr>
              <p:custDataLst>
                <p:tags r:id="rId181"/>
              </p:custDataLst>
            </p:nvPr>
          </p:nvSpPr>
          <p:spPr>
            <a:xfrm>
              <a:off x="3838575" y="1706299"/>
              <a:ext cx="90226" cy="427302"/>
            </a:xfrm>
            <a:custGeom>
              <a:avLst/>
              <a:gdLst/>
              <a:ahLst/>
              <a:cxnLst/>
              <a:rect l="0" t="0" r="0" b="0"/>
              <a:pathLst>
                <a:path w="90226" h="42730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43157" y="4125"/>
                  </a:lnTo>
                  <a:lnTo>
                    <a:pt x="60490" y="50760"/>
                  </a:lnTo>
                  <a:lnTo>
                    <a:pt x="73058" y="98374"/>
                  </a:lnTo>
                  <a:lnTo>
                    <a:pt x="82909" y="143370"/>
                  </a:lnTo>
                  <a:lnTo>
                    <a:pt x="90225" y="187654"/>
                  </a:lnTo>
                  <a:lnTo>
                    <a:pt x="90195" y="218839"/>
                  </a:lnTo>
                  <a:lnTo>
                    <a:pt x="86653" y="253159"/>
                  </a:lnTo>
                  <a:lnTo>
                    <a:pt x="78710" y="290331"/>
                  </a:lnTo>
                  <a:lnTo>
                    <a:pt x="66544" y="331336"/>
                  </a:lnTo>
                  <a:lnTo>
                    <a:pt x="48893" y="370010"/>
                  </a:lnTo>
                  <a:lnTo>
                    <a:pt x="0" y="4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836"/>
            <p:cNvSpPr/>
            <p:nvPr>
              <p:custDataLst>
                <p:tags r:id="rId182"/>
              </p:custDataLst>
            </p:nvPr>
          </p:nvSpPr>
          <p:spPr>
            <a:xfrm>
              <a:off x="3715258" y="1847850"/>
              <a:ext cx="32337" cy="38101"/>
            </a:xfrm>
            <a:custGeom>
              <a:avLst/>
              <a:gdLst/>
              <a:ahLst/>
              <a:cxnLst/>
              <a:rect l="0" t="0" r="0" b="0"/>
              <a:pathLst>
                <a:path w="32337" h="38101">
                  <a:moveTo>
                    <a:pt x="18542" y="38100"/>
                  </a:moveTo>
                  <a:lnTo>
                    <a:pt x="18542" y="38100"/>
                  </a:lnTo>
                  <a:lnTo>
                    <a:pt x="18542" y="33044"/>
                  </a:lnTo>
                  <a:lnTo>
                    <a:pt x="17484" y="31554"/>
                  </a:lnTo>
                  <a:lnTo>
                    <a:pt x="15720" y="30561"/>
                  </a:lnTo>
                  <a:lnTo>
                    <a:pt x="13485" y="29899"/>
                  </a:lnTo>
                  <a:lnTo>
                    <a:pt x="1209" y="20490"/>
                  </a:lnTo>
                  <a:lnTo>
                    <a:pt x="636" y="21068"/>
                  </a:lnTo>
                  <a:lnTo>
                    <a:pt x="0" y="24533"/>
                  </a:lnTo>
                  <a:lnTo>
                    <a:pt x="2540" y="29601"/>
                  </a:lnTo>
                  <a:lnTo>
                    <a:pt x="4699" y="32434"/>
                  </a:lnTo>
                  <a:lnTo>
                    <a:pt x="7197" y="33264"/>
                  </a:lnTo>
                  <a:lnTo>
                    <a:pt x="9920" y="32759"/>
                  </a:lnTo>
                  <a:lnTo>
                    <a:pt x="15768" y="30435"/>
                  </a:lnTo>
                  <a:lnTo>
                    <a:pt x="25011" y="28068"/>
                  </a:lnTo>
                  <a:lnTo>
                    <a:pt x="31295" y="23763"/>
                  </a:lnTo>
                  <a:lnTo>
                    <a:pt x="32336" y="21134"/>
                  </a:lnTo>
                  <a:lnTo>
                    <a:pt x="31971" y="18323"/>
                  </a:lnTo>
                  <a:lnTo>
                    <a:pt x="28744" y="12377"/>
                  </a:lnTo>
                  <a:lnTo>
                    <a:pt x="23782" y="6206"/>
                  </a:lnTo>
                  <a:lnTo>
                    <a:pt x="9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837"/>
            <p:cNvSpPr/>
            <p:nvPr>
              <p:custDataLst>
                <p:tags r:id="rId183"/>
              </p:custDataLst>
            </p:nvPr>
          </p:nvSpPr>
          <p:spPr>
            <a:xfrm>
              <a:off x="3686175" y="20002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654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838"/>
            <p:cNvSpPr/>
            <p:nvPr>
              <p:custDataLst>
                <p:tags r:id="rId184"/>
              </p:custDataLst>
            </p:nvPr>
          </p:nvSpPr>
          <p:spPr>
            <a:xfrm>
              <a:off x="3438525" y="1774298"/>
              <a:ext cx="171451" cy="302153"/>
            </a:xfrm>
            <a:custGeom>
              <a:avLst/>
              <a:gdLst/>
              <a:ahLst/>
              <a:cxnLst/>
              <a:rect l="0" t="0" r="0" b="0"/>
              <a:pathLst>
                <a:path w="171451" h="302153">
                  <a:moveTo>
                    <a:pt x="171450" y="16402"/>
                  </a:moveTo>
                  <a:lnTo>
                    <a:pt x="171450" y="16402"/>
                  </a:lnTo>
                  <a:lnTo>
                    <a:pt x="171450" y="6289"/>
                  </a:lnTo>
                  <a:lnTo>
                    <a:pt x="170392" y="3310"/>
                  </a:lnTo>
                  <a:lnTo>
                    <a:pt x="168628" y="1324"/>
                  </a:lnTo>
                  <a:lnTo>
                    <a:pt x="166393" y="0"/>
                  </a:lnTo>
                  <a:lnTo>
                    <a:pt x="164904" y="176"/>
                  </a:lnTo>
                  <a:lnTo>
                    <a:pt x="163911" y="1351"/>
                  </a:lnTo>
                  <a:lnTo>
                    <a:pt x="156869" y="13706"/>
                  </a:lnTo>
                  <a:lnTo>
                    <a:pt x="128098" y="59910"/>
                  </a:lnTo>
                  <a:lnTo>
                    <a:pt x="103219" y="97027"/>
                  </a:lnTo>
                  <a:lnTo>
                    <a:pt x="76481" y="141807"/>
                  </a:lnTo>
                  <a:lnTo>
                    <a:pt x="46077" y="184258"/>
                  </a:lnTo>
                  <a:lnTo>
                    <a:pt x="21250" y="231450"/>
                  </a:lnTo>
                  <a:lnTo>
                    <a:pt x="4523" y="266697"/>
                  </a:lnTo>
                  <a:lnTo>
                    <a:pt x="0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839"/>
            <p:cNvSpPr/>
            <p:nvPr>
              <p:custDataLst>
                <p:tags r:id="rId185"/>
              </p:custDataLst>
            </p:nvPr>
          </p:nvSpPr>
          <p:spPr>
            <a:xfrm>
              <a:off x="3409950" y="1819391"/>
              <a:ext cx="171451" cy="238010"/>
            </a:xfrm>
            <a:custGeom>
              <a:avLst/>
              <a:gdLst/>
              <a:ahLst/>
              <a:cxnLst/>
              <a:rect l="0" t="0" r="0" b="0"/>
              <a:pathLst>
                <a:path w="171451" h="238010">
                  <a:moveTo>
                    <a:pt x="0" y="9409"/>
                  </a:moveTo>
                  <a:lnTo>
                    <a:pt x="0" y="9409"/>
                  </a:lnTo>
                  <a:lnTo>
                    <a:pt x="9408" y="0"/>
                  </a:lnTo>
                  <a:lnTo>
                    <a:pt x="50938" y="41306"/>
                  </a:lnTo>
                  <a:lnTo>
                    <a:pt x="93569" y="84988"/>
                  </a:lnTo>
                  <a:lnTo>
                    <a:pt x="121474" y="130147"/>
                  </a:lnTo>
                  <a:lnTo>
                    <a:pt x="150642" y="176212"/>
                  </a:lnTo>
                  <a:lnTo>
                    <a:pt x="158582" y="200766"/>
                  </a:lnTo>
                  <a:lnTo>
                    <a:pt x="161993" y="220389"/>
                  </a:lnTo>
                  <a:lnTo>
                    <a:pt x="171450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840"/>
            <p:cNvSpPr/>
            <p:nvPr>
              <p:custDataLst>
                <p:tags r:id="rId186"/>
              </p:custDataLst>
            </p:nvPr>
          </p:nvSpPr>
          <p:spPr>
            <a:xfrm>
              <a:off x="2966306" y="1781175"/>
              <a:ext cx="348395" cy="284235"/>
            </a:xfrm>
            <a:custGeom>
              <a:avLst/>
              <a:gdLst/>
              <a:ahLst/>
              <a:cxnLst/>
              <a:rect l="0" t="0" r="0" b="0"/>
              <a:pathLst>
                <a:path w="348395" h="284235">
                  <a:moveTo>
                    <a:pt x="253144" y="0"/>
                  </a:moveTo>
                  <a:lnTo>
                    <a:pt x="253144" y="0"/>
                  </a:lnTo>
                  <a:lnTo>
                    <a:pt x="272125" y="0"/>
                  </a:lnTo>
                  <a:lnTo>
                    <a:pt x="267117" y="5056"/>
                  </a:lnTo>
                  <a:lnTo>
                    <a:pt x="223287" y="19246"/>
                  </a:lnTo>
                  <a:lnTo>
                    <a:pt x="179670" y="34336"/>
                  </a:lnTo>
                  <a:lnTo>
                    <a:pt x="136560" y="47509"/>
                  </a:lnTo>
                  <a:lnTo>
                    <a:pt x="89194" y="63485"/>
                  </a:lnTo>
                  <a:lnTo>
                    <a:pt x="48384" y="79373"/>
                  </a:lnTo>
                  <a:lnTo>
                    <a:pt x="40431" y="85724"/>
                  </a:lnTo>
                  <a:lnTo>
                    <a:pt x="38311" y="88899"/>
                  </a:lnTo>
                  <a:lnTo>
                    <a:pt x="41130" y="92075"/>
                  </a:lnTo>
                  <a:lnTo>
                    <a:pt x="55552" y="98425"/>
                  </a:lnTo>
                  <a:lnTo>
                    <a:pt x="92758" y="103521"/>
                  </a:lnTo>
                  <a:lnTo>
                    <a:pt x="136953" y="107349"/>
                  </a:lnTo>
                  <a:lnTo>
                    <a:pt x="180749" y="116512"/>
                  </a:lnTo>
                  <a:lnTo>
                    <a:pt x="194510" y="121633"/>
                  </a:lnTo>
                  <a:lnTo>
                    <a:pt x="200626" y="127437"/>
                  </a:lnTo>
                  <a:lnTo>
                    <a:pt x="203345" y="133544"/>
                  </a:lnTo>
                  <a:lnTo>
                    <a:pt x="204069" y="136654"/>
                  </a:lnTo>
                  <a:lnTo>
                    <a:pt x="199230" y="145755"/>
                  </a:lnTo>
                  <a:lnTo>
                    <a:pt x="183933" y="163787"/>
                  </a:lnTo>
                  <a:lnTo>
                    <a:pt x="146849" y="186203"/>
                  </a:lnTo>
                  <a:lnTo>
                    <a:pt x="107937" y="208982"/>
                  </a:lnTo>
                  <a:lnTo>
                    <a:pt x="68573" y="230056"/>
                  </a:lnTo>
                  <a:lnTo>
                    <a:pt x="23404" y="253996"/>
                  </a:lnTo>
                  <a:lnTo>
                    <a:pt x="5038" y="269756"/>
                  </a:lnTo>
                  <a:lnTo>
                    <a:pt x="0" y="277936"/>
                  </a:lnTo>
                  <a:lnTo>
                    <a:pt x="2890" y="280540"/>
                  </a:lnTo>
                  <a:lnTo>
                    <a:pt x="28241" y="284206"/>
                  </a:lnTo>
                  <a:lnTo>
                    <a:pt x="66679" y="284234"/>
                  </a:lnTo>
                  <a:lnTo>
                    <a:pt x="103351" y="279068"/>
                  </a:lnTo>
                  <a:lnTo>
                    <a:pt x="139297" y="277489"/>
                  </a:lnTo>
                  <a:lnTo>
                    <a:pt x="180959" y="271543"/>
                  </a:lnTo>
                  <a:lnTo>
                    <a:pt x="224539" y="267657"/>
                  </a:lnTo>
                  <a:lnTo>
                    <a:pt x="261484" y="265925"/>
                  </a:lnTo>
                  <a:lnTo>
                    <a:pt x="303358" y="260238"/>
                  </a:lnTo>
                  <a:lnTo>
                    <a:pt x="34839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852"/>
          <p:cNvGrpSpPr/>
          <p:nvPr/>
        </p:nvGrpSpPr>
        <p:grpSpPr>
          <a:xfrm>
            <a:off x="4248150" y="1391043"/>
            <a:ext cx="895351" cy="929091"/>
            <a:chOff x="4248150" y="1391043"/>
            <a:chExt cx="895351" cy="929091"/>
          </a:xfrm>
        </p:grpSpPr>
        <p:sp>
          <p:nvSpPr>
            <p:cNvPr id="53" name="SMARTInkShape-4841"/>
            <p:cNvSpPr/>
            <p:nvPr>
              <p:custDataLst>
                <p:tags r:id="rId173"/>
              </p:custDataLst>
            </p:nvPr>
          </p:nvSpPr>
          <p:spPr>
            <a:xfrm>
              <a:off x="5105908" y="1467243"/>
              <a:ext cx="37593" cy="26353"/>
            </a:xfrm>
            <a:custGeom>
              <a:avLst/>
              <a:gdLst/>
              <a:ahLst/>
              <a:cxnLst/>
              <a:rect l="0" t="0" r="0" b="0"/>
              <a:pathLst>
                <a:path w="37593" h="26353">
                  <a:moveTo>
                    <a:pt x="18542" y="9132"/>
                  </a:moveTo>
                  <a:lnTo>
                    <a:pt x="18542" y="9132"/>
                  </a:lnTo>
                  <a:lnTo>
                    <a:pt x="13486" y="4076"/>
                  </a:lnTo>
                  <a:lnTo>
                    <a:pt x="8181" y="1593"/>
                  </a:lnTo>
                  <a:lnTo>
                    <a:pt x="1208" y="0"/>
                  </a:lnTo>
                  <a:lnTo>
                    <a:pt x="636" y="927"/>
                  </a:lnTo>
                  <a:lnTo>
                    <a:pt x="0" y="4780"/>
                  </a:lnTo>
                  <a:lnTo>
                    <a:pt x="2541" y="10020"/>
                  </a:lnTo>
                  <a:lnTo>
                    <a:pt x="12794" y="22007"/>
                  </a:lnTo>
                  <a:lnTo>
                    <a:pt x="21632" y="25438"/>
                  </a:lnTo>
                  <a:lnTo>
                    <a:pt x="26952" y="26352"/>
                  </a:lnTo>
                  <a:lnTo>
                    <a:pt x="30499" y="25904"/>
                  </a:lnTo>
                  <a:lnTo>
                    <a:pt x="32863" y="24547"/>
                  </a:lnTo>
                  <a:lnTo>
                    <a:pt x="34439" y="22583"/>
                  </a:lnTo>
                  <a:lnTo>
                    <a:pt x="36191" y="17580"/>
                  </a:lnTo>
                  <a:lnTo>
                    <a:pt x="37592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842"/>
            <p:cNvSpPr/>
            <p:nvPr>
              <p:custDataLst>
                <p:tags r:id="rId174"/>
              </p:custDataLst>
            </p:nvPr>
          </p:nvSpPr>
          <p:spPr>
            <a:xfrm>
              <a:off x="5095875" y="15621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8467" y="27006"/>
                  </a:lnTo>
                  <a:lnTo>
                    <a:pt x="883" y="6929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43"/>
            <p:cNvSpPr/>
            <p:nvPr>
              <p:custDataLst>
                <p:tags r:id="rId175"/>
              </p:custDataLst>
            </p:nvPr>
          </p:nvSpPr>
          <p:spPr>
            <a:xfrm>
              <a:off x="4914900" y="1391974"/>
              <a:ext cx="180976" cy="217752"/>
            </a:xfrm>
            <a:custGeom>
              <a:avLst/>
              <a:gdLst/>
              <a:ahLst/>
              <a:cxnLst/>
              <a:rect l="0" t="0" r="0" b="0"/>
              <a:pathLst>
                <a:path w="180976" h="217752">
                  <a:moveTo>
                    <a:pt x="180975" y="8201"/>
                  </a:moveTo>
                  <a:lnTo>
                    <a:pt x="180975" y="8201"/>
                  </a:lnTo>
                  <a:lnTo>
                    <a:pt x="175919" y="3145"/>
                  </a:lnTo>
                  <a:lnTo>
                    <a:pt x="170614" y="662"/>
                  </a:lnTo>
                  <a:lnTo>
                    <a:pt x="167718" y="0"/>
                  </a:lnTo>
                  <a:lnTo>
                    <a:pt x="164728" y="1675"/>
                  </a:lnTo>
                  <a:lnTo>
                    <a:pt x="122131" y="40145"/>
                  </a:lnTo>
                  <a:lnTo>
                    <a:pt x="85391" y="80598"/>
                  </a:lnTo>
                  <a:lnTo>
                    <a:pt x="53134" y="123986"/>
                  </a:lnTo>
                  <a:lnTo>
                    <a:pt x="17659" y="163776"/>
                  </a:lnTo>
                  <a:lnTo>
                    <a:pt x="5702" y="189058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44"/>
            <p:cNvSpPr/>
            <p:nvPr>
              <p:custDataLst>
                <p:tags r:id="rId176"/>
              </p:custDataLst>
            </p:nvPr>
          </p:nvSpPr>
          <p:spPr>
            <a:xfrm>
              <a:off x="4924425" y="1419225"/>
              <a:ext cx="123826" cy="180976"/>
            </a:xfrm>
            <a:custGeom>
              <a:avLst/>
              <a:gdLst/>
              <a:ahLst/>
              <a:cxnLst/>
              <a:rect l="0" t="0" r="0" b="0"/>
              <a:pathLst>
                <a:path w="123826" h="180976">
                  <a:moveTo>
                    <a:pt x="0" y="0"/>
                  </a:moveTo>
                  <a:lnTo>
                    <a:pt x="0" y="0"/>
                  </a:lnTo>
                  <a:lnTo>
                    <a:pt x="13183" y="20722"/>
                  </a:lnTo>
                  <a:lnTo>
                    <a:pt x="49132" y="66742"/>
                  </a:lnTo>
                  <a:lnTo>
                    <a:pt x="69717" y="90599"/>
                  </a:lnTo>
                  <a:lnTo>
                    <a:pt x="97272" y="134640"/>
                  </a:lnTo>
                  <a:lnTo>
                    <a:pt x="108938" y="154223"/>
                  </a:lnTo>
                  <a:lnTo>
                    <a:pt x="117208" y="164852"/>
                  </a:lnTo>
                  <a:lnTo>
                    <a:pt x="1238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845"/>
            <p:cNvSpPr/>
            <p:nvPr>
              <p:custDataLst>
                <p:tags r:id="rId177"/>
              </p:custDataLst>
            </p:nvPr>
          </p:nvSpPr>
          <p:spPr>
            <a:xfrm>
              <a:off x="4652384" y="1391158"/>
              <a:ext cx="185925" cy="213321"/>
            </a:xfrm>
            <a:custGeom>
              <a:avLst/>
              <a:gdLst/>
              <a:ahLst/>
              <a:cxnLst/>
              <a:rect l="0" t="0" r="0" b="0"/>
              <a:pathLst>
                <a:path w="185925" h="213321">
                  <a:moveTo>
                    <a:pt x="176791" y="18542"/>
                  </a:moveTo>
                  <a:lnTo>
                    <a:pt x="176791" y="18542"/>
                  </a:lnTo>
                  <a:lnTo>
                    <a:pt x="176791" y="13486"/>
                  </a:lnTo>
                  <a:lnTo>
                    <a:pt x="179613" y="8181"/>
                  </a:lnTo>
                  <a:lnTo>
                    <a:pt x="185924" y="0"/>
                  </a:lnTo>
                  <a:lnTo>
                    <a:pt x="181143" y="4699"/>
                  </a:lnTo>
                  <a:lnTo>
                    <a:pt x="134851" y="25011"/>
                  </a:lnTo>
                  <a:lnTo>
                    <a:pt x="89691" y="47124"/>
                  </a:lnTo>
                  <a:lnTo>
                    <a:pt x="50951" y="66167"/>
                  </a:lnTo>
                  <a:lnTo>
                    <a:pt x="48447" y="69342"/>
                  </a:lnTo>
                  <a:lnTo>
                    <a:pt x="47837" y="72517"/>
                  </a:lnTo>
                  <a:lnTo>
                    <a:pt x="48488" y="75692"/>
                  </a:lnTo>
                  <a:lnTo>
                    <a:pt x="49981" y="78867"/>
                  </a:lnTo>
                  <a:lnTo>
                    <a:pt x="60106" y="85217"/>
                  </a:lnTo>
                  <a:lnTo>
                    <a:pt x="75189" y="90509"/>
                  </a:lnTo>
                  <a:lnTo>
                    <a:pt x="115003" y="99241"/>
                  </a:lnTo>
                  <a:lnTo>
                    <a:pt x="117607" y="103033"/>
                  </a:lnTo>
                  <a:lnTo>
                    <a:pt x="117227" y="107678"/>
                  </a:lnTo>
                  <a:lnTo>
                    <a:pt x="114856" y="112891"/>
                  </a:lnTo>
                  <a:lnTo>
                    <a:pt x="106578" y="121505"/>
                  </a:lnTo>
                  <a:lnTo>
                    <a:pt x="64166" y="149747"/>
                  </a:lnTo>
                  <a:lnTo>
                    <a:pt x="16999" y="178293"/>
                  </a:lnTo>
                  <a:lnTo>
                    <a:pt x="9938" y="182192"/>
                  </a:lnTo>
                  <a:lnTo>
                    <a:pt x="5231" y="186909"/>
                  </a:lnTo>
                  <a:lnTo>
                    <a:pt x="0" y="197794"/>
                  </a:lnTo>
                  <a:lnTo>
                    <a:pt x="722" y="201543"/>
                  </a:lnTo>
                  <a:lnTo>
                    <a:pt x="3320" y="204043"/>
                  </a:lnTo>
                  <a:lnTo>
                    <a:pt x="32811" y="213111"/>
                  </a:lnTo>
                  <a:lnTo>
                    <a:pt x="49653" y="213320"/>
                  </a:lnTo>
                  <a:lnTo>
                    <a:pt x="87825" y="204831"/>
                  </a:lnTo>
                  <a:lnTo>
                    <a:pt x="157741" y="18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846"/>
            <p:cNvSpPr/>
            <p:nvPr>
              <p:custDataLst>
                <p:tags r:id="rId178"/>
              </p:custDataLst>
            </p:nvPr>
          </p:nvSpPr>
          <p:spPr>
            <a:xfrm>
              <a:off x="4478761" y="1391043"/>
              <a:ext cx="93240" cy="304408"/>
            </a:xfrm>
            <a:custGeom>
              <a:avLst/>
              <a:gdLst/>
              <a:ahLst/>
              <a:cxnLst/>
              <a:rect l="0" t="0" r="0" b="0"/>
              <a:pathLst>
                <a:path w="93240" h="304408">
                  <a:moveTo>
                    <a:pt x="93239" y="9132"/>
                  </a:moveTo>
                  <a:lnTo>
                    <a:pt x="93239" y="9132"/>
                  </a:lnTo>
                  <a:lnTo>
                    <a:pt x="93239" y="931"/>
                  </a:lnTo>
                  <a:lnTo>
                    <a:pt x="92181" y="490"/>
                  </a:lnTo>
                  <a:lnTo>
                    <a:pt x="88182" y="0"/>
                  </a:lnTo>
                  <a:lnTo>
                    <a:pt x="57591" y="34357"/>
                  </a:lnTo>
                  <a:lnTo>
                    <a:pt x="39317" y="81652"/>
                  </a:lnTo>
                  <a:lnTo>
                    <a:pt x="23522" y="119049"/>
                  </a:lnTo>
                  <a:lnTo>
                    <a:pt x="8168" y="163488"/>
                  </a:lnTo>
                  <a:lnTo>
                    <a:pt x="0" y="202605"/>
                  </a:lnTo>
                  <a:lnTo>
                    <a:pt x="3641" y="234145"/>
                  </a:lnTo>
                  <a:lnTo>
                    <a:pt x="14260" y="255188"/>
                  </a:lnTo>
                  <a:lnTo>
                    <a:pt x="41890" y="289510"/>
                  </a:lnTo>
                  <a:lnTo>
                    <a:pt x="93239" y="30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47"/>
            <p:cNvSpPr/>
            <p:nvPr>
              <p:custDataLst>
                <p:tags r:id="rId179"/>
              </p:custDataLst>
            </p:nvPr>
          </p:nvSpPr>
          <p:spPr>
            <a:xfrm>
              <a:off x="4248150" y="1758907"/>
              <a:ext cx="207121" cy="561227"/>
            </a:xfrm>
            <a:custGeom>
              <a:avLst/>
              <a:gdLst/>
              <a:ahLst/>
              <a:cxnLst/>
              <a:rect l="0" t="0" r="0" b="0"/>
              <a:pathLst>
                <a:path w="207121" h="561227">
                  <a:moveTo>
                    <a:pt x="0" y="146093"/>
                  </a:moveTo>
                  <a:lnTo>
                    <a:pt x="0" y="146093"/>
                  </a:lnTo>
                  <a:lnTo>
                    <a:pt x="0" y="141037"/>
                  </a:lnTo>
                  <a:lnTo>
                    <a:pt x="1058" y="139547"/>
                  </a:lnTo>
                  <a:lnTo>
                    <a:pt x="2822" y="138554"/>
                  </a:lnTo>
                  <a:lnTo>
                    <a:pt x="5057" y="137892"/>
                  </a:lnTo>
                  <a:lnTo>
                    <a:pt x="6546" y="136392"/>
                  </a:lnTo>
                  <a:lnTo>
                    <a:pt x="9132" y="128483"/>
                  </a:lnTo>
                  <a:lnTo>
                    <a:pt x="14465" y="137583"/>
                  </a:lnTo>
                  <a:lnTo>
                    <a:pt x="21268" y="178878"/>
                  </a:lnTo>
                  <a:lnTo>
                    <a:pt x="27131" y="221243"/>
                  </a:lnTo>
                  <a:lnTo>
                    <a:pt x="34836" y="263360"/>
                  </a:lnTo>
                  <a:lnTo>
                    <a:pt x="37133" y="309603"/>
                  </a:lnTo>
                  <a:lnTo>
                    <a:pt x="37814" y="349998"/>
                  </a:lnTo>
                  <a:lnTo>
                    <a:pt x="38015" y="385720"/>
                  </a:lnTo>
                  <a:lnTo>
                    <a:pt x="39133" y="431935"/>
                  </a:lnTo>
                  <a:lnTo>
                    <a:pt x="44638" y="469265"/>
                  </a:lnTo>
                  <a:lnTo>
                    <a:pt x="47799" y="510782"/>
                  </a:lnTo>
                  <a:lnTo>
                    <a:pt x="54989" y="551505"/>
                  </a:lnTo>
                  <a:lnTo>
                    <a:pt x="56190" y="561226"/>
                  </a:lnTo>
                  <a:lnTo>
                    <a:pt x="57066" y="514293"/>
                  </a:lnTo>
                  <a:lnTo>
                    <a:pt x="57112" y="478718"/>
                  </a:lnTo>
                  <a:lnTo>
                    <a:pt x="52082" y="432209"/>
                  </a:lnTo>
                  <a:lnTo>
                    <a:pt x="48946" y="391617"/>
                  </a:lnTo>
                  <a:lnTo>
                    <a:pt x="48016" y="347722"/>
                  </a:lnTo>
                  <a:lnTo>
                    <a:pt x="47741" y="301202"/>
                  </a:lnTo>
                  <a:lnTo>
                    <a:pt x="47659" y="258961"/>
                  </a:lnTo>
                  <a:lnTo>
                    <a:pt x="47635" y="214578"/>
                  </a:lnTo>
                  <a:lnTo>
                    <a:pt x="47628" y="172970"/>
                  </a:lnTo>
                  <a:lnTo>
                    <a:pt x="52682" y="133831"/>
                  </a:lnTo>
                  <a:lnTo>
                    <a:pt x="63872" y="90284"/>
                  </a:lnTo>
                  <a:lnTo>
                    <a:pt x="79096" y="48286"/>
                  </a:lnTo>
                  <a:lnTo>
                    <a:pt x="97115" y="14707"/>
                  </a:lnTo>
                  <a:lnTo>
                    <a:pt x="109838" y="5502"/>
                  </a:lnTo>
                  <a:lnTo>
                    <a:pt x="123958" y="0"/>
                  </a:lnTo>
                  <a:lnTo>
                    <a:pt x="129206" y="14"/>
                  </a:lnTo>
                  <a:lnTo>
                    <a:pt x="150288" y="7642"/>
                  </a:lnTo>
                  <a:lnTo>
                    <a:pt x="168590" y="21344"/>
                  </a:lnTo>
                  <a:lnTo>
                    <a:pt x="187418" y="48923"/>
                  </a:lnTo>
                  <a:lnTo>
                    <a:pt x="201346" y="88962"/>
                  </a:lnTo>
                  <a:lnTo>
                    <a:pt x="207120" y="129283"/>
                  </a:lnTo>
                  <a:lnTo>
                    <a:pt x="202825" y="152380"/>
                  </a:lnTo>
                  <a:lnTo>
                    <a:pt x="182822" y="198135"/>
                  </a:lnTo>
                  <a:lnTo>
                    <a:pt x="165215" y="217200"/>
                  </a:lnTo>
                  <a:lnTo>
                    <a:pt x="124475" y="246687"/>
                  </a:lnTo>
                  <a:lnTo>
                    <a:pt x="99420" y="254301"/>
                  </a:lnTo>
                  <a:lnTo>
                    <a:pt x="38100" y="260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853"/>
          <p:cNvGrpSpPr/>
          <p:nvPr/>
        </p:nvGrpSpPr>
        <p:grpSpPr>
          <a:xfrm>
            <a:off x="5433287" y="1347062"/>
            <a:ext cx="413806" cy="338864"/>
            <a:chOff x="5433287" y="1347062"/>
            <a:chExt cx="413806" cy="338864"/>
          </a:xfrm>
        </p:grpSpPr>
        <p:sp>
          <p:nvSpPr>
            <p:cNvPr id="61" name="SMARTInkShape-4848"/>
            <p:cNvSpPr/>
            <p:nvPr>
              <p:custDataLst>
                <p:tags r:id="rId170"/>
              </p:custDataLst>
            </p:nvPr>
          </p:nvSpPr>
          <p:spPr>
            <a:xfrm>
              <a:off x="5724525" y="1347062"/>
              <a:ext cx="122568" cy="338864"/>
            </a:xfrm>
            <a:custGeom>
              <a:avLst/>
              <a:gdLst/>
              <a:ahLst/>
              <a:cxnLst/>
              <a:rect l="0" t="0" r="0" b="0"/>
              <a:pathLst>
                <a:path w="122568" h="338864">
                  <a:moveTo>
                    <a:pt x="66675" y="5488"/>
                  </a:moveTo>
                  <a:lnTo>
                    <a:pt x="66675" y="5488"/>
                  </a:lnTo>
                  <a:lnTo>
                    <a:pt x="76788" y="432"/>
                  </a:lnTo>
                  <a:lnTo>
                    <a:pt x="80826" y="0"/>
                  </a:lnTo>
                  <a:lnTo>
                    <a:pt x="88134" y="2344"/>
                  </a:lnTo>
                  <a:lnTo>
                    <a:pt x="94909" y="12557"/>
                  </a:lnTo>
                  <a:lnTo>
                    <a:pt x="111080" y="49615"/>
                  </a:lnTo>
                  <a:lnTo>
                    <a:pt x="119578" y="88530"/>
                  </a:lnTo>
                  <a:lnTo>
                    <a:pt x="122567" y="131458"/>
                  </a:lnTo>
                  <a:lnTo>
                    <a:pt x="120754" y="175480"/>
                  </a:lnTo>
                  <a:lnTo>
                    <a:pt x="110519" y="214750"/>
                  </a:lnTo>
                  <a:lnTo>
                    <a:pt x="91307" y="253641"/>
                  </a:lnTo>
                  <a:lnTo>
                    <a:pt x="57467" y="298739"/>
                  </a:lnTo>
                  <a:lnTo>
                    <a:pt x="38195" y="316391"/>
                  </a:lnTo>
                  <a:lnTo>
                    <a:pt x="0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849"/>
            <p:cNvSpPr/>
            <p:nvPr>
              <p:custDataLst>
                <p:tags r:id="rId171"/>
              </p:custDataLst>
            </p:nvPr>
          </p:nvSpPr>
          <p:spPr>
            <a:xfrm>
              <a:off x="5705475" y="14192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3862" y="39039"/>
                  </a:lnTo>
                  <a:lnTo>
                    <a:pt x="1717" y="52982"/>
                  </a:lnTo>
                  <a:lnTo>
                    <a:pt x="4942" y="9313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850"/>
            <p:cNvSpPr/>
            <p:nvPr>
              <p:custDataLst>
                <p:tags r:id="rId172"/>
              </p:custDataLst>
            </p:nvPr>
          </p:nvSpPr>
          <p:spPr>
            <a:xfrm>
              <a:off x="5433287" y="1495425"/>
              <a:ext cx="148364" cy="28460"/>
            </a:xfrm>
            <a:custGeom>
              <a:avLst/>
              <a:gdLst/>
              <a:ahLst/>
              <a:cxnLst/>
              <a:rect l="0" t="0" r="0" b="0"/>
              <a:pathLst>
                <a:path w="148364" h="28460">
                  <a:moveTo>
                    <a:pt x="5488" y="19050"/>
                  </a:moveTo>
                  <a:lnTo>
                    <a:pt x="5488" y="19050"/>
                  </a:lnTo>
                  <a:lnTo>
                    <a:pt x="432" y="24106"/>
                  </a:lnTo>
                  <a:lnTo>
                    <a:pt x="0" y="25596"/>
                  </a:lnTo>
                  <a:lnTo>
                    <a:pt x="772" y="26589"/>
                  </a:lnTo>
                  <a:lnTo>
                    <a:pt x="4450" y="27692"/>
                  </a:lnTo>
                  <a:lnTo>
                    <a:pt x="23526" y="28459"/>
                  </a:lnTo>
                  <a:lnTo>
                    <a:pt x="62399" y="20948"/>
                  </a:lnTo>
                  <a:lnTo>
                    <a:pt x="108180" y="11238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854"/>
          <p:cNvGrpSpPr/>
          <p:nvPr/>
        </p:nvGrpSpPr>
        <p:grpSpPr>
          <a:xfrm>
            <a:off x="6344327" y="1428750"/>
            <a:ext cx="1538336" cy="846126"/>
            <a:chOff x="6344327" y="1428750"/>
            <a:chExt cx="1538336" cy="846126"/>
          </a:xfrm>
        </p:grpSpPr>
        <p:sp>
          <p:nvSpPr>
            <p:cNvPr id="65" name="SMARTInkShape-4851"/>
            <p:cNvSpPr/>
            <p:nvPr>
              <p:custDataLst>
                <p:tags r:id="rId156"/>
              </p:custDataLst>
            </p:nvPr>
          </p:nvSpPr>
          <p:spPr>
            <a:xfrm>
              <a:off x="6976266" y="1428750"/>
              <a:ext cx="91285" cy="228601"/>
            </a:xfrm>
            <a:custGeom>
              <a:avLst/>
              <a:gdLst/>
              <a:ahLst/>
              <a:cxnLst/>
              <a:rect l="0" t="0" r="0" b="0"/>
              <a:pathLst>
                <a:path w="91285" h="228601">
                  <a:moveTo>
                    <a:pt x="91284" y="0"/>
                  </a:moveTo>
                  <a:lnTo>
                    <a:pt x="91284" y="0"/>
                  </a:lnTo>
                  <a:lnTo>
                    <a:pt x="81171" y="0"/>
                  </a:lnTo>
                  <a:lnTo>
                    <a:pt x="54656" y="10113"/>
                  </a:lnTo>
                  <a:lnTo>
                    <a:pt x="30102" y="31571"/>
                  </a:lnTo>
                  <a:lnTo>
                    <a:pt x="9420" y="63094"/>
                  </a:lnTo>
                  <a:lnTo>
                    <a:pt x="0" y="94189"/>
                  </a:lnTo>
                  <a:lnTo>
                    <a:pt x="2265" y="133624"/>
                  </a:lnTo>
                  <a:lnTo>
                    <a:pt x="15486" y="174204"/>
                  </a:lnTo>
                  <a:lnTo>
                    <a:pt x="22671" y="190665"/>
                  </a:lnTo>
                  <a:lnTo>
                    <a:pt x="38617" y="210775"/>
                  </a:lnTo>
                  <a:lnTo>
                    <a:pt x="6270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852"/>
            <p:cNvSpPr/>
            <p:nvPr>
              <p:custDataLst>
                <p:tags r:id="rId157"/>
              </p:custDataLst>
            </p:nvPr>
          </p:nvSpPr>
          <p:spPr>
            <a:xfrm>
              <a:off x="7810500" y="1471770"/>
              <a:ext cx="72163" cy="233206"/>
            </a:xfrm>
            <a:custGeom>
              <a:avLst/>
              <a:gdLst/>
              <a:ahLst/>
              <a:cxnLst/>
              <a:rect l="0" t="0" r="0" b="0"/>
              <a:pathLst>
                <a:path w="72163" h="233206">
                  <a:moveTo>
                    <a:pt x="66675" y="14130"/>
                  </a:moveTo>
                  <a:lnTo>
                    <a:pt x="66675" y="14130"/>
                  </a:lnTo>
                  <a:lnTo>
                    <a:pt x="66675" y="0"/>
                  </a:lnTo>
                  <a:lnTo>
                    <a:pt x="69497" y="42865"/>
                  </a:lnTo>
                  <a:lnTo>
                    <a:pt x="72162" y="63943"/>
                  </a:lnTo>
                  <a:lnTo>
                    <a:pt x="68772" y="102385"/>
                  </a:lnTo>
                  <a:lnTo>
                    <a:pt x="65179" y="130708"/>
                  </a:lnTo>
                  <a:lnTo>
                    <a:pt x="46075" y="174310"/>
                  </a:lnTo>
                  <a:lnTo>
                    <a:pt x="0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853"/>
            <p:cNvSpPr/>
            <p:nvPr>
              <p:custDataLst>
                <p:tags r:id="rId158"/>
              </p:custDataLst>
            </p:nvPr>
          </p:nvSpPr>
          <p:spPr>
            <a:xfrm>
              <a:off x="7763383" y="1562100"/>
              <a:ext cx="28068" cy="1"/>
            </a:xfrm>
            <a:custGeom>
              <a:avLst/>
              <a:gdLst/>
              <a:ahLst/>
              <a:cxnLst/>
              <a:rect l="0" t="0" r="0" b="0"/>
              <a:pathLst>
                <a:path w="28068" h="1">
                  <a:moveTo>
                    <a:pt x="18542" y="0"/>
                  </a:moveTo>
                  <a:lnTo>
                    <a:pt x="18542" y="0"/>
                  </a:lnTo>
                  <a:lnTo>
                    <a:pt x="0" y="0"/>
                  </a:lnTo>
                  <a:lnTo>
                    <a:pt x="28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854"/>
            <p:cNvSpPr/>
            <p:nvPr>
              <p:custDataLst>
                <p:tags r:id="rId159"/>
              </p:custDataLst>
            </p:nvPr>
          </p:nvSpPr>
          <p:spPr>
            <a:xfrm>
              <a:off x="7743825" y="16383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3994" y="13258"/>
                  </a:lnTo>
                  <a:lnTo>
                    <a:pt x="11512" y="22120"/>
                  </a:lnTo>
                  <a:lnTo>
                    <a:pt x="7292" y="3901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855"/>
            <p:cNvSpPr/>
            <p:nvPr>
              <p:custDataLst>
                <p:tags r:id="rId160"/>
              </p:custDataLst>
            </p:nvPr>
          </p:nvSpPr>
          <p:spPr>
            <a:xfrm>
              <a:off x="7610475" y="1516191"/>
              <a:ext cx="133351" cy="150685"/>
            </a:xfrm>
            <a:custGeom>
              <a:avLst/>
              <a:gdLst/>
              <a:ahLst/>
              <a:cxnLst/>
              <a:rect l="0" t="0" r="0" b="0"/>
              <a:pathLst>
                <a:path w="133351" h="150685">
                  <a:moveTo>
                    <a:pt x="133350" y="17334"/>
                  </a:moveTo>
                  <a:lnTo>
                    <a:pt x="133350" y="17334"/>
                  </a:lnTo>
                  <a:lnTo>
                    <a:pt x="128294" y="12278"/>
                  </a:lnTo>
                  <a:lnTo>
                    <a:pt x="125812" y="6973"/>
                  </a:lnTo>
                  <a:lnTo>
                    <a:pt x="125150" y="4077"/>
                  </a:lnTo>
                  <a:lnTo>
                    <a:pt x="123649" y="2146"/>
                  </a:lnTo>
                  <a:lnTo>
                    <a:pt x="119161" y="0"/>
                  </a:lnTo>
                  <a:lnTo>
                    <a:pt x="110816" y="4691"/>
                  </a:lnTo>
                  <a:lnTo>
                    <a:pt x="68356" y="39769"/>
                  </a:lnTo>
                  <a:lnTo>
                    <a:pt x="36261" y="86292"/>
                  </a:lnTo>
                  <a:lnTo>
                    <a:pt x="13712" y="129818"/>
                  </a:lnTo>
                  <a:lnTo>
                    <a:pt x="0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856"/>
            <p:cNvSpPr/>
            <p:nvPr>
              <p:custDataLst>
                <p:tags r:id="rId161"/>
              </p:custDataLst>
            </p:nvPr>
          </p:nvSpPr>
          <p:spPr>
            <a:xfrm>
              <a:off x="7614513" y="1515799"/>
              <a:ext cx="91213" cy="151077"/>
            </a:xfrm>
            <a:custGeom>
              <a:avLst/>
              <a:gdLst/>
              <a:ahLst/>
              <a:cxnLst/>
              <a:rect l="0" t="0" r="0" b="0"/>
              <a:pathLst>
                <a:path w="91213" h="151077">
                  <a:moveTo>
                    <a:pt x="5487" y="8201"/>
                  </a:moveTo>
                  <a:lnTo>
                    <a:pt x="5487" y="8201"/>
                  </a:lnTo>
                  <a:lnTo>
                    <a:pt x="5487" y="3145"/>
                  </a:lnTo>
                  <a:lnTo>
                    <a:pt x="4429" y="1655"/>
                  </a:lnTo>
                  <a:lnTo>
                    <a:pt x="2665" y="662"/>
                  </a:lnTo>
                  <a:lnTo>
                    <a:pt x="431" y="0"/>
                  </a:lnTo>
                  <a:lnTo>
                    <a:pt x="0" y="617"/>
                  </a:lnTo>
                  <a:lnTo>
                    <a:pt x="2342" y="4125"/>
                  </a:lnTo>
                  <a:lnTo>
                    <a:pt x="12470" y="17117"/>
                  </a:lnTo>
                  <a:lnTo>
                    <a:pt x="37489" y="64017"/>
                  </a:lnTo>
                  <a:lnTo>
                    <a:pt x="59205" y="98739"/>
                  </a:lnTo>
                  <a:lnTo>
                    <a:pt x="75303" y="132072"/>
                  </a:lnTo>
                  <a:lnTo>
                    <a:pt x="91212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857"/>
            <p:cNvSpPr/>
            <p:nvPr>
              <p:custDataLst>
                <p:tags r:id="rId162"/>
              </p:custDataLst>
            </p:nvPr>
          </p:nvSpPr>
          <p:spPr>
            <a:xfrm>
              <a:off x="7414569" y="1496783"/>
              <a:ext cx="129232" cy="167751"/>
            </a:xfrm>
            <a:custGeom>
              <a:avLst/>
              <a:gdLst/>
              <a:ahLst/>
              <a:cxnLst/>
              <a:rect l="0" t="0" r="0" b="0"/>
              <a:pathLst>
                <a:path w="129232" h="167751">
                  <a:moveTo>
                    <a:pt x="100656" y="17692"/>
                  </a:moveTo>
                  <a:lnTo>
                    <a:pt x="100656" y="17692"/>
                  </a:lnTo>
                  <a:lnTo>
                    <a:pt x="105712" y="12636"/>
                  </a:lnTo>
                  <a:lnTo>
                    <a:pt x="111017" y="10153"/>
                  </a:lnTo>
                  <a:lnTo>
                    <a:pt x="117989" y="8560"/>
                  </a:lnTo>
                  <a:lnTo>
                    <a:pt x="127757" y="0"/>
                  </a:lnTo>
                  <a:lnTo>
                    <a:pt x="87755" y="17993"/>
                  </a:lnTo>
                  <a:lnTo>
                    <a:pt x="50666" y="34665"/>
                  </a:lnTo>
                  <a:lnTo>
                    <a:pt x="37516" y="44991"/>
                  </a:lnTo>
                  <a:lnTo>
                    <a:pt x="34221" y="49650"/>
                  </a:lnTo>
                  <a:lnTo>
                    <a:pt x="33083" y="53814"/>
                  </a:lnTo>
                  <a:lnTo>
                    <a:pt x="33382" y="57648"/>
                  </a:lnTo>
                  <a:lnTo>
                    <a:pt x="35698" y="61263"/>
                  </a:lnTo>
                  <a:lnTo>
                    <a:pt x="65014" y="84316"/>
                  </a:lnTo>
                  <a:lnTo>
                    <a:pt x="78329" y="92000"/>
                  </a:lnTo>
                  <a:lnTo>
                    <a:pt x="77305" y="93689"/>
                  </a:lnTo>
                  <a:lnTo>
                    <a:pt x="31684" y="129491"/>
                  </a:lnTo>
                  <a:lnTo>
                    <a:pt x="5149" y="146746"/>
                  </a:lnTo>
                  <a:lnTo>
                    <a:pt x="0" y="153719"/>
                  </a:lnTo>
                  <a:lnTo>
                    <a:pt x="743" y="157060"/>
                  </a:lnTo>
                  <a:lnTo>
                    <a:pt x="7214" y="163595"/>
                  </a:lnTo>
                  <a:lnTo>
                    <a:pt x="19968" y="167204"/>
                  </a:lnTo>
                  <a:lnTo>
                    <a:pt x="36220" y="167750"/>
                  </a:lnTo>
                  <a:lnTo>
                    <a:pt x="76844" y="161722"/>
                  </a:lnTo>
                  <a:lnTo>
                    <a:pt x="129231" y="14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858"/>
            <p:cNvSpPr/>
            <p:nvPr>
              <p:custDataLst>
                <p:tags r:id="rId163"/>
              </p:custDataLst>
            </p:nvPr>
          </p:nvSpPr>
          <p:spPr>
            <a:xfrm>
              <a:off x="7229475" y="16002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43848" y="450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859"/>
            <p:cNvSpPr/>
            <p:nvPr>
              <p:custDataLst>
                <p:tags r:id="rId164"/>
              </p:custDataLst>
            </p:nvPr>
          </p:nvSpPr>
          <p:spPr>
            <a:xfrm>
              <a:off x="7039368" y="1558298"/>
              <a:ext cx="94858" cy="137153"/>
            </a:xfrm>
            <a:custGeom>
              <a:avLst/>
              <a:gdLst/>
              <a:ahLst/>
              <a:cxnLst/>
              <a:rect l="0" t="0" r="0" b="0"/>
              <a:pathLst>
                <a:path w="94858" h="137153">
                  <a:moveTo>
                    <a:pt x="9132" y="22852"/>
                  </a:moveTo>
                  <a:lnTo>
                    <a:pt x="9132" y="22852"/>
                  </a:lnTo>
                  <a:lnTo>
                    <a:pt x="8074" y="47761"/>
                  </a:lnTo>
                  <a:lnTo>
                    <a:pt x="490" y="91962"/>
                  </a:lnTo>
                  <a:lnTo>
                    <a:pt x="0" y="105073"/>
                  </a:lnTo>
                  <a:lnTo>
                    <a:pt x="927" y="109416"/>
                  </a:lnTo>
                  <a:lnTo>
                    <a:pt x="2604" y="112311"/>
                  </a:lnTo>
                  <a:lnTo>
                    <a:pt x="4780" y="114242"/>
                  </a:lnTo>
                  <a:lnTo>
                    <a:pt x="6231" y="113412"/>
                  </a:lnTo>
                  <a:lnTo>
                    <a:pt x="23027" y="71232"/>
                  </a:lnTo>
                  <a:lnTo>
                    <a:pt x="40139" y="29704"/>
                  </a:lnTo>
                  <a:lnTo>
                    <a:pt x="50429" y="10022"/>
                  </a:lnTo>
                  <a:lnTo>
                    <a:pt x="58531" y="1275"/>
                  </a:lnTo>
                  <a:lnTo>
                    <a:pt x="62173" y="0"/>
                  </a:lnTo>
                  <a:lnTo>
                    <a:pt x="65660" y="209"/>
                  </a:lnTo>
                  <a:lnTo>
                    <a:pt x="69042" y="1407"/>
                  </a:lnTo>
                  <a:lnTo>
                    <a:pt x="75623" y="14026"/>
                  </a:lnTo>
                  <a:lnTo>
                    <a:pt x="90600" y="59986"/>
                  </a:lnTo>
                  <a:lnTo>
                    <a:pt x="94296" y="100388"/>
                  </a:lnTo>
                  <a:lnTo>
                    <a:pt x="94857" y="13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860"/>
            <p:cNvSpPr/>
            <p:nvPr>
              <p:custDataLst>
                <p:tags r:id="rId165"/>
              </p:custDataLst>
            </p:nvPr>
          </p:nvSpPr>
          <p:spPr>
            <a:xfrm>
              <a:off x="6924675" y="1819275"/>
              <a:ext cx="92029" cy="304801"/>
            </a:xfrm>
            <a:custGeom>
              <a:avLst/>
              <a:gdLst/>
              <a:ahLst/>
              <a:cxnLst/>
              <a:rect l="0" t="0" r="0" b="0"/>
              <a:pathLst>
                <a:path w="92029" h="304801">
                  <a:moveTo>
                    <a:pt x="19050" y="0"/>
                  </a:moveTo>
                  <a:lnTo>
                    <a:pt x="19050" y="0"/>
                  </a:lnTo>
                  <a:lnTo>
                    <a:pt x="29163" y="0"/>
                  </a:lnTo>
                  <a:lnTo>
                    <a:pt x="39773" y="5644"/>
                  </a:lnTo>
                  <a:lnTo>
                    <a:pt x="58773" y="21458"/>
                  </a:lnTo>
                  <a:lnTo>
                    <a:pt x="73776" y="58645"/>
                  </a:lnTo>
                  <a:lnTo>
                    <a:pt x="87947" y="98633"/>
                  </a:lnTo>
                  <a:lnTo>
                    <a:pt x="92028" y="131530"/>
                  </a:lnTo>
                  <a:lnTo>
                    <a:pt x="86764" y="175679"/>
                  </a:lnTo>
                  <a:lnTo>
                    <a:pt x="77267" y="210385"/>
                  </a:lnTo>
                  <a:lnTo>
                    <a:pt x="55160" y="252229"/>
                  </a:lnTo>
                  <a:lnTo>
                    <a:pt x="39745" y="27252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861"/>
            <p:cNvSpPr/>
            <p:nvPr>
              <p:custDataLst>
                <p:tags r:id="rId166"/>
              </p:custDataLst>
            </p:nvPr>
          </p:nvSpPr>
          <p:spPr>
            <a:xfrm>
              <a:off x="6781834" y="1872944"/>
              <a:ext cx="122699" cy="401932"/>
            </a:xfrm>
            <a:custGeom>
              <a:avLst/>
              <a:gdLst/>
              <a:ahLst/>
              <a:cxnLst/>
              <a:rect l="0" t="0" r="0" b="0"/>
              <a:pathLst>
                <a:path w="122699" h="401932">
                  <a:moveTo>
                    <a:pt x="38066" y="127306"/>
                  </a:moveTo>
                  <a:lnTo>
                    <a:pt x="38066" y="127306"/>
                  </a:lnTo>
                  <a:lnTo>
                    <a:pt x="21820" y="168462"/>
                  </a:lnTo>
                  <a:lnTo>
                    <a:pt x="13614" y="203235"/>
                  </a:lnTo>
                  <a:lnTo>
                    <a:pt x="10713" y="243407"/>
                  </a:lnTo>
                  <a:lnTo>
                    <a:pt x="9732" y="283198"/>
                  </a:lnTo>
                  <a:lnTo>
                    <a:pt x="6740" y="318841"/>
                  </a:lnTo>
                  <a:lnTo>
                    <a:pt x="1305" y="358697"/>
                  </a:lnTo>
                  <a:lnTo>
                    <a:pt x="0" y="401931"/>
                  </a:lnTo>
                  <a:lnTo>
                    <a:pt x="6519" y="365194"/>
                  </a:lnTo>
                  <a:lnTo>
                    <a:pt x="9669" y="324321"/>
                  </a:lnTo>
                  <a:lnTo>
                    <a:pt x="16856" y="278170"/>
                  </a:lnTo>
                  <a:lnTo>
                    <a:pt x="18376" y="241151"/>
                  </a:lnTo>
                  <a:lnTo>
                    <a:pt x="23946" y="195773"/>
                  </a:lnTo>
                  <a:lnTo>
                    <a:pt x="27633" y="148631"/>
                  </a:lnTo>
                  <a:lnTo>
                    <a:pt x="31183" y="101375"/>
                  </a:lnTo>
                  <a:lnTo>
                    <a:pt x="41763" y="61153"/>
                  </a:lnTo>
                  <a:lnTo>
                    <a:pt x="63482" y="13640"/>
                  </a:lnTo>
                  <a:lnTo>
                    <a:pt x="70881" y="5174"/>
                  </a:lnTo>
                  <a:lnTo>
                    <a:pt x="75817" y="1435"/>
                  </a:lnTo>
                  <a:lnTo>
                    <a:pt x="81225" y="0"/>
                  </a:lnTo>
                  <a:lnTo>
                    <a:pt x="92879" y="1228"/>
                  </a:lnTo>
                  <a:lnTo>
                    <a:pt x="105114" y="10947"/>
                  </a:lnTo>
                  <a:lnTo>
                    <a:pt x="111339" y="17983"/>
                  </a:lnTo>
                  <a:lnTo>
                    <a:pt x="118257" y="37090"/>
                  </a:lnTo>
                  <a:lnTo>
                    <a:pt x="122698" y="83850"/>
                  </a:lnTo>
                  <a:lnTo>
                    <a:pt x="118411" y="111138"/>
                  </a:lnTo>
                  <a:lnTo>
                    <a:pt x="98817" y="153471"/>
                  </a:lnTo>
                  <a:lnTo>
                    <a:pt x="66450" y="193076"/>
                  </a:lnTo>
                  <a:lnTo>
                    <a:pt x="52798" y="198870"/>
                  </a:lnTo>
                  <a:lnTo>
                    <a:pt x="38264" y="200388"/>
                  </a:lnTo>
                  <a:lnTo>
                    <a:pt x="19016" y="193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862"/>
            <p:cNvSpPr/>
            <p:nvPr>
              <p:custDataLst>
                <p:tags r:id="rId167"/>
              </p:custDataLst>
            </p:nvPr>
          </p:nvSpPr>
          <p:spPr>
            <a:xfrm>
              <a:off x="6629400" y="201930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20723" y="20200"/>
                  </a:lnTo>
                  <a:lnTo>
                    <a:pt x="26515" y="16642"/>
                  </a:lnTo>
                  <a:lnTo>
                    <a:pt x="67658" y="764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863"/>
            <p:cNvSpPr/>
            <p:nvPr>
              <p:custDataLst>
                <p:tags r:id="rId168"/>
              </p:custDataLst>
            </p:nvPr>
          </p:nvSpPr>
          <p:spPr>
            <a:xfrm>
              <a:off x="6543675" y="1933575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0" y="53962"/>
                  </a:lnTo>
                  <a:lnTo>
                    <a:pt x="1812" y="99638"/>
                  </a:lnTo>
                  <a:lnTo>
                    <a:pt x="536" y="137472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864"/>
            <p:cNvSpPr/>
            <p:nvPr>
              <p:custDataLst>
                <p:tags r:id="rId169"/>
              </p:custDataLst>
            </p:nvPr>
          </p:nvSpPr>
          <p:spPr>
            <a:xfrm>
              <a:off x="6344327" y="1820715"/>
              <a:ext cx="122756" cy="331936"/>
            </a:xfrm>
            <a:custGeom>
              <a:avLst/>
              <a:gdLst/>
              <a:ahLst/>
              <a:cxnLst/>
              <a:rect l="0" t="0" r="0" b="0"/>
              <a:pathLst>
                <a:path w="122756" h="331936">
                  <a:moveTo>
                    <a:pt x="113623" y="17610"/>
                  </a:moveTo>
                  <a:lnTo>
                    <a:pt x="113623" y="17610"/>
                  </a:lnTo>
                  <a:lnTo>
                    <a:pt x="121824" y="9409"/>
                  </a:lnTo>
                  <a:lnTo>
                    <a:pt x="122755" y="3421"/>
                  </a:lnTo>
                  <a:lnTo>
                    <a:pt x="121828" y="1801"/>
                  </a:lnTo>
                  <a:lnTo>
                    <a:pt x="120151" y="720"/>
                  </a:lnTo>
                  <a:lnTo>
                    <a:pt x="117975" y="0"/>
                  </a:lnTo>
                  <a:lnTo>
                    <a:pt x="109913" y="4844"/>
                  </a:lnTo>
                  <a:lnTo>
                    <a:pt x="93474" y="22294"/>
                  </a:lnTo>
                  <a:lnTo>
                    <a:pt x="53431" y="69104"/>
                  </a:lnTo>
                  <a:lnTo>
                    <a:pt x="38076" y="96769"/>
                  </a:lnTo>
                  <a:lnTo>
                    <a:pt x="15088" y="140766"/>
                  </a:lnTo>
                  <a:lnTo>
                    <a:pt x="7035" y="155602"/>
                  </a:lnTo>
                  <a:lnTo>
                    <a:pt x="1608" y="191023"/>
                  </a:lnTo>
                  <a:lnTo>
                    <a:pt x="0" y="229976"/>
                  </a:lnTo>
                  <a:lnTo>
                    <a:pt x="4580" y="258216"/>
                  </a:lnTo>
                  <a:lnTo>
                    <a:pt x="29008" y="303687"/>
                  </a:lnTo>
                  <a:lnTo>
                    <a:pt x="41091" y="320439"/>
                  </a:lnTo>
                  <a:lnTo>
                    <a:pt x="53517" y="331412"/>
                  </a:lnTo>
                  <a:lnTo>
                    <a:pt x="94573" y="33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856"/>
          <p:cNvGrpSpPr/>
          <p:nvPr/>
        </p:nvGrpSpPr>
        <p:grpSpPr>
          <a:xfrm>
            <a:off x="8715375" y="1514475"/>
            <a:ext cx="3390901" cy="859528"/>
            <a:chOff x="8715375" y="1514475"/>
            <a:chExt cx="3390901" cy="859528"/>
          </a:xfrm>
        </p:grpSpPr>
        <p:sp>
          <p:nvSpPr>
            <p:cNvPr id="80" name="SMARTInkShape-4865"/>
            <p:cNvSpPr/>
            <p:nvPr>
              <p:custDataLst>
                <p:tags r:id="rId122"/>
              </p:custDataLst>
            </p:nvPr>
          </p:nvSpPr>
          <p:spPr>
            <a:xfrm>
              <a:off x="11839575" y="1553899"/>
              <a:ext cx="123826" cy="132027"/>
            </a:xfrm>
            <a:custGeom>
              <a:avLst/>
              <a:gdLst/>
              <a:ahLst/>
              <a:cxnLst/>
              <a:rect l="0" t="0" r="0" b="0"/>
              <a:pathLst>
                <a:path w="123826" h="132027">
                  <a:moveTo>
                    <a:pt x="123825" y="8201"/>
                  </a:moveTo>
                  <a:lnTo>
                    <a:pt x="123825" y="8201"/>
                  </a:lnTo>
                  <a:lnTo>
                    <a:pt x="123825" y="3145"/>
                  </a:lnTo>
                  <a:lnTo>
                    <a:pt x="122767" y="1655"/>
                  </a:lnTo>
                  <a:lnTo>
                    <a:pt x="121001" y="662"/>
                  </a:lnTo>
                  <a:lnTo>
                    <a:pt x="118767" y="0"/>
                  </a:lnTo>
                  <a:lnTo>
                    <a:pt x="105511" y="4125"/>
                  </a:lnTo>
                  <a:lnTo>
                    <a:pt x="96989" y="12034"/>
                  </a:lnTo>
                  <a:lnTo>
                    <a:pt x="54961" y="57912"/>
                  </a:lnTo>
                  <a:lnTo>
                    <a:pt x="17628" y="100398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866"/>
            <p:cNvSpPr/>
            <p:nvPr>
              <p:custDataLst>
                <p:tags r:id="rId123"/>
              </p:custDataLst>
            </p:nvPr>
          </p:nvSpPr>
          <p:spPr>
            <a:xfrm>
              <a:off x="11862662" y="1552575"/>
              <a:ext cx="81689" cy="123826"/>
            </a:xfrm>
            <a:custGeom>
              <a:avLst/>
              <a:gdLst/>
              <a:ahLst/>
              <a:cxnLst/>
              <a:rect l="0" t="0" r="0" b="0"/>
              <a:pathLst>
                <a:path w="81689" h="123826">
                  <a:moveTo>
                    <a:pt x="5488" y="0"/>
                  </a:moveTo>
                  <a:lnTo>
                    <a:pt x="5488" y="0"/>
                  </a:lnTo>
                  <a:lnTo>
                    <a:pt x="430" y="5056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3392" y="16247"/>
                  </a:lnTo>
                  <a:lnTo>
                    <a:pt x="4557" y="22390"/>
                  </a:lnTo>
                  <a:lnTo>
                    <a:pt x="20513" y="42562"/>
                  </a:lnTo>
                  <a:lnTo>
                    <a:pt x="35811" y="59648"/>
                  </a:lnTo>
                  <a:lnTo>
                    <a:pt x="64743" y="107063"/>
                  </a:lnTo>
                  <a:lnTo>
                    <a:pt x="8168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867"/>
            <p:cNvSpPr/>
            <p:nvPr>
              <p:custDataLst>
                <p:tags r:id="rId124"/>
              </p:custDataLst>
            </p:nvPr>
          </p:nvSpPr>
          <p:spPr>
            <a:xfrm>
              <a:off x="11691038" y="1552691"/>
              <a:ext cx="100913" cy="131883"/>
            </a:xfrm>
            <a:custGeom>
              <a:avLst/>
              <a:gdLst/>
              <a:ahLst/>
              <a:cxnLst/>
              <a:rect l="0" t="0" r="0" b="0"/>
              <a:pathLst>
                <a:path w="100913" h="131883">
                  <a:moveTo>
                    <a:pt x="91387" y="9409"/>
                  </a:moveTo>
                  <a:lnTo>
                    <a:pt x="91387" y="9409"/>
                  </a:lnTo>
                  <a:lnTo>
                    <a:pt x="99589" y="1208"/>
                  </a:lnTo>
                  <a:lnTo>
                    <a:pt x="98971" y="767"/>
                  </a:lnTo>
                  <a:lnTo>
                    <a:pt x="87538" y="0"/>
                  </a:lnTo>
                  <a:lnTo>
                    <a:pt x="73432" y="4975"/>
                  </a:lnTo>
                  <a:lnTo>
                    <a:pt x="29028" y="30478"/>
                  </a:lnTo>
                  <a:lnTo>
                    <a:pt x="0" y="45526"/>
                  </a:lnTo>
                  <a:lnTo>
                    <a:pt x="829" y="47245"/>
                  </a:lnTo>
                  <a:lnTo>
                    <a:pt x="23369" y="63640"/>
                  </a:lnTo>
                  <a:lnTo>
                    <a:pt x="63335" y="82457"/>
                  </a:lnTo>
                  <a:lnTo>
                    <a:pt x="68335" y="88794"/>
                  </a:lnTo>
                  <a:lnTo>
                    <a:pt x="68610" y="91966"/>
                  </a:lnTo>
                  <a:lnTo>
                    <a:pt x="66095" y="98312"/>
                  </a:lnTo>
                  <a:lnTo>
                    <a:pt x="33440" y="117359"/>
                  </a:lnTo>
                  <a:lnTo>
                    <a:pt x="22947" y="120887"/>
                  </a:lnTo>
                  <a:lnTo>
                    <a:pt x="17186" y="121828"/>
                  </a:lnTo>
                  <a:lnTo>
                    <a:pt x="13344" y="123513"/>
                  </a:lnTo>
                  <a:lnTo>
                    <a:pt x="10782" y="125695"/>
                  </a:lnTo>
                  <a:lnTo>
                    <a:pt x="9077" y="128208"/>
                  </a:lnTo>
                  <a:lnTo>
                    <a:pt x="10055" y="129883"/>
                  </a:lnTo>
                  <a:lnTo>
                    <a:pt x="16787" y="131745"/>
                  </a:lnTo>
                  <a:lnTo>
                    <a:pt x="51446" y="131882"/>
                  </a:lnTo>
                  <a:lnTo>
                    <a:pt x="100912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868"/>
            <p:cNvSpPr/>
            <p:nvPr>
              <p:custDataLst>
                <p:tags r:id="rId125"/>
              </p:custDataLst>
            </p:nvPr>
          </p:nvSpPr>
          <p:spPr>
            <a:xfrm>
              <a:off x="11572875" y="16383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9245" y="9525"/>
                  </a:lnTo>
                  <a:lnTo>
                    <a:pt x="27251" y="6703"/>
                  </a:lnTo>
                  <a:lnTo>
                    <a:pt x="30867" y="4469"/>
                  </a:lnTo>
                  <a:lnTo>
                    <a:pt x="46071" y="132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869"/>
            <p:cNvSpPr/>
            <p:nvPr>
              <p:custDataLst>
                <p:tags r:id="rId126"/>
              </p:custDataLst>
            </p:nvPr>
          </p:nvSpPr>
          <p:spPr>
            <a:xfrm>
              <a:off x="11468215" y="1594063"/>
              <a:ext cx="47511" cy="118040"/>
            </a:xfrm>
            <a:custGeom>
              <a:avLst/>
              <a:gdLst/>
              <a:ahLst/>
              <a:cxnLst/>
              <a:rect l="0" t="0" r="0" b="0"/>
              <a:pathLst>
                <a:path w="47511" h="118040">
                  <a:moveTo>
                    <a:pt x="9410" y="44237"/>
                  </a:moveTo>
                  <a:lnTo>
                    <a:pt x="9410" y="44237"/>
                  </a:lnTo>
                  <a:lnTo>
                    <a:pt x="9410" y="39181"/>
                  </a:lnTo>
                  <a:lnTo>
                    <a:pt x="8352" y="38749"/>
                  </a:lnTo>
                  <a:lnTo>
                    <a:pt x="4353" y="41092"/>
                  </a:lnTo>
                  <a:lnTo>
                    <a:pt x="1872" y="48484"/>
                  </a:lnTo>
                  <a:lnTo>
                    <a:pt x="0" y="80735"/>
                  </a:lnTo>
                  <a:lnTo>
                    <a:pt x="9020" y="118039"/>
                  </a:lnTo>
                  <a:lnTo>
                    <a:pt x="4238" y="109613"/>
                  </a:lnTo>
                  <a:lnTo>
                    <a:pt x="267" y="67393"/>
                  </a:lnTo>
                  <a:lnTo>
                    <a:pt x="9608" y="19970"/>
                  </a:lnTo>
                  <a:lnTo>
                    <a:pt x="17499" y="106"/>
                  </a:lnTo>
                  <a:lnTo>
                    <a:pt x="19035" y="0"/>
                  </a:lnTo>
                  <a:lnTo>
                    <a:pt x="23565" y="2704"/>
                  </a:lnTo>
                  <a:lnTo>
                    <a:pt x="32067" y="15233"/>
                  </a:lnTo>
                  <a:lnTo>
                    <a:pt x="45293" y="59174"/>
                  </a:lnTo>
                  <a:lnTo>
                    <a:pt x="47510" y="91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870"/>
            <p:cNvSpPr/>
            <p:nvPr>
              <p:custDataLst>
                <p:tags r:id="rId127"/>
              </p:custDataLst>
            </p:nvPr>
          </p:nvSpPr>
          <p:spPr>
            <a:xfrm>
              <a:off x="11401590" y="1572018"/>
              <a:ext cx="43424" cy="174779"/>
            </a:xfrm>
            <a:custGeom>
              <a:avLst/>
              <a:gdLst/>
              <a:ahLst/>
              <a:cxnLst/>
              <a:rect l="0" t="0" r="0" b="0"/>
              <a:pathLst>
                <a:path w="43424" h="174779">
                  <a:moveTo>
                    <a:pt x="37935" y="9132"/>
                  </a:moveTo>
                  <a:lnTo>
                    <a:pt x="37935" y="9132"/>
                  </a:lnTo>
                  <a:lnTo>
                    <a:pt x="37935" y="4076"/>
                  </a:lnTo>
                  <a:lnTo>
                    <a:pt x="38993" y="2586"/>
                  </a:lnTo>
                  <a:lnTo>
                    <a:pt x="40759" y="1593"/>
                  </a:lnTo>
                  <a:lnTo>
                    <a:pt x="42992" y="931"/>
                  </a:lnTo>
                  <a:lnTo>
                    <a:pt x="43423" y="490"/>
                  </a:lnTo>
                  <a:lnTo>
                    <a:pt x="42652" y="195"/>
                  </a:lnTo>
                  <a:lnTo>
                    <a:pt x="41080" y="0"/>
                  </a:lnTo>
                  <a:lnTo>
                    <a:pt x="36511" y="2604"/>
                  </a:lnTo>
                  <a:lnTo>
                    <a:pt x="33811" y="4780"/>
                  </a:lnTo>
                  <a:lnTo>
                    <a:pt x="15627" y="48522"/>
                  </a:lnTo>
                  <a:lnTo>
                    <a:pt x="1710" y="94382"/>
                  </a:lnTo>
                  <a:lnTo>
                    <a:pt x="81" y="138866"/>
                  </a:lnTo>
                  <a:lnTo>
                    <a:pt x="0" y="146421"/>
                  </a:lnTo>
                  <a:lnTo>
                    <a:pt x="2061" y="152516"/>
                  </a:lnTo>
                  <a:lnTo>
                    <a:pt x="21307" y="173463"/>
                  </a:lnTo>
                  <a:lnTo>
                    <a:pt x="23675" y="174778"/>
                  </a:lnTo>
                  <a:lnTo>
                    <a:pt x="28410" y="17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871"/>
            <p:cNvSpPr/>
            <p:nvPr>
              <p:custDataLst>
                <p:tags r:id="rId128"/>
              </p:custDataLst>
            </p:nvPr>
          </p:nvSpPr>
          <p:spPr>
            <a:xfrm>
              <a:off x="11515725" y="1914525"/>
              <a:ext cx="98442" cy="247651"/>
            </a:xfrm>
            <a:custGeom>
              <a:avLst/>
              <a:gdLst/>
              <a:ahLst/>
              <a:cxnLst/>
              <a:rect l="0" t="0" r="0" b="0"/>
              <a:pathLst>
                <a:path w="98442" h="247651">
                  <a:moveTo>
                    <a:pt x="57150" y="0"/>
                  </a:moveTo>
                  <a:lnTo>
                    <a:pt x="57150" y="0"/>
                  </a:lnTo>
                  <a:lnTo>
                    <a:pt x="88586" y="39039"/>
                  </a:lnTo>
                  <a:lnTo>
                    <a:pt x="96872" y="52981"/>
                  </a:lnTo>
                  <a:lnTo>
                    <a:pt x="98441" y="71878"/>
                  </a:lnTo>
                  <a:lnTo>
                    <a:pt x="93373" y="109139"/>
                  </a:lnTo>
                  <a:lnTo>
                    <a:pt x="85169" y="148049"/>
                  </a:lnTo>
                  <a:lnTo>
                    <a:pt x="78070" y="168458"/>
                  </a:lnTo>
                  <a:lnTo>
                    <a:pt x="50210" y="20556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872"/>
            <p:cNvSpPr/>
            <p:nvPr>
              <p:custDataLst>
                <p:tags r:id="rId129"/>
              </p:custDataLst>
            </p:nvPr>
          </p:nvSpPr>
          <p:spPr>
            <a:xfrm>
              <a:off x="11355588" y="1968370"/>
              <a:ext cx="140104" cy="348726"/>
            </a:xfrm>
            <a:custGeom>
              <a:avLst/>
              <a:gdLst/>
              <a:ahLst/>
              <a:cxnLst/>
              <a:rect l="0" t="0" r="0" b="0"/>
              <a:pathLst>
                <a:path w="140104" h="348726">
                  <a:moveTo>
                    <a:pt x="74412" y="89030"/>
                  </a:moveTo>
                  <a:lnTo>
                    <a:pt x="74412" y="89030"/>
                  </a:lnTo>
                  <a:lnTo>
                    <a:pt x="74412" y="99143"/>
                  </a:lnTo>
                  <a:lnTo>
                    <a:pt x="68768" y="109752"/>
                  </a:lnTo>
                  <a:lnTo>
                    <a:pt x="64300" y="115545"/>
                  </a:lnTo>
                  <a:lnTo>
                    <a:pt x="59335" y="133270"/>
                  </a:lnTo>
                  <a:lnTo>
                    <a:pt x="49338" y="178347"/>
                  </a:lnTo>
                  <a:lnTo>
                    <a:pt x="43707" y="220895"/>
                  </a:lnTo>
                  <a:lnTo>
                    <a:pt x="35169" y="264322"/>
                  </a:lnTo>
                  <a:lnTo>
                    <a:pt x="20038" y="306559"/>
                  </a:lnTo>
                  <a:lnTo>
                    <a:pt x="7268" y="341611"/>
                  </a:lnTo>
                  <a:lnTo>
                    <a:pt x="2237" y="348397"/>
                  </a:lnTo>
                  <a:lnTo>
                    <a:pt x="895" y="348725"/>
                  </a:lnTo>
                  <a:lnTo>
                    <a:pt x="0" y="347885"/>
                  </a:lnTo>
                  <a:lnTo>
                    <a:pt x="11626" y="301523"/>
                  </a:lnTo>
                  <a:lnTo>
                    <a:pt x="17207" y="261062"/>
                  </a:lnTo>
                  <a:lnTo>
                    <a:pt x="27403" y="222495"/>
                  </a:lnTo>
                  <a:lnTo>
                    <a:pt x="33673" y="191017"/>
                  </a:lnTo>
                  <a:lnTo>
                    <a:pt x="40848" y="147511"/>
                  </a:lnTo>
                  <a:lnTo>
                    <a:pt x="52456" y="108343"/>
                  </a:lnTo>
                  <a:lnTo>
                    <a:pt x="68097" y="65546"/>
                  </a:lnTo>
                  <a:lnTo>
                    <a:pt x="83941" y="19877"/>
                  </a:lnTo>
                  <a:lnTo>
                    <a:pt x="91347" y="9612"/>
                  </a:lnTo>
                  <a:lnTo>
                    <a:pt x="101694" y="1522"/>
                  </a:lnTo>
                  <a:lnTo>
                    <a:pt x="106358" y="0"/>
                  </a:lnTo>
                  <a:lnTo>
                    <a:pt x="110525" y="43"/>
                  </a:lnTo>
                  <a:lnTo>
                    <a:pt x="114363" y="1130"/>
                  </a:lnTo>
                  <a:lnTo>
                    <a:pt x="129878" y="17830"/>
                  </a:lnTo>
                  <a:lnTo>
                    <a:pt x="137765" y="32774"/>
                  </a:lnTo>
                  <a:lnTo>
                    <a:pt x="140103" y="59073"/>
                  </a:lnTo>
                  <a:lnTo>
                    <a:pt x="135738" y="88621"/>
                  </a:lnTo>
                  <a:lnTo>
                    <a:pt x="122687" y="117484"/>
                  </a:lnTo>
                  <a:lnTo>
                    <a:pt x="111390" y="130957"/>
                  </a:lnTo>
                  <a:lnTo>
                    <a:pt x="86891" y="153286"/>
                  </a:lnTo>
                  <a:lnTo>
                    <a:pt x="26787" y="15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873"/>
            <p:cNvSpPr/>
            <p:nvPr>
              <p:custDataLst>
                <p:tags r:id="rId130"/>
              </p:custDataLst>
            </p:nvPr>
          </p:nvSpPr>
          <p:spPr>
            <a:xfrm>
              <a:off x="11239500" y="206692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18362" y="1058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874"/>
            <p:cNvSpPr/>
            <p:nvPr>
              <p:custDataLst>
                <p:tags r:id="rId131"/>
              </p:custDataLst>
            </p:nvPr>
          </p:nvSpPr>
          <p:spPr>
            <a:xfrm>
              <a:off x="11144250" y="2006053"/>
              <a:ext cx="19051" cy="175173"/>
            </a:xfrm>
            <a:custGeom>
              <a:avLst/>
              <a:gdLst/>
              <a:ahLst/>
              <a:cxnLst/>
              <a:rect l="0" t="0" r="0" b="0"/>
              <a:pathLst>
                <a:path w="19051" h="175173">
                  <a:moveTo>
                    <a:pt x="0" y="22772"/>
                  </a:moveTo>
                  <a:lnTo>
                    <a:pt x="0" y="22772"/>
                  </a:lnTo>
                  <a:lnTo>
                    <a:pt x="0" y="12659"/>
                  </a:lnTo>
                  <a:lnTo>
                    <a:pt x="2824" y="4872"/>
                  </a:lnTo>
                  <a:lnTo>
                    <a:pt x="5057" y="1314"/>
                  </a:lnTo>
                  <a:lnTo>
                    <a:pt x="6546" y="0"/>
                  </a:lnTo>
                  <a:lnTo>
                    <a:pt x="7538" y="182"/>
                  </a:lnTo>
                  <a:lnTo>
                    <a:pt x="8202" y="1362"/>
                  </a:lnTo>
                  <a:lnTo>
                    <a:pt x="9351" y="42034"/>
                  </a:lnTo>
                  <a:lnTo>
                    <a:pt x="9490" y="85021"/>
                  </a:lnTo>
                  <a:lnTo>
                    <a:pt x="9521" y="128950"/>
                  </a:lnTo>
                  <a:lnTo>
                    <a:pt x="10582" y="146162"/>
                  </a:lnTo>
                  <a:lnTo>
                    <a:pt x="19050" y="17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875"/>
            <p:cNvSpPr/>
            <p:nvPr>
              <p:custDataLst>
                <p:tags r:id="rId132"/>
              </p:custDataLst>
            </p:nvPr>
          </p:nvSpPr>
          <p:spPr>
            <a:xfrm>
              <a:off x="10969630" y="1907225"/>
              <a:ext cx="98306" cy="293051"/>
            </a:xfrm>
            <a:custGeom>
              <a:avLst/>
              <a:gdLst/>
              <a:ahLst/>
              <a:cxnLst/>
              <a:rect l="0" t="0" r="0" b="0"/>
              <a:pathLst>
                <a:path w="98306" h="293051">
                  <a:moveTo>
                    <a:pt x="88895" y="35875"/>
                  </a:moveTo>
                  <a:lnTo>
                    <a:pt x="88895" y="35875"/>
                  </a:lnTo>
                  <a:lnTo>
                    <a:pt x="93952" y="30819"/>
                  </a:lnTo>
                  <a:lnTo>
                    <a:pt x="96433" y="22692"/>
                  </a:lnTo>
                  <a:lnTo>
                    <a:pt x="98305" y="0"/>
                  </a:lnTo>
                  <a:lnTo>
                    <a:pt x="92724" y="1586"/>
                  </a:lnTo>
                  <a:lnTo>
                    <a:pt x="88273" y="3491"/>
                  </a:lnTo>
                  <a:lnTo>
                    <a:pt x="48580" y="46738"/>
                  </a:lnTo>
                  <a:lnTo>
                    <a:pt x="26407" y="85881"/>
                  </a:lnTo>
                  <a:lnTo>
                    <a:pt x="9938" y="127362"/>
                  </a:lnTo>
                  <a:lnTo>
                    <a:pt x="0" y="172108"/>
                  </a:lnTo>
                  <a:lnTo>
                    <a:pt x="1760" y="210531"/>
                  </a:lnTo>
                  <a:lnTo>
                    <a:pt x="8042" y="255581"/>
                  </a:lnTo>
                  <a:lnTo>
                    <a:pt x="12767" y="262779"/>
                  </a:lnTo>
                  <a:lnTo>
                    <a:pt x="45954" y="288110"/>
                  </a:lnTo>
                  <a:lnTo>
                    <a:pt x="60320" y="29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876"/>
            <p:cNvSpPr/>
            <p:nvPr>
              <p:custDataLst>
                <p:tags r:id="rId133"/>
              </p:custDataLst>
            </p:nvPr>
          </p:nvSpPr>
          <p:spPr>
            <a:xfrm>
              <a:off x="10791825" y="21050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877"/>
            <p:cNvSpPr/>
            <p:nvPr>
              <p:custDataLst>
                <p:tags r:id="rId134"/>
              </p:custDataLst>
            </p:nvPr>
          </p:nvSpPr>
          <p:spPr>
            <a:xfrm>
              <a:off x="10248900" y="1943100"/>
              <a:ext cx="171451" cy="200026"/>
            </a:xfrm>
            <a:custGeom>
              <a:avLst/>
              <a:gdLst/>
              <a:ahLst/>
              <a:cxnLst/>
              <a:rect l="0" t="0" r="0" b="0"/>
              <a:pathLst>
                <a:path w="171451" h="200026">
                  <a:moveTo>
                    <a:pt x="171450" y="0"/>
                  </a:moveTo>
                  <a:lnTo>
                    <a:pt x="171450" y="0"/>
                  </a:lnTo>
                  <a:lnTo>
                    <a:pt x="161338" y="0"/>
                  </a:lnTo>
                  <a:lnTo>
                    <a:pt x="150728" y="5644"/>
                  </a:lnTo>
                  <a:lnTo>
                    <a:pt x="110997" y="36579"/>
                  </a:lnTo>
                  <a:lnTo>
                    <a:pt x="69062" y="66893"/>
                  </a:lnTo>
                  <a:lnTo>
                    <a:pt x="35239" y="106058"/>
                  </a:lnTo>
                  <a:lnTo>
                    <a:pt x="8272" y="152569"/>
                  </a:lnTo>
                  <a:lnTo>
                    <a:pt x="1635" y="17638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878"/>
            <p:cNvSpPr/>
            <p:nvPr>
              <p:custDataLst>
                <p:tags r:id="rId135"/>
              </p:custDataLst>
            </p:nvPr>
          </p:nvSpPr>
          <p:spPr>
            <a:xfrm>
              <a:off x="10258425" y="1962150"/>
              <a:ext cx="123826" cy="171451"/>
            </a:xfrm>
            <a:custGeom>
              <a:avLst/>
              <a:gdLst/>
              <a:ahLst/>
              <a:cxnLst/>
              <a:rect l="0" t="0" r="0" b="0"/>
              <a:pathLst>
                <a:path w="123826" h="171451">
                  <a:moveTo>
                    <a:pt x="0" y="0"/>
                  </a:moveTo>
                  <a:lnTo>
                    <a:pt x="0" y="0"/>
                  </a:lnTo>
                  <a:lnTo>
                    <a:pt x="13257" y="21458"/>
                  </a:lnTo>
                  <a:lnTo>
                    <a:pt x="44658" y="61710"/>
                  </a:lnTo>
                  <a:lnTo>
                    <a:pt x="78384" y="109014"/>
                  </a:lnTo>
                  <a:lnTo>
                    <a:pt x="115721" y="153384"/>
                  </a:lnTo>
                  <a:lnTo>
                    <a:pt x="120224" y="160951"/>
                  </a:lnTo>
                  <a:lnTo>
                    <a:pt x="1238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879"/>
            <p:cNvSpPr/>
            <p:nvPr>
              <p:custDataLst>
                <p:tags r:id="rId136"/>
              </p:custDataLst>
            </p:nvPr>
          </p:nvSpPr>
          <p:spPr>
            <a:xfrm>
              <a:off x="10004647" y="1924166"/>
              <a:ext cx="185389" cy="204112"/>
            </a:xfrm>
            <a:custGeom>
              <a:avLst/>
              <a:gdLst/>
              <a:ahLst/>
              <a:cxnLst/>
              <a:rect l="0" t="0" r="0" b="0"/>
              <a:pathLst>
                <a:path w="185389" h="204112">
                  <a:moveTo>
                    <a:pt x="168053" y="9409"/>
                  </a:moveTo>
                  <a:lnTo>
                    <a:pt x="168053" y="9409"/>
                  </a:lnTo>
                  <a:lnTo>
                    <a:pt x="173110" y="4353"/>
                  </a:lnTo>
                  <a:lnTo>
                    <a:pt x="178414" y="1870"/>
                  </a:lnTo>
                  <a:lnTo>
                    <a:pt x="185388" y="276"/>
                  </a:lnTo>
                  <a:lnTo>
                    <a:pt x="183516" y="58"/>
                  </a:lnTo>
                  <a:lnTo>
                    <a:pt x="181538" y="0"/>
                  </a:lnTo>
                  <a:lnTo>
                    <a:pt x="137711" y="16137"/>
                  </a:lnTo>
                  <a:lnTo>
                    <a:pt x="95266" y="28296"/>
                  </a:lnTo>
                  <a:lnTo>
                    <a:pt x="58004" y="41556"/>
                  </a:lnTo>
                  <a:lnTo>
                    <a:pt x="50351" y="47686"/>
                  </a:lnTo>
                  <a:lnTo>
                    <a:pt x="48311" y="50802"/>
                  </a:lnTo>
                  <a:lnTo>
                    <a:pt x="49066" y="53937"/>
                  </a:lnTo>
                  <a:lnTo>
                    <a:pt x="55551" y="60244"/>
                  </a:lnTo>
                  <a:lnTo>
                    <a:pt x="97315" y="79262"/>
                  </a:lnTo>
                  <a:lnTo>
                    <a:pt x="121311" y="91960"/>
                  </a:lnTo>
                  <a:lnTo>
                    <a:pt x="126111" y="98309"/>
                  </a:lnTo>
                  <a:lnTo>
                    <a:pt x="125275" y="101484"/>
                  </a:lnTo>
                  <a:lnTo>
                    <a:pt x="118702" y="107834"/>
                  </a:lnTo>
                  <a:lnTo>
                    <a:pt x="73308" y="134070"/>
                  </a:lnTo>
                  <a:lnTo>
                    <a:pt x="29746" y="158799"/>
                  </a:lnTo>
                  <a:lnTo>
                    <a:pt x="8070" y="172677"/>
                  </a:lnTo>
                  <a:lnTo>
                    <a:pt x="1700" y="180045"/>
                  </a:lnTo>
                  <a:lnTo>
                    <a:pt x="0" y="183491"/>
                  </a:lnTo>
                  <a:lnTo>
                    <a:pt x="985" y="186847"/>
                  </a:lnTo>
                  <a:lnTo>
                    <a:pt x="7724" y="193398"/>
                  </a:lnTo>
                  <a:lnTo>
                    <a:pt x="28473" y="203037"/>
                  </a:lnTo>
                  <a:lnTo>
                    <a:pt x="34784" y="204111"/>
                  </a:lnTo>
                  <a:lnTo>
                    <a:pt x="82365" y="199359"/>
                  </a:lnTo>
                  <a:lnTo>
                    <a:pt x="149003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880"/>
            <p:cNvSpPr/>
            <p:nvPr>
              <p:custDataLst>
                <p:tags r:id="rId137"/>
              </p:custDataLst>
            </p:nvPr>
          </p:nvSpPr>
          <p:spPr>
            <a:xfrm>
              <a:off x="9829800" y="20669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13184" y="8937"/>
                  </a:lnTo>
                  <a:lnTo>
                    <a:pt x="53591" y="9473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881"/>
            <p:cNvSpPr/>
            <p:nvPr>
              <p:custDataLst>
                <p:tags r:id="rId138"/>
              </p:custDataLst>
            </p:nvPr>
          </p:nvSpPr>
          <p:spPr>
            <a:xfrm>
              <a:off x="9620250" y="2003920"/>
              <a:ext cx="76201" cy="123851"/>
            </a:xfrm>
            <a:custGeom>
              <a:avLst/>
              <a:gdLst/>
              <a:ahLst/>
              <a:cxnLst/>
              <a:rect l="0" t="0" r="0" b="0"/>
              <a:pathLst>
                <a:path w="76201" h="123851">
                  <a:moveTo>
                    <a:pt x="9525" y="24905"/>
                  </a:moveTo>
                  <a:lnTo>
                    <a:pt x="9525" y="24905"/>
                  </a:lnTo>
                  <a:lnTo>
                    <a:pt x="9525" y="11647"/>
                  </a:lnTo>
                  <a:lnTo>
                    <a:pt x="8467" y="10775"/>
                  </a:lnTo>
                  <a:lnTo>
                    <a:pt x="6703" y="11252"/>
                  </a:lnTo>
                  <a:lnTo>
                    <a:pt x="4468" y="12628"/>
                  </a:lnTo>
                  <a:lnTo>
                    <a:pt x="2979" y="14604"/>
                  </a:lnTo>
                  <a:lnTo>
                    <a:pt x="1324" y="19621"/>
                  </a:lnTo>
                  <a:lnTo>
                    <a:pt x="174" y="58115"/>
                  </a:lnTo>
                  <a:lnTo>
                    <a:pt x="22" y="101323"/>
                  </a:lnTo>
                  <a:lnTo>
                    <a:pt x="2" y="123850"/>
                  </a:lnTo>
                  <a:lnTo>
                    <a:pt x="0" y="80589"/>
                  </a:lnTo>
                  <a:lnTo>
                    <a:pt x="7540" y="37059"/>
                  </a:lnTo>
                  <a:lnTo>
                    <a:pt x="8201" y="29833"/>
                  </a:lnTo>
                  <a:lnTo>
                    <a:pt x="14581" y="16159"/>
                  </a:lnTo>
                  <a:lnTo>
                    <a:pt x="19246" y="9549"/>
                  </a:lnTo>
                  <a:lnTo>
                    <a:pt x="30073" y="2205"/>
                  </a:lnTo>
                  <a:lnTo>
                    <a:pt x="35923" y="247"/>
                  </a:lnTo>
                  <a:lnTo>
                    <a:pt x="40882" y="0"/>
                  </a:lnTo>
                  <a:lnTo>
                    <a:pt x="49213" y="2547"/>
                  </a:lnTo>
                  <a:lnTo>
                    <a:pt x="56445" y="10029"/>
                  </a:lnTo>
                  <a:lnTo>
                    <a:pt x="66466" y="28964"/>
                  </a:lnTo>
                  <a:lnTo>
                    <a:pt x="71874" y="46817"/>
                  </a:lnTo>
                  <a:lnTo>
                    <a:pt x="76200" y="110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882"/>
            <p:cNvSpPr/>
            <p:nvPr>
              <p:custDataLst>
                <p:tags r:id="rId139"/>
              </p:custDataLst>
            </p:nvPr>
          </p:nvSpPr>
          <p:spPr>
            <a:xfrm>
              <a:off x="9463823" y="1915068"/>
              <a:ext cx="80228" cy="237583"/>
            </a:xfrm>
            <a:custGeom>
              <a:avLst/>
              <a:gdLst/>
              <a:ahLst/>
              <a:cxnLst/>
              <a:rect l="0" t="0" r="0" b="0"/>
              <a:pathLst>
                <a:path w="80228" h="237583">
                  <a:moveTo>
                    <a:pt x="70702" y="28032"/>
                  </a:moveTo>
                  <a:lnTo>
                    <a:pt x="70702" y="28032"/>
                  </a:lnTo>
                  <a:lnTo>
                    <a:pt x="70702" y="14774"/>
                  </a:lnTo>
                  <a:lnTo>
                    <a:pt x="73524" y="8734"/>
                  </a:lnTo>
                  <a:lnTo>
                    <a:pt x="75759" y="5642"/>
                  </a:lnTo>
                  <a:lnTo>
                    <a:pt x="76190" y="3580"/>
                  </a:lnTo>
                  <a:lnTo>
                    <a:pt x="75419" y="2206"/>
                  </a:lnTo>
                  <a:lnTo>
                    <a:pt x="73847" y="1289"/>
                  </a:lnTo>
                  <a:lnTo>
                    <a:pt x="66577" y="0"/>
                  </a:lnTo>
                  <a:lnTo>
                    <a:pt x="63719" y="1936"/>
                  </a:lnTo>
                  <a:lnTo>
                    <a:pt x="39758" y="31982"/>
                  </a:lnTo>
                  <a:lnTo>
                    <a:pt x="23431" y="73172"/>
                  </a:lnTo>
                  <a:lnTo>
                    <a:pt x="11423" y="113609"/>
                  </a:lnTo>
                  <a:lnTo>
                    <a:pt x="0" y="155042"/>
                  </a:lnTo>
                  <a:lnTo>
                    <a:pt x="5741" y="202424"/>
                  </a:lnTo>
                  <a:lnTo>
                    <a:pt x="8344" y="210968"/>
                  </a:lnTo>
                  <a:lnTo>
                    <a:pt x="13255" y="217723"/>
                  </a:lnTo>
                  <a:lnTo>
                    <a:pt x="27178" y="228050"/>
                  </a:lnTo>
                  <a:lnTo>
                    <a:pt x="80227" y="23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883"/>
            <p:cNvSpPr/>
            <p:nvPr>
              <p:custDataLst>
                <p:tags r:id="rId140"/>
              </p:custDataLst>
            </p:nvPr>
          </p:nvSpPr>
          <p:spPr>
            <a:xfrm>
              <a:off x="9201150" y="16002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3993" y="18462"/>
                  </a:lnTo>
                  <a:lnTo>
                    <a:pt x="11445" y="15483"/>
                  </a:lnTo>
                  <a:lnTo>
                    <a:pt x="3863" y="102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884"/>
            <p:cNvSpPr/>
            <p:nvPr>
              <p:custDataLst>
                <p:tags r:id="rId141"/>
              </p:custDataLst>
            </p:nvPr>
          </p:nvSpPr>
          <p:spPr>
            <a:xfrm>
              <a:off x="9210675" y="16859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3626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885"/>
            <p:cNvSpPr/>
            <p:nvPr>
              <p:custDataLst>
                <p:tags r:id="rId142"/>
              </p:custDataLst>
            </p:nvPr>
          </p:nvSpPr>
          <p:spPr>
            <a:xfrm>
              <a:off x="9058275" y="1581543"/>
              <a:ext cx="114301" cy="142483"/>
            </a:xfrm>
            <a:custGeom>
              <a:avLst/>
              <a:gdLst/>
              <a:ahLst/>
              <a:cxnLst/>
              <a:rect l="0" t="0" r="0" b="0"/>
              <a:pathLst>
                <a:path w="114301" h="142483">
                  <a:moveTo>
                    <a:pt x="114300" y="9132"/>
                  </a:moveTo>
                  <a:lnTo>
                    <a:pt x="114300" y="9132"/>
                  </a:lnTo>
                  <a:lnTo>
                    <a:pt x="114300" y="931"/>
                  </a:lnTo>
                  <a:lnTo>
                    <a:pt x="104187" y="0"/>
                  </a:lnTo>
                  <a:lnTo>
                    <a:pt x="100150" y="1985"/>
                  </a:lnTo>
                  <a:lnTo>
                    <a:pt x="60195" y="45146"/>
                  </a:lnTo>
                  <a:lnTo>
                    <a:pt x="27226" y="92335"/>
                  </a:lnTo>
                  <a:lnTo>
                    <a:pt x="17843" y="110469"/>
                  </a:lnTo>
                  <a:lnTo>
                    <a:pt x="9168" y="129116"/>
                  </a:lnTo>
                  <a:lnTo>
                    <a:pt x="0" y="14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886"/>
            <p:cNvSpPr/>
            <p:nvPr>
              <p:custDataLst>
                <p:tags r:id="rId143"/>
              </p:custDataLst>
            </p:nvPr>
          </p:nvSpPr>
          <p:spPr>
            <a:xfrm>
              <a:off x="9043262" y="1619250"/>
              <a:ext cx="129314" cy="133351"/>
            </a:xfrm>
            <a:custGeom>
              <a:avLst/>
              <a:gdLst/>
              <a:ahLst/>
              <a:cxnLst/>
              <a:rect l="0" t="0" r="0" b="0"/>
              <a:pathLst>
                <a:path w="129314" h="1333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3" y="0"/>
                  </a:lnTo>
                  <a:lnTo>
                    <a:pt x="3392" y="1058"/>
                  </a:lnTo>
                  <a:lnTo>
                    <a:pt x="6983" y="8662"/>
                  </a:lnTo>
                  <a:lnTo>
                    <a:pt x="48908" y="51825"/>
                  </a:lnTo>
                  <a:lnTo>
                    <a:pt x="92674" y="87771"/>
                  </a:lnTo>
                  <a:lnTo>
                    <a:pt x="12931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887"/>
            <p:cNvSpPr/>
            <p:nvPr>
              <p:custDataLst>
                <p:tags r:id="rId144"/>
              </p:custDataLst>
            </p:nvPr>
          </p:nvSpPr>
          <p:spPr>
            <a:xfrm>
              <a:off x="8841731" y="1613785"/>
              <a:ext cx="149870" cy="166014"/>
            </a:xfrm>
            <a:custGeom>
              <a:avLst/>
              <a:gdLst/>
              <a:ahLst/>
              <a:cxnLst/>
              <a:rect l="0" t="0" r="0" b="0"/>
              <a:pathLst>
                <a:path w="149870" h="166014">
                  <a:moveTo>
                    <a:pt x="140344" y="14990"/>
                  </a:moveTo>
                  <a:lnTo>
                    <a:pt x="140344" y="14990"/>
                  </a:lnTo>
                  <a:lnTo>
                    <a:pt x="140344" y="6789"/>
                  </a:lnTo>
                  <a:lnTo>
                    <a:pt x="141402" y="6348"/>
                  </a:lnTo>
                  <a:lnTo>
                    <a:pt x="148545" y="5581"/>
                  </a:lnTo>
                  <a:lnTo>
                    <a:pt x="149281" y="2695"/>
                  </a:lnTo>
                  <a:lnTo>
                    <a:pt x="149478" y="443"/>
                  </a:lnTo>
                  <a:lnTo>
                    <a:pt x="148550" y="0"/>
                  </a:lnTo>
                  <a:lnTo>
                    <a:pt x="109154" y="23504"/>
                  </a:lnTo>
                  <a:lnTo>
                    <a:pt x="72094" y="40622"/>
                  </a:lnTo>
                  <a:lnTo>
                    <a:pt x="27888" y="64357"/>
                  </a:lnTo>
                  <a:lnTo>
                    <a:pt x="19887" y="69834"/>
                  </a:lnTo>
                  <a:lnTo>
                    <a:pt x="18764" y="71661"/>
                  </a:lnTo>
                  <a:lnTo>
                    <a:pt x="17517" y="76513"/>
                  </a:lnTo>
                  <a:lnTo>
                    <a:pt x="19301" y="79289"/>
                  </a:lnTo>
                  <a:lnTo>
                    <a:pt x="26927" y="85195"/>
                  </a:lnTo>
                  <a:lnTo>
                    <a:pt x="72403" y="98495"/>
                  </a:lnTo>
                  <a:lnTo>
                    <a:pt x="76000" y="99235"/>
                  </a:lnTo>
                  <a:lnTo>
                    <a:pt x="77340" y="100787"/>
                  </a:lnTo>
                  <a:lnTo>
                    <a:pt x="77175" y="102879"/>
                  </a:lnTo>
                  <a:lnTo>
                    <a:pt x="73110" y="109085"/>
                  </a:lnTo>
                  <a:lnTo>
                    <a:pt x="64249" y="118899"/>
                  </a:lnTo>
                  <a:lnTo>
                    <a:pt x="20748" y="146692"/>
                  </a:lnTo>
                  <a:lnTo>
                    <a:pt x="3165" y="156716"/>
                  </a:lnTo>
                  <a:lnTo>
                    <a:pt x="0" y="161941"/>
                  </a:lnTo>
                  <a:lnTo>
                    <a:pt x="1273" y="163757"/>
                  </a:lnTo>
                  <a:lnTo>
                    <a:pt x="8333" y="165775"/>
                  </a:lnTo>
                  <a:lnTo>
                    <a:pt x="37715" y="166013"/>
                  </a:lnTo>
                  <a:lnTo>
                    <a:pt x="76915" y="156966"/>
                  </a:lnTo>
                  <a:lnTo>
                    <a:pt x="112730" y="148074"/>
                  </a:lnTo>
                  <a:lnTo>
                    <a:pt x="149869" y="138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888"/>
            <p:cNvSpPr/>
            <p:nvPr>
              <p:custDataLst>
                <p:tags r:id="rId145"/>
              </p:custDataLst>
            </p:nvPr>
          </p:nvSpPr>
          <p:spPr>
            <a:xfrm>
              <a:off x="8715375" y="1912310"/>
              <a:ext cx="140336" cy="461693"/>
            </a:xfrm>
            <a:custGeom>
              <a:avLst/>
              <a:gdLst/>
              <a:ahLst/>
              <a:cxnLst/>
              <a:rect l="0" t="0" r="0" b="0"/>
              <a:pathLst>
                <a:path w="140336" h="461693">
                  <a:moveTo>
                    <a:pt x="0" y="87940"/>
                  </a:moveTo>
                  <a:lnTo>
                    <a:pt x="0" y="87940"/>
                  </a:lnTo>
                  <a:lnTo>
                    <a:pt x="5057" y="92996"/>
                  </a:lnTo>
                  <a:lnTo>
                    <a:pt x="7540" y="101123"/>
                  </a:lnTo>
                  <a:lnTo>
                    <a:pt x="9134" y="138757"/>
                  </a:lnTo>
                  <a:lnTo>
                    <a:pt x="9351" y="169792"/>
                  </a:lnTo>
                  <a:lnTo>
                    <a:pt x="9447" y="203694"/>
                  </a:lnTo>
                  <a:lnTo>
                    <a:pt x="9491" y="236400"/>
                  </a:lnTo>
                  <a:lnTo>
                    <a:pt x="9515" y="279507"/>
                  </a:lnTo>
                  <a:lnTo>
                    <a:pt x="2977" y="324395"/>
                  </a:lnTo>
                  <a:lnTo>
                    <a:pt x="588" y="369479"/>
                  </a:lnTo>
                  <a:lnTo>
                    <a:pt x="115" y="413546"/>
                  </a:lnTo>
                  <a:lnTo>
                    <a:pt x="1081" y="448120"/>
                  </a:lnTo>
                  <a:lnTo>
                    <a:pt x="5066" y="458981"/>
                  </a:lnTo>
                  <a:lnTo>
                    <a:pt x="6552" y="461242"/>
                  </a:lnTo>
                  <a:lnTo>
                    <a:pt x="7543" y="461692"/>
                  </a:lnTo>
                  <a:lnTo>
                    <a:pt x="8203" y="460933"/>
                  </a:lnTo>
                  <a:lnTo>
                    <a:pt x="9264" y="427181"/>
                  </a:lnTo>
                  <a:lnTo>
                    <a:pt x="9447" y="382484"/>
                  </a:lnTo>
                  <a:lnTo>
                    <a:pt x="9503" y="343487"/>
                  </a:lnTo>
                  <a:lnTo>
                    <a:pt x="9515" y="306997"/>
                  </a:lnTo>
                  <a:lnTo>
                    <a:pt x="9520" y="266085"/>
                  </a:lnTo>
                  <a:lnTo>
                    <a:pt x="10582" y="226383"/>
                  </a:lnTo>
                  <a:lnTo>
                    <a:pt x="14581" y="194625"/>
                  </a:lnTo>
                  <a:lnTo>
                    <a:pt x="19885" y="157934"/>
                  </a:lnTo>
                  <a:lnTo>
                    <a:pt x="25771" y="121165"/>
                  </a:lnTo>
                  <a:lnTo>
                    <a:pt x="38174" y="74512"/>
                  </a:lnTo>
                  <a:lnTo>
                    <a:pt x="50815" y="34488"/>
                  </a:lnTo>
                  <a:lnTo>
                    <a:pt x="60329" y="13424"/>
                  </a:lnTo>
                  <a:lnTo>
                    <a:pt x="74908" y="479"/>
                  </a:lnTo>
                  <a:lnTo>
                    <a:pt x="81688" y="0"/>
                  </a:lnTo>
                  <a:lnTo>
                    <a:pt x="97689" y="5111"/>
                  </a:lnTo>
                  <a:lnTo>
                    <a:pt x="119491" y="24945"/>
                  </a:lnTo>
                  <a:lnTo>
                    <a:pt x="134300" y="45874"/>
                  </a:lnTo>
                  <a:lnTo>
                    <a:pt x="140335" y="70537"/>
                  </a:lnTo>
                  <a:lnTo>
                    <a:pt x="132010" y="103010"/>
                  </a:lnTo>
                  <a:lnTo>
                    <a:pt x="116778" y="136700"/>
                  </a:lnTo>
                  <a:lnTo>
                    <a:pt x="99395" y="157186"/>
                  </a:lnTo>
                  <a:lnTo>
                    <a:pt x="61499" y="184404"/>
                  </a:lnTo>
                  <a:lnTo>
                    <a:pt x="41623" y="190252"/>
                  </a:lnTo>
                  <a:lnTo>
                    <a:pt x="9525" y="192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889"/>
            <p:cNvSpPr/>
            <p:nvPr>
              <p:custDataLst>
                <p:tags r:id="rId146"/>
              </p:custDataLst>
            </p:nvPr>
          </p:nvSpPr>
          <p:spPr>
            <a:xfrm>
              <a:off x="8732072" y="1514475"/>
              <a:ext cx="83611" cy="276226"/>
            </a:xfrm>
            <a:custGeom>
              <a:avLst/>
              <a:gdLst/>
              <a:ahLst/>
              <a:cxnLst/>
              <a:rect l="0" t="0" r="0" b="0"/>
              <a:pathLst>
                <a:path w="83611" h="276226">
                  <a:moveTo>
                    <a:pt x="78553" y="0"/>
                  </a:moveTo>
                  <a:lnTo>
                    <a:pt x="78553" y="0"/>
                  </a:lnTo>
                  <a:lnTo>
                    <a:pt x="83610" y="0"/>
                  </a:lnTo>
                  <a:lnTo>
                    <a:pt x="82983" y="2117"/>
                  </a:lnTo>
                  <a:lnTo>
                    <a:pt x="52130" y="48957"/>
                  </a:lnTo>
                  <a:lnTo>
                    <a:pt x="27591" y="96101"/>
                  </a:lnTo>
                  <a:lnTo>
                    <a:pt x="7377" y="143278"/>
                  </a:lnTo>
                  <a:lnTo>
                    <a:pt x="0" y="171276"/>
                  </a:lnTo>
                  <a:lnTo>
                    <a:pt x="1659" y="198537"/>
                  </a:lnTo>
                  <a:lnTo>
                    <a:pt x="10511" y="223705"/>
                  </a:lnTo>
                  <a:lnTo>
                    <a:pt x="32287" y="253608"/>
                  </a:lnTo>
                  <a:lnTo>
                    <a:pt x="59503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890"/>
            <p:cNvSpPr/>
            <p:nvPr>
              <p:custDataLst>
                <p:tags r:id="rId147"/>
              </p:custDataLst>
            </p:nvPr>
          </p:nvSpPr>
          <p:spPr>
            <a:xfrm>
              <a:off x="9248775" y="1514475"/>
              <a:ext cx="66516" cy="247651"/>
            </a:xfrm>
            <a:custGeom>
              <a:avLst/>
              <a:gdLst/>
              <a:ahLst/>
              <a:cxnLst/>
              <a:rect l="0" t="0" r="0" b="0"/>
              <a:pathLst>
                <a:path w="66516" h="247651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8461" y="5644"/>
                  </a:lnTo>
                  <a:lnTo>
                    <a:pt x="60490" y="31571"/>
                  </a:lnTo>
                  <a:lnTo>
                    <a:pt x="65453" y="61779"/>
                  </a:lnTo>
                  <a:lnTo>
                    <a:pt x="66515" y="108390"/>
                  </a:lnTo>
                  <a:lnTo>
                    <a:pt x="57981" y="144647"/>
                  </a:lnTo>
                  <a:lnTo>
                    <a:pt x="39832" y="185833"/>
                  </a:lnTo>
                  <a:lnTo>
                    <a:pt x="10420" y="23261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891"/>
            <p:cNvSpPr/>
            <p:nvPr>
              <p:custDataLst>
                <p:tags r:id="rId148"/>
              </p:custDataLst>
            </p:nvPr>
          </p:nvSpPr>
          <p:spPr>
            <a:xfrm>
              <a:off x="11944350" y="16764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4467" y="5056"/>
                  </a:lnTo>
                  <a:lnTo>
                    <a:pt x="1987" y="1318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892"/>
            <p:cNvSpPr/>
            <p:nvPr>
              <p:custDataLst>
                <p:tags r:id="rId149"/>
              </p:custDataLst>
            </p:nvPr>
          </p:nvSpPr>
          <p:spPr>
            <a:xfrm>
              <a:off x="11948387" y="16097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6"/>
                  </a:lnTo>
                  <a:lnTo>
                    <a:pt x="2664" y="7539"/>
                  </a:lnTo>
                  <a:lnTo>
                    <a:pt x="430" y="8201"/>
                  </a:lnTo>
                  <a:lnTo>
                    <a:pt x="0" y="8642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893"/>
            <p:cNvSpPr/>
            <p:nvPr>
              <p:custDataLst>
                <p:tags r:id="rId150"/>
              </p:custDataLst>
            </p:nvPr>
          </p:nvSpPr>
          <p:spPr>
            <a:xfrm>
              <a:off x="12011025" y="16192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894"/>
            <p:cNvSpPr/>
            <p:nvPr>
              <p:custDataLst>
                <p:tags r:id="rId151"/>
              </p:custDataLst>
            </p:nvPr>
          </p:nvSpPr>
          <p:spPr>
            <a:xfrm>
              <a:off x="12068175" y="15906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4069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895"/>
            <p:cNvSpPr/>
            <p:nvPr>
              <p:custDataLst>
                <p:tags r:id="rId152"/>
              </p:custDataLst>
            </p:nvPr>
          </p:nvSpPr>
          <p:spPr>
            <a:xfrm>
              <a:off x="12039600" y="1533525"/>
              <a:ext cx="66676" cy="257176"/>
            </a:xfrm>
            <a:custGeom>
              <a:avLst/>
              <a:gdLst/>
              <a:ahLst/>
              <a:cxnLst/>
              <a:rect l="0" t="0" r="0" b="0"/>
              <a:pathLst>
                <a:path w="66676" h="257176">
                  <a:moveTo>
                    <a:pt x="66675" y="0"/>
                  </a:moveTo>
                  <a:lnTo>
                    <a:pt x="66675" y="0"/>
                  </a:lnTo>
                  <a:lnTo>
                    <a:pt x="61617" y="5056"/>
                  </a:lnTo>
                  <a:lnTo>
                    <a:pt x="61187" y="8663"/>
                  </a:lnTo>
                  <a:lnTo>
                    <a:pt x="66054" y="49361"/>
                  </a:lnTo>
                  <a:lnTo>
                    <a:pt x="66552" y="88890"/>
                  </a:lnTo>
                  <a:lnTo>
                    <a:pt x="66650" y="127037"/>
                  </a:lnTo>
                  <a:lnTo>
                    <a:pt x="59066" y="169106"/>
                  </a:lnTo>
                  <a:lnTo>
                    <a:pt x="47376" y="203442"/>
                  </a:lnTo>
                  <a:lnTo>
                    <a:pt x="24112" y="23222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896"/>
            <p:cNvSpPr/>
            <p:nvPr>
              <p:custDataLst>
                <p:tags r:id="rId153"/>
              </p:custDataLst>
            </p:nvPr>
          </p:nvSpPr>
          <p:spPr>
            <a:xfrm>
              <a:off x="10397172" y="2133600"/>
              <a:ext cx="13654" cy="76201"/>
            </a:xfrm>
            <a:custGeom>
              <a:avLst/>
              <a:gdLst/>
              <a:ahLst/>
              <a:cxnLst/>
              <a:rect l="0" t="0" r="0" b="0"/>
              <a:pathLst>
                <a:path w="13654" h="76201">
                  <a:moveTo>
                    <a:pt x="13653" y="0"/>
                  </a:moveTo>
                  <a:lnTo>
                    <a:pt x="13653" y="0"/>
                  </a:lnTo>
                  <a:lnTo>
                    <a:pt x="13653" y="5057"/>
                  </a:lnTo>
                  <a:lnTo>
                    <a:pt x="8596" y="18314"/>
                  </a:lnTo>
                  <a:lnTo>
                    <a:pt x="396" y="30591"/>
                  </a:lnTo>
                  <a:lnTo>
                    <a:pt x="0" y="43229"/>
                  </a:lnTo>
                  <a:lnTo>
                    <a:pt x="412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897"/>
            <p:cNvSpPr/>
            <p:nvPr>
              <p:custDataLst>
                <p:tags r:id="rId154"/>
              </p:custDataLst>
            </p:nvPr>
          </p:nvSpPr>
          <p:spPr>
            <a:xfrm>
              <a:off x="10422065" y="2000250"/>
              <a:ext cx="52214" cy="47110"/>
            </a:xfrm>
            <a:custGeom>
              <a:avLst/>
              <a:gdLst/>
              <a:ahLst/>
              <a:cxnLst/>
              <a:rect l="0" t="0" r="0" b="0"/>
              <a:pathLst>
                <a:path w="52214" h="47110">
                  <a:moveTo>
                    <a:pt x="17335" y="28575"/>
                  </a:moveTo>
                  <a:lnTo>
                    <a:pt x="17335" y="28575"/>
                  </a:lnTo>
                  <a:lnTo>
                    <a:pt x="17335" y="23519"/>
                  </a:lnTo>
                  <a:lnTo>
                    <a:pt x="16277" y="23087"/>
                  </a:lnTo>
                  <a:lnTo>
                    <a:pt x="6974" y="27177"/>
                  </a:lnTo>
                  <a:lnTo>
                    <a:pt x="4078" y="27643"/>
                  </a:lnTo>
                  <a:lnTo>
                    <a:pt x="2148" y="29012"/>
                  </a:lnTo>
                  <a:lnTo>
                    <a:pt x="859" y="30983"/>
                  </a:lnTo>
                  <a:lnTo>
                    <a:pt x="0" y="33355"/>
                  </a:lnTo>
                  <a:lnTo>
                    <a:pt x="1547" y="35995"/>
                  </a:lnTo>
                  <a:lnTo>
                    <a:pt x="8907" y="41751"/>
                  </a:lnTo>
                  <a:lnTo>
                    <a:pt x="19894" y="45884"/>
                  </a:lnTo>
                  <a:lnTo>
                    <a:pt x="29853" y="47109"/>
                  </a:lnTo>
                  <a:lnTo>
                    <a:pt x="44562" y="42416"/>
                  </a:lnTo>
                  <a:lnTo>
                    <a:pt x="48187" y="39919"/>
                  </a:lnTo>
                  <a:lnTo>
                    <a:pt x="52213" y="34322"/>
                  </a:lnTo>
                  <a:lnTo>
                    <a:pt x="51181" y="25485"/>
                  </a:lnTo>
                  <a:lnTo>
                    <a:pt x="47194" y="15560"/>
                  </a:lnTo>
                  <a:lnTo>
                    <a:pt x="41894" y="7621"/>
                  </a:lnTo>
                  <a:lnTo>
                    <a:pt x="26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898"/>
            <p:cNvSpPr/>
            <p:nvPr>
              <p:custDataLst>
                <p:tags r:id="rId155"/>
              </p:custDataLst>
            </p:nvPr>
          </p:nvSpPr>
          <p:spPr>
            <a:xfrm>
              <a:off x="10467975" y="1876425"/>
              <a:ext cx="121618" cy="323851"/>
            </a:xfrm>
            <a:custGeom>
              <a:avLst/>
              <a:gdLst/>
              <a:ahLst/>
              <a:cxnLst/>
              <a:rect l="0" t="0" r="0" b="0"/>
              <a:pathLst>
                <a:path w="121618" h="323851">
                  <a:moveTo>
                    <a:pt x="95250" y="0"/>
                  </a:moveTo>
                  <a:lnTo>
                    <a:pt x="95250" y="0"/>
                  </a:lnTo>
                  <a:lnTo>
                    <a:pt x="100307" y="0"/>
                  </a:lnTo>
                  <a:lnTo>
                    <a:pt x="101796" y="1058"/>
                  </a:lnTo>
                  <a:lnTo>
                    <a:pt x="102788" y="2822"/>
                  </a:lnTo>
                  <a:lnTo>
                    <a:pt x="103892" y="9721"/>
                  </a:lnTo>
                  <a:lnTo>
                    <a:pt x="109715" y="53962"/>
                  </a:lnTo>
                  <a:lnTo>
                    <a:pt x="119940" y="96737"/>
                  </a:lnTo>
                  <a:lnTo>
                    <a:pt x="121617" y="138847"/>
                  </a:lnTo>
                  <a:lnTo>
                    <a:pt x="115881" y="182721"/>
                  </a:lnTo>
                  <a:lnTo>
                    <a:pt x="101638" y="229886"/>
                  </a:lnTo>
                  <a:lnTo>
                    <a:pt x="84795" y="261436"/>
                  </a:lnTo>
                  <a:lnTo>
                    <a:pt x="59341" y="29669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4899"/>
          <p:cNvSpPr/>
          <p:nvPr>
            <p:custDataLst>
              <p:tags r:id="rId2"/>
            </p:custDataLst>
          </p:nvPr>
        </p:nvSpPr>
        <p:spPr>
          <a:xfrm>
            <a:off x="7987132" y="2114550"/>
            <a:ext cx="232944" cy="27156"/>
          </a:xfrm>
          <a:custGeom>
            <a:avLst/>
            <a:gdLst/>
            <a:ahLst/>
            <a:cxnLst/>
            <a:rect l="0" t="0" r="0" b="0"/>
            <a:pathLst>
              <a:path w="232944" h="27156">
                <a:moveTo>
                  <a:pt x="23393" y="0"/>
                </a:moveTo>
                <a:lnTo>
                  <a:pt x="23393" y="0"/>
                </a:lnTo>
                <a:lnTo>
                  <a:pt x="1003" y="22390"/>
                </a:lnTo>
                <a:lnTo>
                  <a:pt x="0" y="24452"/>
                </a:lnTo>
                <a:lnTo>
                  <a:pt x="389" y="25826"/>
                </a:lnTo>
                <a:lnTo>
                  <a:pt x="1707" y="26743"/>
                </a:lnTo>
                <a:lnTo>
                  <a:pt x="34239" y="27155"/>
                </a:lnTo>
                <a:lnTo>
                  <a:pt x="70233" y="20864"/>
                </a:lnTo>
                <a:lnTo>
                  <a:pt x="111826" y="13355"/>
                </a:lnTo>
                <a:lnTo>
                  <a:pt x="147315" y="10660"/>
                </a:lnTo>
                <a:lnTo>
                  <a:pt x="194352" y="9749"/>
                </a:lnTo>
                <a:lnTo>
                  <a:pt x="207325" y="8566"/>
                </a:lnTo>
                <a:lnTo>
                  <a:pt x="23294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858"/>
          <p:cNvGrpSpPr/>
          <p:nvPr/>
        </p:nvGrpSpPr>
        <p:grpSpPr>
          <a:xfrm>
            <a:off x="2239699" y="2929953"/>
            <a:ext cx="483289" cy="170999"/>
            <a:chOff x="2239699" y="2929953"/>
            <a:chExt cx="483289" cy="170999"/>
          </a:xfrm>
        </p:grpSpPr>
        <p:sp>
          <p:nvSpPr>
            <p:cNvPr id="116" name="SMARTInkShape-4900"/>
            <p:cNvSpPr/>
            <p:nvPr>
              <p:custDataLst>
                <p:tags r:id="rId119"/>
              </p:custDataLst>
            </p:nvPr>
          </p:nvSpPr>
          <p:spPr>
            <a:xfrm>
              <a:off x="2239699" y="2945057"/>
              <a:ext cx="189177" cy="26744"/>
            </a:xfrm>
            <a:custGeom>
              <a:avLst/>
              <a:gdLst/>
              <a:ahLst/>
              <a:cxnLst/>
              <a:rect l="0" t="0" r="0" b="0"/>
              <a:pathLst>
                <a:path w="189177" h="26744">
                  <a:moveTo>
                    <a:pt x="8201" y="26743"/>
                  </a:moveTo>
                  <a:lnTo>
                    <a:pt x="8201" y="26743"/>
                  </a:lnTo>
                  <a:lnTo>
                    <a:pt x="0" y="26743"/>
                  </a:lnTo>
                  <a:lnTo>
                    <a:pt x="30364" y="13486"/>
                  </a:lnTo>
                  <a:lnTo>
                    <a:pt x="66862" y="4353"/>
                  </a:lnTo>
                  <a:lnTo>
                    <a:pt x="111189" y="0"/>
                  </a:lnTo>
                  <a:lnTo>
                    <a:pt x="152781" y="3768"/>
                  </a:lnTo>
                  <a:lnTo>
                    <a:pt x="189176" y="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901"/>
            <p:cNvSpPr/>
            <p:nvPr>
              <p:custDataLst>
                <p:tags r:id="rId120"/>
              </p:custDataLst>
            </p:nvPr>
          </p:nvSpPr>
          <p:spPr>
            <a:xfrm>
              <a:off x="2271179" y="3028950"/>
              <a:ext cx="186272" cy="51087"/>
            </a:xfrm>
            <a:custGeom>
              <a:avLst/>
              <a:gdLst/>
              <a:ahLst/>
              <a:cxnLst/>
              <a:rect l="0" t="0" r="0" b="0"/>
              <a:pathLst>
                <a:path w="186272" h="51087">
                  <a:moveTo>
                    <a:pt x="43396" y="19050"/>
                  </a:moveTo>
                  <a:lnTo>
                    <a:pt x="43396" y="19050"/>
                  </a:lnTo>
                  <a:lnTo>
                    <a:pt x="11825" y="37364"/>
                  </a:lnTo>
                  <a:lnTo>
                    <a:pt x="2906" y="45887"/>
                  </a:lnTo>
                  <a:lnTo>
                    <a:pt x="0" y="51086"/>
                  </a:lnTo>
                  <a:lnTo>
                    <a:pt x="707" y="50990"/>
                  </a:lnTo>
                  <a:lnTo>
                    <a:pt x="2237" y="49868"/>
                  </a:lnTo>
                  <a:lnTo>
                    <a:pt x="26446" y="41522"/>
                  </a:lnTo>
                  <a:lnTo>
                    <a:pt x="72073" y="30796"/>
                  </a:lnTo>
                  <a:lnTo>
                    <a:pt x="111548" y="15750"/>
                  </a:lnTo>
                  <a:lnTo>
                    <a:pt x="186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902"/>
            <p:cNvSpPr/>
            <p:nvPr>
              <p:custDataLst>
                <p:tags r:id="rId121"/>
              </p:custDataLst>
            </p:nvPr>
          </p:nvSpPr>
          <p:spPr>
            <a:xfrm>
              <a:off x="2545524" y="2929953"/>
              <a:ext cx="177464" cy="170999"/>
            </a:xfrm>
            <a:custGeom>
              <a:avLst/>
              <a:gdLst/>
              <a:ahLst/>
              <a:cxnLst/>
              <a:rect l="0" t="0" r="0" b="0"/>
              <a:pathLst>
                <a:path w="177464" h="170999">
                  <a:moveTo>
                    <a:pt x="150051" y="13272"/>
                  </a:moveTo>
                  <a:lnTo>
                    <a:pt x="150051" y="13272"/>
                  </a:lnTo>
                  <a:lnTo>
                    <a:pt x="132151" y="5733"/>
                  </a:lnTo>
                  <a:lnTo>
                    <a:pt x="113472" y="4139"/>
                  </a:lnTo>
                  <a:lnTo>
                    <a:pt x="90529" y="8920"/>
                  </a:lnTo>
                  <a:lnTo>
                    <a:pt x="45489" y="30322"/>
                  </a:lnTo>
                  <a:lnTo>
                    <a:pt x="18859" y="63351"/>
                  </a:lnTo>
                  <a:lnTo>
                    <a:pt x="2937" y="98423"/>
                  </a:lnTo>
                  <a:lnTo>
                    <a:pt x="0" y="113206"/>
                  </a:lnTo>
                  <a:lnTo>
                    <a:pt x="4340" y="129654"/>
                  </a:lnTo>
                  <a:lnTo>
                    <a:pt x="18683" y="153942"/>
                  </a:lnTo>
                  <a:lnTo>
                    <a:pt x="30282" y="165750"/>
                  </a:lnTo>
                  <a:lnTo>
                    <a:pt x="42492" y="170998"/>
                  </a:lnTo>
                  <a:lnTo>
                    <a:pt x="57797" y="170509"/>
                  </a:lnTo>
                  <a:lnTo>
                    <a:pt x="102821" y="157646"/>
                  </a:lnTo>
                  <a:lnTo>
                    <a:pt x="137781" y="136139"/>
                  </a:lnTo>
                  <a:lnTo>
                    <a:pt x="165384" y="106452"/>
                  </a:lnTo>
                  <a:lnTo>
                    <a:pt x="172741" y="85730"/>
                  </a:lnTo>
                  <a:lnTo>
                    <a:pt x="177463" y="42989"/>
                  </a:lnTo>
                  <a:lnTo>
                    <a:pt x="174676" y="34142"/>
                  </a:lnTo>
                  <a:lnTo>
                    <a:pt x="163112" y="18667"/>
                  </a:lnTo>
                  <a:lnTo>
                    <a:pt x="150211" y="10378"/>
                  </a:lnTo>
                  <a:lnTo>
                    <a:pt x="114570" y="0"/>
                  </a:lnTo>
                  <a:lnTo>
                    <a:pt x="74039" y="991"/>
                  </a:lnTo>
                  <a:lnTo>
                    <a:pt x="45276" y="3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859"/>
          <p:cNvGrpSpPr/>
          <p:nvPr/>
        </p:nvGrpSpPr>
        <p:grpSpPr>
          <a:xfrm>
            <a:off x="754424" y="3657993"/>
            <a:ext cx="433094" cy="266308"/>
            <a:chOff x="754424" y="3657993"/>
            <a:chExt cx="433094" cy="266308"/>
          </a:xfrm>
        </p:grpSpPr>
        <p:sp>
          <p:nvSpPr>
            <p:cNvPr id="120" name="SMARTInkShape-4903"/>
            <p:cNvSpPr/>
            <p:nvPr>
              <p:custDataLst>
                <p:tags r:id="rId116"/>
              </p:custDataLst>
            </p:nvPr>
          </p:nvSpPr>
          <p:spPr>
            <a:xfrm>
              <a:off x="984202" y="3657993"/>
              <a:ext cx="203316" cy="266308"/>
            </a:xfrm>
            <a:custGeom>
              <a:avLst/>
              <a:gdLst/>
              <a:ahLst/>
              <a:cxnLst/>
              <a:rect l="0" t="0" r="0" b="0"/>
              <a:pathLst>
                <a:path w="203316" h="266308">
                  <a:moveTo>
                    <a:pt x="82598" y="9132"/>
                  </a:moveTo>
                  <a:lnTo>
                    <a:pt x="82598" y="9132"/>
                  </a:lnTo>
                  <a:lnTo>
                    <a:pt x="41153" y="1593"/>
                  </a:lnTo>
                  <a:lnTo>
                    <a:pt x="3150" y="0"/>
                  </a:lnTo>
                  <a:lnTo>
                    <a:pt x="0" y="927"/>
                  </a:lnTo>
                  <a:lnTo>
                    <a:pt x="16" y="2604"/>
                  </a:lnTo>
                  <a:lnTo>
                    <a:pt x="2143" y="4780"/>
                  </a:lnTo>
                  <a:lnTo>
                    <a:pt x="42566" y="21742"/>
                  </a:lnTo>
                  <a:lnTo>
                    <a:pt x="84803" y="39610"/>
                  </a:lnTo>
                  <a:lnTo>
                    <a:pt x="122192" y="55447"/>
                  </a:lnTo>
                  <a:lnTo>
                    <a:pt x="166423" y="86955"/>
                  </a:lnTo>
                  <a:lnTo>
                    <a:pt x="184412" y="106161"/>
                  </a:lnTo>
                  <a:lnTo>
                    <a:pt x="201762" y="144519"/>
                  </a:lnTo>
                  <a:lnTo>
                    <a:pt x="203315" y="150190"/>
                  </a:lnTo>
                  <a:lnTo>
                    <a:pt x="199397" y="167780"/>
                  </a:lnTo>
                  <a:lnTo>
                    <a:pt x="189542" y="188650"/>
                  </a:lnTo>
                  <a:lnTo>
                    <a:pt x="158417" y="232484"/>
                  </a:lnTo>
                  <a:lnTo>
                    <a:pt x="120698" y="26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904"/>
            <p:cNvSpPr/>
            <p:nvPr>
              <p:custDataLst>
                <p:tags r:id="rId117"/>
              </p:custDataLst>
            </p:nvPr>
          </p:nvSpPr>
          <p:spPr>
            <a:xfrm>
              <a:off x="834013" y="3810000"/>
              <a:ext cx="318513" cy="82453"/>
            </a:xfrm>
            <a:custGeom>
              <a:avLst/>
              <a:gdLst/>
              <a:ahLst/>
              <a:cxnLst/>
              <a:rect l="0" t="0" r="0" b="0"/>
              <a:pathLst>
                <a:path w="318513" h="82453">
                  <a:moveTo>
                    <a:pt x="89912" y="38100"/>
                  </a:moveTo>
                  <a:lnTo>
                    <a:pt x="89912" y="38100"/>
                  </a:lnTo>
                  <a:lnTo>
                    <a:pt x="46573" y="56000"/>
                  </a:lnTo>
                  <a:lnTo>
                    <a:pt x="0" y="82452"/>
                  </a:lnTo>
                  <a:lnTo>
                    <a:pt x="8323" y="81448"/>
                  </a:lnTo>
                  <a:lnTo>
                    <a:pt x="52357" y="69287"/>
                  </a:lnTo>
                  <a:lnTo>
                    <a:pt x="98486" y="57039"/>
                  </a:lnTo>
                  <a:lnTo>
                    <a:pt x="143958" y="44770"/>
                  </a:lnTo>
                  <a:lnTo>
                    <a:pt x="184242" y="30551"/>
                  </a:lnTo>
                  <a:lnTo>
                    <a:pt x="222989" y="22458"/>
                  </a:lnTo>
                  <a:lnTo>
                    <a:pt x="268952" y="14667"/>
                  </a:lnTo>
                  <a:lnTo>
                    <a:pt x="318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905"/>
            <p:cNvSpPr/>
            <p:nvPr>
              <p:custDataLst>
                <p:tags r:id="rId118"/>
              </p:custDataLst>
            </p:nvPr>
          </p:nvSpPr>
          <p:spPr>
            <a:xfrm>
              <a:off x="754424" y="3752850"/>
              <a:ext cx="274277" cy="28566"/>
            </a:xfrm>
            <a:custGeom>
              <a:avLst/>
              <a:gdLst/>
              <a:ahLst/>
              <a:cxnLst/>
              <a:rect l="0" t="0" r="0" b="0"/>
              <a:pathLst>
                <a:path w="274277" h="28566">
                  <a:moveTo>
                    <a:pt x="36151" y="19050"/>
                  </a:moveTo>
                  <a:lnTo>
                    <a:pt x="36151" y="19050"/>
                  </a:lnTo>
                  <a:lnTo>
                    <a:pt x="18251" y="26589"/>
                  </a:lnTo>
                  <a:lnTo>
                    <a:pt x="0" y="28458"/>
                  </a:lnTo>
                  <a:lnTo>
                    <a:pt x="37994" y="28565"/>
                  </a:lnTo>
                  <a:lnTo>
                    <a:pt x="75385" y="23515"/>
                  </a:lnTo>
                  <a:lnTo>
                    <a:pt x="114921" y="20373"/>
                  </a:lnTo>
                  <a:lnTo>
                    <a:pt x="158602" y="12765"/>
                  </a:lnTo>
                  <a:lnTo>
                    <a:pt x="203449" y="10165"/>
                  </a:lnTo>
                  <a:lnTo>
                    <a:pt x="274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860"/>
          <p:cNvGrpSpPr/>
          <p:nvPr/>
        </p:nvGrpSpPr>
        <p:grpSpPr>
          <a:xfrm>
            <a:off x="1557893" y="3638550"/>
            <a:ext cx="811522" cy="342901"/>
            <a:chOff x="1557893" y="3638550"/>
            <a:chExt cx="811522" cy="342901"/>
          </a:xfrm>
        </p:grpSpPr>
        <p:sp>
          <p:nvSpPr>
            <p:cNvPr id="124" name="SMARTInkShape-4906"/>
            <p:cNvSpPr/>
            <p:nvPr>
              <p:custDataLst>
                <p:tags r:id="rId109"/>
              </p:custDataLst>
            </p:nvPr>
          </p:nvSpPr>
          <p:spPr>
            <a:xfrm>
              <a:off x="1557893" y="3651115"/>
              <a:ext cx="89933" cy="330336"/>
            </a:xfrm>
            <a:custGeom>
              <a:avLst/>
              <a:gdLst/>
              <a:ahLst/>
              <a:cxnLst/>
              <a:rect l="0" t="0" r="0" b="0"/>
              <a:pathLst>
                <a:path w="89933" h="330336">
                  <a:moveTo>
                    <a:pt x="89932" y="25535"/>
                  </a:moveTo>
                  <a:lnTo>
                    <a:pt x="89932" y="25535"/>
                  </a:lnTo>
                  <a:lnTo>
                    <a:pt x="89932" y="0"/>
                  </a:lnTo>
                  <a:lnTo>
                    <a:pt x="74763" y="7974"/>
                  </a:lnTo>
                  <a:lnTo>
                    <a:pt x="64493" y="23727"/>
                  </a:lnTo>
                  <a:lnTo>
                    <a:pt x="49939" y="50752"/>
                  </a:lnTo>
                  <a:lnTo>
                    <a:pt x="35043" y="74987"/>
                  </a:lnTo>
                  <a:lnTo>
                    <a:pt x="17205" y="121026"/>
                  </a:lnTo>
                  <a:lnTo>
                    <a:pt x="4266" y="167399"/>
                  </a:lnTo>
                  <a:lnTo>
                    <a:pt x="0" y="199711"/>
                  </a:lnTo>
                  <a:lnTo>
                    <a:pt x="4607" y="246594"/>
                  </a:lnTo>
                  <a:lnTo>
                    <a:pt x="13557" y="274419"/>
                  </a:lnTo>
                  <a:lnTo>
                    <a:pt x="40609" y="308829"/>
                  </a:lnTo>
                  <a:lnTo>
                    <a:pt x="89932" y="33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907"/>
            <p:cNvSpPr/>
            <p:nvPr>
              <p:custDataLst>
                <p:tags r:id="rId110"/>
              </p:custDataLst>
            </p:nvPr>
          </p:nvSpPr>
          <p:spPr>
            <a:xfrm>
              <a:off x="2295525" y="3638550"/>
              <a:ext cx="73890" cy="285751"/>
            </a:xfrm>
            <a:custGeom>
              <a:avLst/>
              <a:gdLst/>
              <a:ahLst/>
              <a:cxnLst/>
              <a:rect l="0" t="0" r="0" b="0"/>
              <a:pathLst>
                <a:path w="73890" h="285751">
                  <a:moveTo>
                    <a:pt x="57150" y="0"/>
                  </a:moveTo>
                  <a:lnTo>
                    <a:pt x="57150" y="0"/>
                  </a:lnTo>
                  <a:lnTo>
                    <a:pt x="47037" y="5057"/>
                  </a:lnTo>
                  <a:lnTo>
                    <a:pt x="46175" y="9721"/>
                  </a:lnTo>
                  <a:lnTo>
                    <a:pt x="60343" y="48905"/>
                  </a:lnTo>
                  <a:lnTo>
                    <a:pt x="69855" y="86692"/>
                  </a:lnTo>
                  <a:lnTo>
                    <a:pt x="73889" y="127230"/>
                  </a:lnTo>
                  <a:lnTo>
                    <a:pt x="67166" y="167990"/>
                  </a:lnTo>
                  <a:lnTo>
                    <a:pt x="53298" y="210406"/>
                  </a:lnTo>
                  <a:lnTo>
                    <a:pt x="39898" y="23884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908"/>
            <p:cNvSpPr/>
            <p:nvPr>
              <p:custDataLst>
                <p:tags r:id="rId111"/>
              </p:custDataLst>
            </p:nvPr>
          </p:nvSpPr>
          <p:spPr>
            <a:xfrm>
              <a:off x="2257425" y="37147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909"/>
            <p:cNvSpPr/>
            <p:nvPr>
              <p:custDataLst>
                <p:tags r:id="rId112"/>
              </p:custDataLst>
            </p:nvPr>
          </p:nvSpPr>
          <p:spPr>
            <a:xfrm>
              <a:off x="2209800" y="3838575"/>
              <a:ext cx="24539" cy="76201"/>
            </a:xfrm>
            <a:custGeom>
              <a:avLst/>
              <a:gdLst/>
              <a:ahLst/>
              <a:cxnLst/>
              <a:rect l="0" t="0" r="0" b="0"/>
              <a:pathLst>
                <a:path w="24539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24538" y="22793"/>
                  </a:lnTo>
                  <a:lnTo>
                    <a:pt x="14925" y="510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910"/>
            <p:cNvSpPr/>
            <p:nvPr>
              <p:custDataLst>
                <p:tags r:id="rId113"/>
              </p:custDataLst>
            </p:nvPr>
          </p:nvSpPr>
          <p:spPr>
            <a:xfrm>
              <a:off x="2038350" y="3686175"/>
              <a:ext cx="152401" cy="200026"/>
            </a:xfrm>
            <a:custGeom>
              <a:avLst/>
              <a:gdLst/>
              <a:ahLst/>
              <a:cxnLst/>
              <a:rect l="0" t="0" r="0" b="0"/>
              <a:pathLst>
                <a:path w="152401" h="200026">
                  <a:moveTo>
                    <a:pt x="152400" y="0"/>
                  </a:moveTo>
                  <a:lnTo>
                    <a:pt x="152400" y="0"/>
                  </a:lnTo>
                  <a:lnTo>
                    <a:pt x="142287" y="0"/>
                  </a:lnTo>
                  <a:lnTo>
                    <a:pt x="134500" y="2822"/>
                  </a:lnTo>
                  <a:lnTo>
                    <a:pt x="87431" y="45988"/>
                  </a:lnTo>
                  <a:lnTo>
                    <a:pt x="58872" y="92798"/>
                  </a:lnTo>
                  <a:lnTo>
                    <a:pt x="28384" y="135013"/>
                  </a:lnTo>
                  <a:lnTo>
                    <a:pt x="15113" y="15677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911"/>
            <p:cNvSpPr/>
            <p:nvPr>
              <p:custDataLst>
                <p:tags r:id="rId114"/>
              </p:custDataLst>
            </p:nvPr>
          </p:nvSpPr>
          <p:spPr>
            <a:xfrm>
              <a:off x="1992049" y="3709262"/>
              <a:ext cx="179652" cy="138839"/>
            </a:xfrm>
            <a:custGeom>
              <a:avLst/>
              <a:gdLst/>
              <a:ahLst/>
              <a:cxnLst/>
              <a:rect l="0" t="0" r="0" b="0"/>
              <a:pathLst>
                <a:path w="179652" h="138839">
                  <a:moveTo>
                    <a:pt x="8201" y="5488"/>
                  </a:moveTo>
                  <a:lnTo>
                    <a:pt x="8201" y="5488"/>
                  </a:lnTo>
                  <a:lnTo>
                    <a:pt x="3145" y="431"/>
                  </a:lnTo>
                  <a:lnTo>
                    <a:pt x="1655" y="0"/>
                  </a:lnTo>
                  <a:lnTo>
                    <a:pt x="662" y="771"/>
                  </a:lnTo>
                  <a:lnTo>
                    <a:pt x="0" y="2344"/>
                  </a:lnTo>
                  <a:lnTo>
                    <a:pt x="1675" y="3392"/>
                  </a:lnTo>
                  <a:lnTo>
                    <a:pt x="9181" y="4556"/>
                  </a:lnTo>
                  <a:lnTo>
                    <a:pt x="56265" y="36869"/>
                  </a:lnTo>
                  <a:lnTo>
                    <a:pt x="97919" y="67814"/>
                  </a:lnTo>
                  <a:lnTo>
                    <a:pt x="142077" y="105888"/>
                  </a:lnTo>
                  <a:lnTo>
                    <a:pt x="179651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912"/>
            <p:cNvSpPr/>
            <p:nvPr>
              <p:custDataLst>
                <p:tags r:id="rId115"/>
              </p:custDataLst>
            </p:nvPr>
          </p:nvSpPr>
          <p:spPr>
            <a:xfrm>
              <a:off x="1698500" y="3686175"/>
              <a:ext cx="235076" cy="236482"/>
            </a:xfrm>
            <a:custGeom>
              <a:avLst/>
              <a:gdLst/>
              <a:ahLst/>
              <a:cxnLst/>
              <a:rect l="0" t="0" r="0" b="0"/>
              <a:pathLst>
                <a:path w="235076" h="236482">
                  <a:moveTo>
                    <a:pt x="196975" y="0"/>
                  </a:moveTo>
                  <a:lnTo>
                    <a:pt x="196975" y="0"/>
                  </a:lnTo>
                  <a:lnTo>
                    <a:pt x="187254" y="1058"/>
                  </a:lnTo>
                  <a:lnTo>
                    <a:pt x="148070" y="13257"/>
                  </a:lnTo>
                  <a:lnTo>
                    <a:pt x="101556" y="28648"/>
                  </a:lnTo>
                  <a:lnTo>
                    <a:pt x="58535" y="46346"/>
                  </a:lnTo>
                  <a:lnTo>
                    <a:pt x="31026" y="63679"/>
                  </a:lnTo>
                  <a:lnTo>
                    <a:pt x="9130" y="86387"/>
                  </a:lnTo>
                  <a:lnTo>
                    <a:pt x="5070" y="92517"/>
                  </a:lnTo>
                  <a:lnTo>
                    <a:pt x="4480" y="97661"/>
                  </a:lnTo>
                  <a:lnTo>
                    <a:pt x="6203" y="102149"/>
                  </a:lnTo>
                  <a:lnTo>
                    <a:pt x="9469" y="106199"/>
                  </a:lnTo>
                  <a:lnTo>
                    <a:pt x="39347" y="116956"/>
                  </a:lnTo>
                  <a:lnTo>
                    <a:pt x="76658" y="121790"/>
                  </a:lnTo>
                  <a:lnTo>
                    <a:pt x="114523" y="123222"/>
                  </a:lnTo>
                  <a:lnTo>
                    <a:pt x="142441" y="123646"/>
                  </a:lnTo>
                  <a:lnTo>
                    <a:pt x="146861" y="125823"/>
                  </a:lnTo>
                  <a:lnTo>
                    <a:pt x="148749" y="129390"/>
                  </a:lnTo>
                  <a:lnTo>
                    <a:pt x="148949" y="133885"/>
                  </a:lnTo>
                  <a:lnTo>
                    <a:pt x="140705" y="144524"/>
                  </a:lnTo>
                  <a:lnTo>
                    <a:pt x="96157" y="173784"/>
                  </a:lnTo>
                  <a:lnTo>
                    <a:pt x="56163" y="198202"/>
                  </a:lnTo>
                  <a:lnTo>
                    <a:pt x="12391" y="223134"/>
                  </a:lnTo>
                  <a:lnTo>
                    <a:pt x="7244" y="224956"/>
                  </a:lnTo>
                  <a:lnTo>
                    <a:pt x="3813" y="227229"/>
                  </a:lnTo>
                  <a:lnTo>
                    <a:pt x="0" y="232577"/>
                  </a:lnTo>
                  <a:lnTo>
                    <a:pt x="2158" y="234426"/>
                  </a:lnTo>
                  <a:lnTo>
                    <a:pt x="13023" y="236481"/>
                  </a:lnTo>
                  <a:lnTo>
                    <a:pt x="51356" y="230196"/>
                  </a:lnTo>
                  <a:lnTo>
                    <a:pt x="89972" y="218763"/>
                  </a:lnTo>
                  <a:lnTo>
                    <a:pt x="137504" y="206313"/>
                  </a:lnTo>
                  <a:lnTo>
                    <a:pt x="177467" y="193663"/>
                  </a:lnTo>
                  <a:lnTo>
                    <a:pt x="2350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861"/>
          <p:cNvGrpSpPr/>
          <p:nvPr/>
        </p:nvGrpSpPr>
        <p:grpSpPr>
          <a:xfrm>
            <a:off x="2609850" y="3343275"/>
            <a:ext cx="2684727" cy="783575"/>
            <a:chOff x="2609850" y="3343275"/>
            <a:chExt cx="2684727" cy="783575"/>
          </a:xfrm>
        </p:grpSpPr>
        <p:sp>
          <p:nvSpPr>
            <p:cNvPr id="132" name="SMARTInkShape-4913"/>
            <p:cNvSpPr/>
            <p:nvPr>
              <p:custDataLst>
                <p:tags r:id="rId88"/>
              </p:custDataLst>
            </p:nvPr>
          </p:nvSpPr>
          <p:spPr>
            <a:xfrm>
              <a:off x="4638675" y="35242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27627" y="3241"/>
                  </a:lnTo>
                  <a:lnTo>
                    <a:pt x="67804" y="42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914"/>
            <p:cNvSpPr/>
            <p:nvPr>
              <p:custDataLst>
                <p:tags r:id="rId89"/>
              </p:custDataLst>
            </p:nvPr>
          </p:nvSpPr>
          <p:spPr>
            <a:xfrm>
              <a:off x="4438650" y="3492773"/>
              <a:ext cx="95251" cy="114540"/>
            </a:xfrm>
            <a:custGeom>
              <a:avLst/>
              <a:gdLst/>
              <a:ahLst/>
              <a:cxnLst/>
              <a:rect l="0" t="0" r="0" b="0"/>
              <a:pathLst>
                <a:path w="95251" h="114540">
                  <a:moveTo>
                    <a:pt x="0" y="12427"/>
                  </a:moveTo>
                  <a:lnTo>
                    <a:pt x="0" y="12427"/>
                  </a:lnTo>
                  <a:lnTo>
                    <a:pt x="0" y="56667"/>
                  </a:lnTo>
                  <a:lnTo>
                    <a:pt x="0" y="103721"/>
                  </a:lnTo>
                  <a:lnTo>
                    <a:pt x="0" y="114539"/>
                  </a:lnTo>
                  <a:lnTo>
                    <a:pt x="6546" y="94922"/>
                  </a:lnTo>
                  <a:lnTo>
                    <a:pt x="16868" y="50326"/>
                  </a:lnTo>
                  <a:lnTo>
                    <a:pt x="31881" y="15993"/>
                  </a:lnTo>
                  <a:lnTo>
                    <a:pt x="40980" y="5898"/>
                  </a:lnTo>
                  <a:lnTo>
                    <a:pt x="46370" y="1725"/>
                  </a:lnTo>
                  <a:lnTo>
                    <a:pt x="52080" y="0"/>
                  </a:lnTo>
                  <a:lnTo>
                    <a:pt x="64069" y="906"/>
                  </a:lnTo>
                  <a:lnTo>
                    <a:pt x="69171" y="4746"/>
                  </a:lnTo>
                  <a:lnTo>
                    <a:pt x="81408" y="25321"/>
                  </a:lnTo>
                  <a:lnTo>
                    <a:pt x="90679" y="52583"/>
                  </a:lnTo>
                  <a:lnTo>
                    <a:pt x="95250" y="98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915"/>
            <p:cNvSpPr/>
            <p:nvPr>
              <p:custDataLst>
                <p:tags r:id="rId90"/>
              </p:custDataLst>
            </p:nvPr>
          </p:nvSpPr>
          <p:spPr>
            <a:xfrm>
              <a:off x="4286250" y="3714750"/>
              <a:ext cx="111433" cy="276226"/>
            </a:xfrm>
            <a:custGeom>
              <a:avLst/>
              <a:gdLst/>
              <a:ahLst/>
              <a:cxnLst/>
              <a:rect l="0" t="0" r="0" b="0"/>
              <a:pathLst>
                <a:path w="111433" h="276226">
                  <a:moveTo>
                    <a:pt x="57150" y="0"/>
                  </a:moveTo>
                  <a:lnTo>
                    <a:pt x="57150" y="0"/>
                  </a:lnTo>
                  <a:lnTo>
                    <a:pt x="72320" y="10113"/>
                  </a:lnTo>
                  <a:lnTo>
                    <a:pt x="82589" y="23545"/>
                  </a:lnTo>
                  <a:lnTo>
                    <a:pt x="89623" y="39039"/>
                  </a:lnTo>
                  <a:lnTo>
                    <a:pt x="95699" y="59663"/>
                  </a:lnTo>
                  <a:lnTo>
                    <a:pt x="107848" y="80237"/>
                  </a:lnTo>
                  <a:lnTo>
                    <a:pt x="111432" y="97044"/>
                  </a:lnTo>
                  <a:lnTo>
                    <a:pt x="108394" y="134470"/>
                  </a:lnTo>
                  <a:lnTo>
                    <a:pt x="95734" y="179072"/>
                  </a:lnTo>
                  <a:lnTo>
                    <a:pt x="79040" y="218738"/>
                  </a:lnTo>
                  <a:lnTo>
                    <a:pt x="39814" y="264712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916"/>
            <p:cNvSpPr/>
            <p:nvPr>
              <p:custDataLst>
                <p:tags r:id="rId91"/>
              </p:custDataLst>
            </p:nvPr>
          </p:nvSpPr>
          <p:spPr>
            <a:xfrm>
              <a:off x="4143392" y="3745671"/>
              <a:ext cx="127790" cy="381179"/>
            </a:xfrm>
            <a:custGeom>
              <a:avLst/>
              <a:gdLst/>
              <a:ahLst/>
              <a:cxnLst/>
              <a:rect l="0" t="0" r="0" b="0"/>
              <a:pathLst>
                <a:path w="127790" h="381179">
                  <a:moveTo>
                    <a:pt x="47608" y="92904"/>
                  </a:moveTo>
                  <a:lnTo>
                    <a:pt x="47608" y="92904"/>
                  </a:lnTo>
                  <a:lnTo>
                    <a:pt x="31361" y="136156"/>
                  </a:lnTo>
                  <a:lnTo>
                    <a:pt x="20865" y="182312"/>
                  </a:lnTo>
                  <a:lnTo>
                    <a:pt x="11735" y="223917"/>
                  </a:lnTo>
                  <a:lnTo>
                    <a:pt x="3255" y="267417"/>
                  </a:lnTo>
                  <a:lnTo>
                    <a:pt x="953" y="307360"/>
                  </a:lnTo>
                  <a:lnTo>
                    <a:pt x="175" y="353674"/>
                  </a:lnTo>
                  <a:lnTo>
                    <a:pt x="0" y="381178"/>
                  </a:lnTo>
                  <a:lnTo>
                    <a:pt x="2807" y="334609"/>
                  </a:lnTo>
                  <a:lnTo>
                    <a:pt x="10345" y="296812"/>
                  </a:lnTo>
                  <a:lnTo>
                    <a:pt x="17316" y="250539"/>
                  </a:lnTo>
                  <a:lnTo>
                    <a:pt x="25240" y="207180"/>
                  </a:lnTo>
                  <a:lnTo>
                    <a:pt x="28633" y="171331"/>
                  </a:lnTo>
                  <a:lnTo>
                    <a:pt x="35871" y="133898"/>
                  </a:lnTo>
                  <a:lnTo>
                    <a:pt x="44718" y="94938"/>
                  </a:lnTo>
                  <a:lnTo>
                    <a:pt x="55101" y="51408"/>
                  </a:lnTo>
                  <a:lnTo>
                    <a:pt x="70054" y="15463"/>
                  </a:lnTo>
                  <a:lnTo>
                    <a:pt x="78045" y="5569"/>
                  </a:lnTo>
                  <a:lnTo>
                    <a:pt x="87947" y="1172"/>
                  </a:lnTo>
                  <a:lnTo>
                    <a:pt x="93551" y="0"/>
                  </a:lnTo>
                  <a:lnTo>
                    <a:pt x="99403" y="1334"/>
                  </a:lnTo>
                  <a:lnTo>
                    <a:pt x="111550" y="8462"/>
                  </a:lnTo>
                  <a:lnTo>
                    <a:pt x="118360" y="15863"/>
                  </a:lnTo>
                  <a:lnTo>
                    <a:pt x="127789" y="44407"/>
                  </a:lnTo>
                  <a:lnTo>
                    <a:pt x="126634" y="83709"/>
                  </a:lnTo>
                  <a:lnTo>
                    <a:pt x="119589" y="113698"/>
                  </a:lnTo>
                  <a:lnTo>
                    <a:pt x="94259" y="159809"/>
                  </a:lnTo>
                  <a:lnTo>
                    <a:pt x="81042" y="176614"/>
                  </a:lnTo>
                  <a:lnTo>
                    <a:pt x="57867" y="190967"/>
                  </a:lnTo>
                  <a:lnTo>
                    <a:pt x="38083" y="197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917"/>
            <p:cNvSpPr/>
            <p:nvPr>
              <p:custDataLst>
                <p:tags r:id="rId92"/>
              </p:custDataLst>
            </p:nvPr>
          </p:nvSpPr>
          <p:spPr>
            <a:xfrm>
              <a:off x="3962400" y="38766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113" y="48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918"/>
            <p:cNvSpPr/>
            <p:nvPr>
              <p:custDataLst>
                <p:tags r:id="rId93"/>
              </p:custDataLst>
            </p:nvPr>
          </p:nvSpPr>
          <p:spPr>
            <a:xfrm>
              <a:off x="3895725" y="377190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1986" y="31084"/>
                  </a:lnTo>
                  <a:lnTo>
                    <a:pt x="393" y="72227"/>
                  </a:lnTo>
                  <a:lnTo>
                    <a:pt x="52" y="11858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919"/>
            <p:cNvSpPr/>
            <p:nvPr>
              <p:custDataLst>
                <p:tags r:id="rId94"/>
              </p:custDataLst>
            </p:nvPr>
          </p:nvSpPr>
          <p:spPr>
            <a:xfrm>
              <a:off x="3679111" y="3697417"/>
              <a:ext cx="159465" cy="322134"/>
            </a:xfrm>
            <a:custGeom>
              <a:avLst/>
              <a:gdLst/>
              <a:ahLst/>
              <a:cxnLst/>
              <a:rect l="0" t="0" r="0" b="0"/>
              <a:pathLst>
                <a:path w="159465" h="322134">
                  <a:moveTo>
                    <a:pt x="159464" y="17333"/>
                  </a:moveTo>
                  <a:lnTo>
                    <a:pt x="159464" y="17333"/>
                  </a:lnTo>
                  <a:lnTo>
                    <a:pt x="150801" y="9728"/>
                  </a:lnTo>
                  <a:lnTo>
                    <a:pt x="141150" y="4076"/>
                  </a:lnTo>
                  <a:lnTo>
                    <a:pt x="118760" y="0"/>
                  </a:lnTo>
                  <a:lnTo>
                    <a:pt x="86961" y="8904"/>
                  </a:lnTo>
                  <a:lnTo>
                    <a:pt x="55785" y="24949"/>
                  </a:lnTo>
                  <a:lnTo>
                    <a:pt x="31495" y="53221"/>
                  </a:lnTo>
                  <a:lnTo>
                    <a:pt x="11929" y="95213"/>
                  </a:lnTo>
                  <a:lnTo>
                    <a:pt x="2273" y="137187"/>
                  </a:lnTo>
                  <a:lnTo>
                    <a:pt x="0" y="183138"/>
                  </a:lnTo>
                  <a:lnTo>
                    <a:pt x="5559" y="227092"/>
                  </a:lnTo>
                  <a:lnTo>
                    <a:pt x="14967" y="255991"/>
                  </a:lnTo>
                  <a:lnTo>
                    <a:pt x="31748" y="283133"/>
                  </a:lnTo>
                  <a:lnTo>
                    <a:pt x="92789" y="32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920"/>
            <p:cNvSpPr/>
            <p:nvPr>
              <p:custDataLst>
                <p:tags r:id="rId95"/>
              </p:custDataLst>
            </p:nvPr>
          </p:nvSpPr>
          <p:spPr>
            <a:xfrm>
              <a:off x="3609975" y="3933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921"/>
            <p:cNvSpPr/>
            <p:nvPr>
              <p:custDataLst>
                <p:tags r:id="rId96"/>
              </p:custDataLst>
            </p:nvPr>
          </p:nvSpPr>
          <p:spPr>
            <a:xfrm>
              <a:off x="3381375" y="3343275"/>
              <a:ext cx="9474" cy="142876"/>
            </a:xfrm>
            <a:custGeom>
              <a:avLst/>
              <a:gdLst/>
              <a:ahLst/>
              <a:cxnLst/>
              <a:rect l="0" t="0" r="0" b="0"/>
              <a:pathLst>
                <a:path w="9474" h="1428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73" y="42842"/>
                  </a:lnTo>
                  <a:lnTo>
                    <a:pt x="4458" y="8478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922"/>
            <p:cNvSpPr/>
            <p:nvPr>
              <p:custDataLst>
                <p:tags r:id="rId97"/>
              </p:custDataLst>
            </p:nvPr>
          </p:nvSpPr>
          <p:spPr>
            <a:xfrm>
              <a:off x="3190875" y="3400425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24302" y="13257"/>
                  </a:lnTo>
                  <a:lnTo>
                    <a:pt x="54183" y="21109"/>
                  </a:lnTo>
                  <a:lnTo>
                    <a:pt x="62181" y="25257"/>
                  </a:lnTo>
                  <a:lnTo>
                    <a:pt x="762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923"/>
            <p:cNvSpPr/>
            <p:nvPr>
              <p:custDataLst>
                <p:tags r:id="rId98"/>
              </p:custDataLst>
            </p:nvPr>
          </p:nvSpPr>
          <p:spPr>
            <a:xfrm>
              <a:off x="3048000" y="34194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3"/>
                  </a:lnTo>
                  <a:lnTo>
                    <a:pt x="6703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924"/>
            <p:cNvSpPr/>
            <p:nvPr>
              <p:custDataLst>
                <p:tags r:id="rId99"/>
              </p:custDataLst>
            </p:nvPr>
          </p:nvSpPr>
          <p:spPr>
            <a:xfrm>
              <a:off x="3057525" y="34956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589" y="3286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925"/>
            <p:cNvSpPr/>
            <p:nvPr>
              <p:custDataLst>
                <p:tags r:id="rId100"/>
              </p:custDataLst>
            </p:nvPr>
          </p:nvSpPr>
          <p:spPr>
            <a:xfrm>
              <a:off x="2914650" y="3383092"/>
              <a:ext cx="114301" cy="150684"/>
            </a:xfrm>
            <a:custGeom>
              <a:avLst/>
              <a:gdLst/>
              <a:ahLst/>
              <a:cxnLst/>
              <a:rect l="0" t="0" r="0" b="0"/>
              <a:pathLst>
                <a:path w="114301" h="150684">
                  <a:moveTo>
                    <a:pt x="114300" y="17333"/>
                  </a:moveTo>
                  <a:lnTo>
                    <a:pt x="114300" y="17333"/>
                  </a:lnTo>
                  <a:lnTo>
                    <a:pt x="114300" y="12276"/>
                  </a:lnTo>
                  <a:lnTo>
                    <a:pt x="111478" y="6972"/>
                  </a:lnTo>
                  <a:lnTo>
                    <a:pt x="109244" y="4076"/>
                  </a:lnTo>
                  <a:lnTo>
                    <a:pt x="101117" y="858"/>
                  </a:lnTo>
                  <a:lnTo>
                    <a:pt x="95986" y="0"/>
                  </a:lnTo>
                  <a:lnTo>
                    <a:pt x="87463" y="1868"/>
                  </a:lnTo>
                  <a:lnTo>
                    <a:pt x="73893" y="11693"/>
                  </a:lnTo>
                  <a:lnTo>
                    <a:pt x="59289" y="28009"/>
                  </a:lnTo>
                  <a:lnTo>
                    <a:pt x="30749" y="67881"/>
                  </a:lnTo>
                  <a:lnTo>
                    <a:pt x="6477" y="115402"/>
                  </a:lnTo>
                  <a:lnTo>
                    <a:pt x="0" y="150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926"/>
            <p:cNvSpPr/>
            <p:nvPr>
              <p:custDataLst>
                <p:tags r:id="rId101"/>
              </p:custDataLst>
            </p:nvPr>
          </p:nvSpPr>
          <p:spPr>
            <a:xfrm>
              <a:off x="2915974" y="3400425"/>
              <a:ext cx="103452" cy="114301"/>
            </a:xfrm>
            <a:custGeom>
              <a:avLst/>
              <a:gdLst/>
              <a:ahLst/>
              <a:cxnLst/>
              <a:rect l="0" t="0" r="0" b="0"/>
              <a:pathLst>
                <a:path w="103452" h="1143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7"/>
                  </a:lnTo>
                  <a:lnTo>
                    <a:pt x="44674" y="51045"/>
                  </a:lnTo>
                  <a:lnTo>
                    <a:pt x="1034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927"/>
            <p:cNvSpPr/>
            <p:nvPr>
              <p:custDataLst>
                <p:tags r:id="rId102"/>
              </p:custDataLst>
            </p:nvPr>
          </p:nvSpPr>
          <p:spPr>
            <a:xfrm>
              <a:off x="2750401" y="3400576"/>
              <a:ext cx="145200" cy="152191"/>
            </a:xfrm>
            <a:custGeom>
              <a:avLst/>
              <a:gdLst/>
              <a:ahLst/>
              <a:cxnLst/>
              <a:rect l="0" t="0" r="0" b="0"/>
              <a:pathLst>
                <a:path w="145200" h="152191">
                  <a:moveTo>
                    <a:pt x="78524" y="18899"/>
                  </a:moveTo>
                  <a:lnTo>
                    <a:pt x="78524" y="18899"/>
                  </a:lnTo>
                  <a:lnTo>
                    <a:pt x="83580" y="18899"/>
                  </a:lnTo>
                  <a:lnTo>
                    <a:pt x="85070" y="17841"/>
                  </a:lnTo>
                  <a:lnTo>
                    <a:pt x="86063" y="16077"/>
                  </a:lnTo>
                  <a:lnTo>
                    <a:pt x="86725" y="13842"/>
                  </a:lnTo>
                  <a:lnTo>
                    <a:pt x="92713" y="5642"/>
                  </a:lnTo>
                  <a:lnTo>
                    <a:pt x="98235" y="2424"/>
                  </a:lnTo>
                  <a:lnTo>
                    <a:pt x="106580" y="0"/>
                  </a:lnTo>
                  <a:lnTo>
                    <a:pt x="69088" y="17163"/>
                  </a:lnTo>
                  <a:lnTo>
                    <a:pt x="31072" y="48937"/>
                  </a:lnTo>
                  <a:lnTo>
                    <a:pt x="16957" y="56727"/>
                  </a:lnTo>
                  <a:lnTo>
                    <a:pt x="9533" y="66050"/>
                  </a:lnTo>
                  <a:lnTo>
                    <a:pt x="8189" y="70442"/>
                  </a:lnTo>
                  <a:lnTo>
                    <a:pt x="8351" y="74427"/>
                  </a:lnTo>
                  <a:lnTo>
                    <a:pt x="11158" y="83372"/>
                  </a:lnTo>
                  <a:lnTo>
                    <a:pt x="51561" y="90437"/>
                  </a:lnTo>
                  <a:lnTo>
                    <a:pt x="77588" y="95236"/>
                  </a:lnTo>
                  <a:lnTo>
                    <a:pt x="78958" y="97307"/>
                  </a:lnTo>
                  <a:lnTo>
                    <a:pt x="78813" y="99746"/>
                  </a:lnTo>
                  <a:lnTo>
                    <a:pt x="73008" y="105278"/>
                  </a:lnTo>
                  <a:lnTo>
                    <a:pt x="29578" y="126554"/>
                  </a:lnTo>
                  <a:lnTo>
                    <a:pt x="2651" y="144586"/>
                  </a:lnTo>
                  <a:lnTo>
                    <a:pt x="426" y="147140"/>
                  </a:lnTo>
                  <a:lnTo>
                    <a:pt x="0" y="148843"/>
                  </a:lnTo>
                  <a:lnTo>
                    <a:pt x="775" y="149979"/>
                  </a:lnTo>
                  <a:lnTo>
                    <a:pt x="4458" y="151240"/>
                  </a:lnTo>
                  <a:lnTo>
                    <a:pt x="49277" y="152190"/>
                  </a:lnTo>
                  <a:lnTo>
                    <a:pt x="96754" y="149419"/>
                  </a:lnTo>
                  <a:lnTo>
                    <a:pt x="145199" y="13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928"/>
            <p:cNvSpPr/>
            <p:nvPr>
              <p:custDataLst>
                <p:tags r:id="rId103"/>
              </p:custDataLst>
            </p:nvPr>
          </p:nvSpPr>
          <p:spPr>
            <a:xfrm>
              <a:off x="2609850" y="3609186"/>
              <a:ext cx="142274" cy="424352"/>
            </a:xfrm>
            <a:custGeom>
              <a:avLst/>
              <a:gdLst/>
              <a:ahLst/>
              <a:cxnLst/>
              <a:rect l="0" t="0" r="0" b="0"/>
              <a:pathLst>
                <a:path w="142274" h="424352">
                  <a:moveTo>
                    <a:pt x="38100" y="143664"/>
                  </a:moveTo>
                  <a:lnTo>
                    <a:pt x="38100" y="143664"/>
                  </a:lnTo>
                  <a:lnTo>
                    <a:pt x="38100" y="184820"/>
                  </a:lnTo>
                  <a:lnTo>
                    <a:pt x="38100" y="224975"/>
                  </a:lnTo>
                  <a:lnTo>
                    <a:pt x="38100" y="269087"/>
                  </a:lnTo>
                  <a:lnTo>
                    <a:pt x="44646" y="312490"/>
                  </a:lnTo>
                  <a:lnTo>
                    <a:pt x="45684" y="338796"/>
                  </a:lnTo>
                  <a:lnTo>
                    <a:pt x="39912" y="382195"/>
                  </a:lnTo>
                  <a:lnTo>
                    <a:pt x="38206" y="424351"/>
                  </a:lnTo>
                  <a:lnTo>
                    <a:pt x="38114" y="384480"/>
                  </a:lnTo>
                  <a:lnTo>
                    <a:pt x="40927" y="344486"/>
                  </a:lnTo>
                  <a:lnTo>
                    <a:pt x="45640" y="297359"/>
                  </a:lnTo>
                  <a:lnTo>
                    <a:pt x="47802" y="260656"/>
                  </a:lnTo>
                  <a:lnTo>
                    <a:pt x="53910" y="216193"/>
                  </a:lnTo>
                  <a:lnTo>
                    <a:pt x="56190" y="176208"/>
                  </a:lnTo>
                  <a:lnTo>
                    <a:pt x="57924" y="137549"/>
                  </a:lnTo>
                  <a:lnTo>
                    <a:pt x="63612" y="100342"/>
                  </a:lnTo>
                  <a:lnTo>
                    <a:pt x="68893" y="58789"/>
                  </a:lnTo>
                  <a:lnTo>
                    <a:pt x="79813" y="25063"/>
                  </a:lnTo>
                  <a:lnTo>
                    <a:pt x="94086" y="4571"/>
                  </a:lnTo>
                  <a:lnTo>
                    <a:pt x="99766" y="1194"/>
                  </a:lnTo>
                  <a:lnTo>
                    <a:pt x="105669" y="0"/>
                  </a:lnTo>
                  <a:lnTo>
                    <a:pt x="111721" y="263"/>
                  </a:lnTo>
                  <a:lnTo>
                    <a:pt x="116814" y="3614"/>
                  </a:lnTo>
                  <a:lnTo>
                    <a:pt x="136020" y="30402"/>
                  </a:lnTo>
                  <a:lnTo>
                    <a:pt x="140844" y="56600"/>
                  </a:lnTo>
                  <a:lnTo>
                    <a:pt x="142273" y="96230"/>
                  </a:lnTo>
                  <a:lnTo>
                    <a:pt x="139785" y="114821"/>
                  </a:lnTo>
                  <a:lnTo>
                    <a:pt x="124508" y="150549"/>
                  </a:lnTo>
                  <a:lnTo>
                    <a:pt x="102156" y="175925"/>
                  </a:lnTo>
                  <a:lnTo>
                    <a:pt x="80480" y="191793"/>
                  </a:lnTo>
                  <a:lnTo>
                    <a:pt x="55596" y="198141"/>
                  </a:lnTo>
                  <a:lnTo>
                    <a:pt x="0" y="191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929"/>
            <p:cNvSpPr/>
            <p:nvPr>
              <p:custDataLst>
                <p:tags r:id="rId104"/>
              </p:custDataLst>
            </p:nvPr>
          </p:nvSpPr>
          <p:spPr>
            <a:xfrm>
              <a:off x="5286375" y="3457575"/>
              <a:ext cx="8202" cy="28576"/>
            </a:xfrm>
            <a:custGeom>
              <a:avLst/>
              <a:gdLst/>
              <a:ahLst/>
              <a:cxnLst/>
              <a:rect l="0" t="0" r="0" b="0"/>
              <a:pathLst>
                <a:path w="8202" h="28576">
                  <a:moveTo>
                    <a:pt x="0" y="28575"/>
                  </a:moveTo>
                  <a:lnTo>
                    <a:pt x="0" y="28575"/>
                  </a:lnTo>
                  <a:lnTo>
                    <a:pt x="7539" y="10675"/>
                  </a:lnTo>
                  <a:lnTo>
                    <a:pt x="8201" y="7116"/>
                  </a:lnTo>
                  <a:lnTo>
                    <a:pt x="7584" y="47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930"/>
            <p:cNvSpPr/>
            <p:nvPr>
              <p:custDataLst>
                <p:tags r:id="rId105"/>
              </p:custDataLst>
            </p:nvPr>
          </p:nvSpPr>
          <p:spPr>
            <a:xfrm>
              <a:off x="5238750" y="35623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1520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931"/>
            <p:cNvSpPr/>
            <p:nvPr>
              <p:custDataLst>
                <p:tags r:id="rId106"/>
              </p:custDataLst>
            </p:nvPr>
          </p:nvSpPr>
          <p:spPr>
            <a:xfrm>
              <a:off x="5095875" y="3419475"/>
              <a:ext cx="142876" cy="161926"/>
            </a:xfrm>
            <a:custGeom>
              <a:avLst/>
              <a:gdLst/>
              <a:ahLst/>
              <a:cxnLst/>
              <a:rect l="0" t="0" r="0" b="0"/>
              <a:pathLst>
                <a:path w="142876" h="161926">
                  <a:moveTo>
                    <a:pt x="142875" y="0"/>
                  </a:moveTo>
                  <a:lnTo>
                    <a:pt x="142875" y="0"/>
                  </a:lnTo>
                  <a:lnTo>
                    <a:pt x="126608" y="1058"/>
                  </a:lnTo>
                  <a:lnTo>
                    <a:pt x="105952" y="7605"/>
                  </a:lnTo>
                  <a:lnTo>
                    <a:pt x="102385" y="10361"/>
                  </a:lnTo>
                  <a:lnTo>
                    <a:pt x="60951" y="53258"/>
                  </a:lnTo>
                  <a:lnTo>
                    <a:pt x="19067" y="99441"/>
                  </a:lnTo>
                  <a:lnTo>
                    <a:pt x="6119" y="12295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932"/>
            <p:cNvSpPr/>
            <p:nvPr>
              <p:custDataLst>
                <p:tags r:id="rId107"/>
              </p:custDataLst>
            </p:nvPr>
          </p:nvSpPr>
          <p:spPr>
            <a:xfrm>
              <a:off x="5078149" y="3449374"/>
              <a:ext cx="132027" cy="132027"/>
            </a:xfrm>
            <a:custGeom>
              <a:avLst/>
              <a:gdLst/>
              <a:ahLst/>
              <a:cxnLst/>
              <a:rect l="0" t="0" r="0" b="0"/>
              <a:pathLst>
                <a:path w="132027" h="132027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6542" y="13088"/>
                  </a:lnTo>
                  <a:lnTo>
                    <a:pt x="17117" y="24700"/>
                  </a:lnTo>
                  <a:lnTo>
                    <a:pt x="63290" y="63648"/>
                  </a:lnTo>
                  <a:lnTo>
                    <a:pt x="105978" y="108814"/>
                  </a:lnTo>
                  <a:lnTo>
                    <a:pt x="108311" y="113376"/>
                  </a:lnTo>
                  <a:lnTo>
                    <a:pt x="132026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933"/>
            <p:cNvSpPr/>
            <p:nvPr>
              <p:custDataLst>
                <p:tags r:id="rId108"/>
              </p:custDataLst>
            </p:nvPr>
          </p:nvSpPr>
          <p:spPr>
            <a:xfrm>
              <a:off x="4850422" y="3423943"/>
              <a:ext cx="140679" cy="156900"/>
            </a:xfrm>
            <a:custGeom>
              <a:avLst/>
              <a:gdLst/>
              <a:ahLst/>
              <a:cxnLst/>
              <a:rect l="0" t="0" r="0" b="0"/>
              <a:pathLst>
                <a:path w="140679" h="156900">
                  <a:moveTo>
                    <a:pt x="140678" y="5057"/>
                  </a:moveTo>
                  <a:lnTo>
                    <a:pt x="140678" y="5057"/>
                  </a:lnTo>
                  <a:lnTo>
                    <a:pt x="130565" y="0"/>
                  </a:lnTo>
                  <a:lnTo>
                    <a:pt x="119955" y="340"/>
                  </a:lnTo>
                  <a:lnTo>
                    <a:pt x="75508" y="12040"/>
                  </a:lnTo>
                  <a:lnTo>
                    <a:pt x="28138" y="26130"/>
                  </a:lnTo>
                  <a:lnTo>
                    <a:pt x="24377" y="28630"/>
                  </a:lnTo>
                  <a:lnTo>
                    <a:pt x="22927" y="32414"/>
                  </a:lnTo>
                  <a:lnTo>
                    <a:pt x="24138" y="42263"/>
                  </a:lnTo>
                  <a:lnTo>
                    <a:pt x="31027" y="50873"/>
                  </a:lnTo>
                  <a:lnTo>
                    <a:pt x="52696" y="65025"/>
                  </a:lnTo>
                  <a:lnTo>
                    <a:pt x="88366" y="78388"/>
                  </a:lnTo>
                  <a:lnTo>
                    <a:pt x="93104" y="79344"/>
                  </a:lnTo>
                  <a:lnTo>
                    <a:pt x="96262" y="81040"/>
                  </a:lnTo>
                  <a:lnTo>
                    <a:pt x="98366" y="83229"/>
                  </a:lnTo>
                  <a:lnTo>
                    <a:pt x="99770" y="85747"/>
                  </a:lnTo>
                  <a:lnTo>
                    <a:pt x="97532" y="89542"/>
                  </a:lnTo>
                  <a:lnTo>
                    <a:pt x="86577" y="99403"/>
                  </a:lnTo>
                  <a:lnTo>
                    <a:pt x="44575" y="118820"/>
                  </a:lnTo>
                  <a:lnTo>
                    <a:pt x="22245" y="128723"/>
                  </a:lnTo>
                  <a:lnTo>
                    <a:pt x="5218" y="141551"/>
                  </a:lnTo>
                  <a:lnTo>
                    <a:pt x="1099" y="147918"/>
                  </a:lnTo>
                  <a:lnTo>
                    <a:pt x="0" y="151097"/>
                  </a:lnTo>
                  <a:lnTo>
                    <a:pt x="2443" y="153217"/>
                  </a:lnTo>
                  <a:lnTo>
                    <a:pt x="27655" y="156899"/>
                  </a:lnTo>
                  <a:lnTo>
                    <a:pt x="64692" y="156288"/>
                  </a:lnTo>
                  <a:lnTo>
                    <a:pt x="110080" y="149242"/>
                  </a:lnTo>
                  <a:lnTo>
                    <a:pt x="140678" y="138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862"/>
          <p:cNvGrpSpPr/>
          <p:nvPr/>
        </p:nvGrpSpPr>
        <p:grpSpPr>
          <a:xfrm>
            <a:off x="5648325" y="3945316"/>
            <a:ext cx="295276" cy="139319"/>
            <a:chOff x="5648325" y="3945316"/>
            <a:chExt cx="295276" cy="139319"/>
          </a:xfrm>
        </p:grpSpPr>
        <p:sp>
          <p:nvSpPr>
            <p:cNvPr id="154" name="SMARTInkShape-4934"/>
            <p:cNvSpPr/>
            <p:nvPr>
              <p:custDataLst>
                <p:tags r:id="rId86"/>
              </p:custDataLst>
            </p:nvPr>
          </p:nvSpPr>
          <p:spPr>
            <a:xfrm>
              <a:off x="5670501" y="4048125"/>
              <a:ext cx="273100" cy="36510"/>
            </a:xfrm>
            <a:custGeom>
              <a:avLst/>
              <a:gdLst/>
              <a:ahLst/>
              <a:cxnLst/>
              <a:rect l="0" t="0" r="0" b="0"/>
              <a:pathLst>
                <a:path w="273100" h="36510">
                  <a:moveTo>
                    <a:pt x="63549" y="0"/>
                  </a:moveTo>
                  <a:lnTo>
                    <a:pt x="63549" y="0"/>
                  </a:lnTo>
                  <a:lnTo>
                    <a:pt x="19022" y="21734"/>
                  </a:lnTo>
                  <a:lnTo>
                    <a:pt x="3907" y="27607"/>
                  </a:lnTo>
                  <a:lnTo>
                    <a:pt x="1562" y="30046"/>
                  </a:lnTo>
                  <a:lnTo>
                    <a:pt x="0" y="32731"/>
                  </a:lnTo>
                  <a:lnTo>
                    <a:pt x="2133" y="34521"/>
                  </a:lnTo>
                  <a:lnTo>
                    <a:pt x="12970" y="36509"/>
                  </a:lnTo>
                  <a:lnTo>
                    <a:pt x="53401" y="31240"/>
                  </a:lnTo>
                  <a:lnTo>
                    <a:pt x="89705" y="28306"/>
                  </a:lnTo>
                  <a:lnTo>
                    <a:pt x="137076" y="21192"/>
                  </a:lnTo>
                  <a:lnTo>
                    <a:pt x="182377" y="14417"/>
                  </a:lnTo>
                  <a:lnTo>
                    <a:pt x="2730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935"/>
            <p:cNvSpPr/>
            <p:nvPr>
              <p:custDataLst>
                <p:tags r:id="rId87"/>
              </p:custDataLst>
            </p:nvPr>
          </p:nvSpPr>
          <p:spPr>
            <a:xfrm>
              <a:off x="5648325" y="3945316"/>
              <a:ext cx="190501" cy="26610"/>
            </a:xfrm>
            <a:custGeom>
              <a:avLst/>
              <a:gdLst/>
              <a:ahLst/>
              <a:cxnLst/>
              <a:rect l="0" t="0" r="0" b="0"/>
              <a:pathLst>
                <a:path w="190501" h="26610">
                  <a:moveTo>
                    <a:pt x="0" y="26609"/>
                  </a:moveTo>
                  <a:lnTo>
                    <a:pt x="0" y="26609"/>
                  </a:lnTo>
                  <a:lnTo>
                    <a:pt x="0" y="18408"/>
                  </a:lnTo>
                  <a:lnTo>
                    <a:pt x="10113" y="12420"/>
                  </a:lnTo>
                  <a:lnTo>
                    <a:pt x="53673" y="8199"/>
                  </a:lnTo>
                  <a:lnTo>
                    <a:pt x="91976" y="2629"/>
                  </a:lnTo>
                  <a:lnTo>
                    <a:pt x="133761" y="0"/>
                  </a:lnTo>
                  <a:lnTo>
                    <a:pt x="190500" y="7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863"/>
          <p:cNvGrpSpPr/>
          <p:nvPr/>
        </p:nvGrpSpPr>
        <p:grpSpPr>
          <a:xfrm>
            <a:off x="6438900" y="3554933"/>
            <a:ext cx="685801" cy="739130"/>
            <a:chOff x="6438900" y="3554933"/>
            <a:chExt cx="685801" cy="739130"/>
          </a:xfrm>
        </p:grpSpPr>
        <p:sp>
          <p:nvSpPr>
            <p:cNvPr id="157" name="SMARTInkShape-4936"/>
            <p:cNvSpPr/>
            <p:nvPr>
              <p:custDataLst>
                <p:tags r:id="rId80"/>
              </p:custDataLst>
            </p:nvPr>
          </p:nvSpPr>
          <p:spPr>
            <a:xfrm>
              <a:off x="7115568" y="3590925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393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937"/>
            <p:cNvSpPr/>
            <p:nvPr>
              <p:custDataLst>
                <p:tags r:id="rId81"/>
              </p:custDataLst>
            </p:nvPr>
          </p:nvSpPr>
          <p:spPr>
            <a:xfrm>
              <a:off x="7086600" y="3686175"/>
              <a:ext cx="15013" cy="47626"/>
            </a:xfrm>
            <a:custGeom>
              <a:avLst/>
              <a:gdLst/>
              <a:ahLst/>
              <a:cxnLst/>
              <a:rect l="0" t="0" r="0" b="0"/>
              <a:pathLst>
                <a:path w="15013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12347" y="10361"/>
                  </a:lnTo>
                  <a:lnTo>
                    <a:pt x="14581" y="13257"/>
                  </a:lnTo>
                  <a:lnTo>
                    <a:pt x="15012" y="17305"/>
                  </a:lnTo>
                  <a:lnTo>
                    <a:pt x="12670" y="2744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938"/>
            <p:cNvSpPr/>
            <p:nvPr>
              <p:custDataLst>
                <p:tags r:id="rId82"/>
              </p:custDataLst>
            </p:nvPr>
          </p:nvSpPr>
          <p:spPr>
            <a:xfrm>
              <a:off x="6943725" y="3554933"/>
              <a:ext cx="133351" cy="178868"/>
            </a:xfrm>
            <a:custGeom>
              <a:avLst/>
              <a:gdLst/>
              <a:ahLst/>
              <a:cxnLst/>
              <a:rect l="0" t="0" r="0" b="0"/>
              <a:pathLst>
                <a:path w="133351" h="178868">
                  <a:moveTo>
                    <a:pt x="133350" y="26467"/>
                  </a:moveTo>
                  <a:lnTo>
                    <a:pt x="133350" y="26467"/>
                  </a:lnTo>
                  <a:lnTo>
                    <a:pt x="120093" y="5008"/>
                  </a:lnTo>
                  <a:lnTo>
                    <a:pt x="114053" y="1055"/>
                  </a:lnTo>
                  <a:lnTo>
                    <a:pt x="110960" y="0"/>
                  </a:lnTo>
                  <a:lnTo>
                    <a:pt x="106781" y="2473"/>
                  </a:lnTo>
                  <a:lnTo>
                    <a:pt x="66098" y="46755"/>
                  </a:lnTo>
                  <a:lnTo>
                    <a:pt x="37149" y="88249"/>
                  </a:lnTo>
                  <a:lnTo>
                    <a:pt x="17176" y="116086"/>
                  </a:lnTo>
                  <a:lnTo>
                    <a:pt x="0" y="17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939"/>
            <p:cNvSpPr/>
            <p:nvPr>
              <p:custDataLst>
                <p:tags r:id="rId83"/>
              </p:custDataLst>
            </p:nvPr>
          </p:nvSpPr>
          <p:spPr>
            <a:xfrm>
              <a:off x="6925068" y="3573199"/>
              <a:ext cx="123433" cy="151077"/>
            </a:xfrm>
            <a:custGeom>
              <a:avLst/>
              <a:gdLst/>
              <a:ahLst/>
              <a:cxnLst/>
              <a:rect l="0" t="0" r="0" b="0"/>
              <a:pathLst>
                <a:path w="123433" h="151077">
                  <a:moveTo>
                    <a:pt x="9132" y="8201"/>
                  </a:moveTo>
                  <a:lnTo>
                    <a:pt x="9132" y="8201"/>
                  </a:lnTo>
                  <a:lnTo>
                    <a:pt x="932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34358" y="47616"/>
                  </a:lnTo>
                  <a:lnTo>
                    <a:pt x="75761" y="93454"/>
                  </a:lnTo>
                  <a:lnTo>
                    <a:pt x="123432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940"/>
            <p:cNvSpPr/>
            <p:nvPr>
              <p:custDataLst>
                <p:tags r:id="rId84"/>
              </p:custDataLst>
            </p:nvPr>
          </p:nvSpPr>
          <p:spPr>
            <a:xfrm>
              <a:off x="6682074" y="3572383"/>
              <a:ext cx="194977" cy="197464"/>
            </a:xfrm>
            <a:custGeom>
              <a:avLst/>
              <a:gdLst/>
              <a:ahLst/>
              <a:cxnLst/>
              <a:rect l="0" t="0" r="0" b="0"/>
              <a:pathLst>
                <a:path w="194977" h="197464">
                  <a:moveTo>
                    <a:pt x="99726" y="18542"/>
                  </a:moveTo>
                  <a:lnTo>
                    <a:pt x="99726" y="18542"/>
                  </a:lnTo>
                  <a:lnTo>
                    <a:pt x="144436" y="2067"/>
                  </a:lnTo>
                  <a:lnTo>
                    <a:pt x="159475" y="0"/>
                  </a:lnTo>
                  <a:lnTo>
                    <a:pt x="160725" y="889"/>
                  </a:lnTo>
                  <a:lnTo>
                    <a:pt x="160501" y="2540"/>
                  </a:lnTo>
                  <a:lnTo>
                    <a:pt x="159292" y="4699"/>
                  </a:lnTo>
                  <a:lnTo>
                    <a:pt x="125517" y="26952"/>
                  </a:lnTo>
                  <a:lnTo>
                    <a:pt x="84163" y="46771"/>
                  </a:lnTo>
                  <a:lnTo>
                    <a:pt x="47425" y="70420"/>
                  </a:lnTo>
                  <a:lnTo>
                    <a:pt x="38382" y="74407"/>
                  </a:lnTo>
                  <a:lnTo>
                    <a:pt x="30833" y="79707"/>
                  </a:lnTo>
                  <a:lnTo>
                    <a:pt x="26774" y="85590"/>
                  </a:lnTo>
                  <a:lnTo>
                    <a:pt x="25691" y="88640"/>
                  </a:lnTo>
                  <a:lnTo>
                    <a:pt x="26027" y="90674"/>
                  </a:lnTo>
                  <a:lnTo>
                    <a:pt x="27310" y="92030"/>
                  </a:lnTo>
                  <a:lnTo>
                    <a:pt x="29224" y="92934"/>
                  </a:lnTo>
                  <a:lnTo>
                    <a:pt x="54050" y="96501"/>
                  </a:lnTo>
                  <a:lnTo>
                    <a:pt x="81807" y="116153"/>
                  </a:lnTo>
                  <a:lnTo>
                    <a:pt x="83546" y="120658"/>
                  </a:lnTo>
                  <a:lnTo>
                    <a:pt x="82658" y="131308"/>
                  </a:lnTo>
                  <a:lnTo>
                    <a:pt x="73090" y="143096"/>
                  </a:lnTo>
                  <a:lnTo>
                    <a:pt x="46134" y="162855"/>
                  </a:lnTo>
                  <a:lnTo>
                    <a:pt x="15997" y="176949"/>
                  </a:lnTo>
                  <a:lnTo>
                    <a:pt x="6832" y="185657"/>
                  </a:lnTo>
                  <a:lnTo>
                    <a:pt x="937" y="188065"/>
                  </a:lnTo>
                  <a:lnTo>
                    <a:pt x="0" y="189766"/>
                  </a:lnTo>
                  <a:lnTo>
                    <a:pt x="434" y="191958"/>
                  </a:lnTo>
                  <a:lnTo>
                    <a:pt x="1782" y="194477"/>
                  </a:lnTo>
                  <a:lnTo>
                    <a:pt x="11745" y="197277"/>
                  </a:lnTo>
                  <a:lnTo>
                    <a:pt x="27815" y="197463"/>
                  </a:lnTo>
                  <a:lnTo>
                    <a:pt x="61721" y="190559"/>
                  </a:lnTo>
                  <a:lnTo>
                    <a:pt x="103752" y="177695"/>
                  </a:lnTo>
                  <a:lnTo>
                    <a:pt x="150772" y="169454"/>
                  </a:lnTo>
                  <a:lnTo>
                    <a:pt x="194976" y="15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941"/>
            <p:cNvSpPr/>
            <p:nvPr>
              <p:custDataLst>
                <p:tags r:id="rId85"/>
              </p:custDataLst>
            </p:nvPr>
          </p:nvSpPr>
          <p:spPr>
            <a:xfrm>
              <a:off x="6438900" y="3859452"/>
              <a:ext cx="194565" cy="434611"/>
            </a:xfrm>
            <a:custGeom>
              <a:avLst/>
              <a:gdLst/>
              <a:ahLst/>
              <a:cxnLst/>
              <a:rect l="0" t="0" r="0" b="0"/>
              <a:pathLst>
                <a:path w="194565" h="434611">
                  <a:moveTo>
                    <a:pt x="0" y="121998"/>
                  </a:moveTo>
                  <a:lnTo>
                    <a:pt x="0" y="121998"/>
                  </a:lnTo>
                  <a:lnTo>
                    <a:pt x="0" y="113797"/>
                  </a:lnTo>
                  <a:lnTo>
                    <a:pt x="13257" y="139104"/>
                  </a:lnTo>
                  <a:lnTo>
                    <a:pt x="21109" y="184864"/>
                  </a:lnTo>
                  <a:lnTo>
                    <a:pt x="25256" y="203913"/>
                  </a:lnTo>
                  <a:lnTo>
                    <a:pt x="27592" y="249280"/>
                  </a:lnTo>
                  <a:lnTo>
                    <a:pt x="28284" y="294590"/>
                  </a:lnTo>
                  <a:lnTo>
                    <a:pt x="27430" y="330122"/>
                  </a:lnTo>
                  <a:lnTo>
                    <a:pt x="22003" y="366991"/>
                  </a:lnTo>
                  <a:lnTo>
                    <a:pt x="19633" y="414553"/>
                  </a:lnTo>
                  <a:lnTo>
                    <a:pt x="18250" y="430881"/>
                  </a:lnTo>
                  <a:lnTo>
                    <a:pt x="16401" y="433753"/>
                  </a:lnTo>
                  <a:lnTo>
                    <a:pt x="14109" y="434610"/>
                  </a:lnTo>
                  <a:lnTo>
                    <a:pt x="12581" y="433065"/>
                  </a:lnTo>
                  <a:lnTo>
                    <a:pt x="10883" y="425702"/>
                  </a:lnTo>
                  <a:lnTo>
                    <a:pt x="9793" y="384092"/>
                  </a:lnTo>
                  <a:lnTo>
                    <a:pt x="9578" y="346552"/>
                  </a:lnTo>
                  <a:lnTo>
                    <a:pt x="14593" y="304055"/>
                  </a:lnTo>
                  <a:lnTo>
                    <a:pt x="18169" y="257482"/>
                  </a:lnTo>
                  <a:lnTo>
                    <a:pt x="19848" y="220115"/>
                  </a:lnTo>
                  <a:lnTo>
                    <a:pt x="26577" y="182232"/>
                  </a:lnTo>
                  <a:lnTo>
                    <a:pt x="34215" y="145254"/>
                  </a:lnTo>
                  <a:lnTo>
                    <a:pt x="42977" y="100956"/>
                  </a:lnTo>
                  <a:lnTo>
                    <a:pt x="58595" y="64258"/>
                  </a:lnTo>
                  <a:lnTo>
                    <a:pt x="82835" y="18988"/>
                  </a:lnTo>
                  <a:lnTo>
                    <a:pt x="92555" y="7424"/>
                  </a:lnTo>
                  <a:lnTo>
                    <a:pt x="96627" y="4340"/>
                  </a:lnTo>
                  <a:lnTo>
                    <a:pt x="117530" y="0"/>
                  </a:lnTo>
                  <a:lnTo>
                    <a:pt x="123861" y="1508"/>
                  </a:lnTo>
                  <a:lnTo>
                    <a:pt x="161763" y="30773"/>
                  </a:lnTo>
                  <a:lnTo>
                    <a:pt x="171731" y="43001"/>
                  </a:lnTo>
                  <a:lnTo>
                    <a:pt x="186754" y="83307"/>
                  </a:lnTo>
                  <a:lnTo>
                    <a:pt x="194564" y="117472"/>
                  </a:lnTo>
                  <a:lnTo>
                    <a:pt x="193012" y="134450"/>
                  </a:lnTo>
                  <a:lnTo>
                    <a:pt x="181132" y="166022"/>
                  </a:lnTo>
                  <a:lnTo>
                    <a:pt x="159149" y="197131"/>
                  </a:lnTo>
                  <a:lnTo>
                    <a:pt x="137584" y="216344"/>
                  </a:lnTo>
                  <a:lnTo>
                    <a:pt x="98242" y="237804"/>
                  </a:lnTo>
                  <a:lnTo>
                    <a:pt x="82116" y="242259"/>
                  </a:lnTo>
                  <a:lnTo>
                    <a:pt x="28575" y="23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865"/>
          <p:cNvGrpSpPr/>
          <p:nvPr/>
        </p:nvGrpSpPr>
        <p:grpSpPr>
          <a:xfrm>
            <a:off x="7364595" y="3819525"/>
            <a:ext cx="1493268" cy="371476"/>
            <a:chOff x="7364595" y="3819525"/>
            <a:chExt cx="1493268" cy="371476"/>
          </a:xfrm>
        </p:grpSpPr>
        <p:sp>
          <p:nvSpPr>
            <p:cNvPr id="164" name="SMARTInkShape-4942"/>
            <p:cNvSpPr/>
            <p:nvPr>
              <p:custDataLst>
                <p:tags r:id="rId71"/>
              </p:custDataLst>
            </p:nvPr>
          </p:nvSpPr>
          <p:spPr>
            <a:xfrm>
              <a:off x="8432273" y="3886200"/>
              <a:ext cx="197378" cy="200026"/>
            </a:xfrm>
            <a:custGeom>
              <a:avLst/>
              <a:gdLst/>
              <a:ahLst/>
              <a:cxnLst/>
              <a:rect l="0" t="0" r="0" b="0"/>
              <a:pathLst>
                <a:path w="197378" h="200026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8250" y="10113"/>
                  </a:lnTo>
                  <a:lnTo>
                    <a:pt x="50402" y="44781"/>
                  </a:lnTo>
                  <a:lnTo>
                    <a:pt x="96782" y="91036"/>
                  </a:lnTo>
                  <a:lnTo>
                    <a:pt x="135721" y="137054"/>
                  </a:lnTo>
                  <a:lnTo>
                    <a:pt x="19737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943"/>
            <p:cNvSpPr/>
            <p:nvPr>
              <p:custDataLst>
                <p:tags r:id="rId72"/>
              </p:custDataLst>
            </p:nvPr>
          </p:nvSpPr>
          <p:spPr>
            <a:xfrm>
              <a:off x="8119659" y="3852137"/>
              <a:ext cx="271867" cy="268938"/>
            </a:xfrm>
            <a:custGeom>
              <a:avLst/>
              <a:gdLst/>
              <a:ahLst/>
              <a:cxnLst/>
              <a:rect l="0" t="0" r="0" b="0"/>
              <a:pathLst>
                <a:path w="271867" h="268938">
                  <a:moveTo>
                    <a:pt x="233766" y="5488"/>
                  </a:moveTo>
                  <a:lnTo>
                    <a:pt x="233766" y="5488"/>
                  </a:lnTo>
                  <a:lnTo>
                    <a:pt x="228710" y="5488"/>
                  </a:lnTo>
                  <a:lnTo>
                    <a:pt x="223405" y="2666"/>
                  </a:lnTo>
                  <a:lnTo>
                    <a:pt x="220509" y="431"/>
                  </a:lnTo>
                  <a:lnTo>
                    <a:pt x="217520" y="0"/>
                  </a:lnTo>
                  <a:lnTo>
                    <a:pt x="174922" y="10718"/>
                  </a:lnTo>
                  <a:lnTo>
                    <a:pt x="127710" y="31381"/>
                  </a:lnTo>
                  <a:lnTo>
                    <a:pt x="83249" y="49833"/>
                  </a:lnTo>
                  <a:lnTo>
                    <a:pt x="46853" y="67674"/>
                  </a:lnTo>
                  <a:lnTo>
                    <a:pt x="34983" y="79340"/>
                  </a:lnTo>
                  <a:lnTo>
                    <a:pt x="33510" y="85414"/>
                  </a:lnTo>
                  <a:lnTo>
                    <a:pt x="34646" y="91580"/>
                  </a:lnTo>
                  <a:lnTo>
                    <a:pt x="37520" y="97808"/>
                  </a:lnTo>
                  <a:lnTo>
                    <a:pt x="49179" y="107550"/>
                  </a:lnTo>
                  <a:lnTo>
                    <a:pt x="96219" y="129075"/>
                  </a:lnTo>
                  <a:lnTo>
                    <a:pt x="139884" y="144099"/>
                  </a:lnTo>
                  <a:lnTo>
                    <a:pt x="160205" y="149216"/>
                  </a:lnTo>
                  <a:lnTo>
                    <a:pt x="182308" y="164599"/>
                  </a:lnTo>
                  <a:lnTo>
                    <a:pt x="181468" y="167654"/>
                  </a:lnTo>
                  <a:lnTo>
                    <a:pt x="164346" y="188624"/>
                  </a:lnTo>
                  <a:lnTo>
                    <a:pt x="121942" y="209742"/>
                  </a:lnTo>
                  <a:lnTo>
                    <a:pt x="74525" y="231474"/>
                  </a:lnTo>
                  <a:lnTo>
                    <a:pt x="29214" y="246271"/>
                  </a:lnTo>
                  <a:lnTo>
                    <a:pt x="2179" y="261216"/>
                  </a:lnTo>
                  <a:lnTo>
                    <a:pt x="0" y="264873"/>
                  </a:lnTo>
                  <a:lnTo>
                    <a:pt x="1722" y="267312"/>
                  </a:lnTo>
                  <a:lnTo>
                    <a:pt x="6045" y="268937"/>
                  </a:lnTo>
                  <a:lnTo>
                    <a:pt x="43400" y="265000"/>
                  </a:lnTo>
                  <a:lnTo>
                    <a:pt x="81288" y="262298"/>
                  </a:lnTo>
                  <a:lnTo>
                    <a:pt x="128615" y="255264"/>
                  </a:lnTo>
                  <a:lnTo>
                    <a:pt x="165216" y="247536"/>
                  </a:lnTo>
                  <a:lnTo>
                    <a:pt x="212150" y="241565"/>
                  </a:lnTo>
                  <a:lnTo>
                    <a:pt x="271866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944"/>
            <p:cNvSpPr/>
            <p:nvPr>
              <p:custDataLst>
                <p:tags r:id="rId73"/>
              </p:custDataLst>
            </p:nvPr>
          </p:nvSpPr>
          <p:spPr>
            <a:xfrm>
              <a:off x="7772400" y="4057912"/>
              <a:ext cx="209551" cy="9264"/>
            </a:xfrm>
            <a:custGeom>
              <a:avLst/>
              <a:gdLst/>
              <a:ahLst/>
              <a:cxnLst/>
              <a:rect l="0" t="0" r="0" b="0"/>
              <a:pathLst>
                <a:path w="209551" h="9264">
                  <a:moveTo>
                    <a:pt x="0" y="9263"/>
                  </a:moveTo>
                  <a:lnTo>
                    <a:pt x="0" y="9263"/>
                  </a:lnTo>
                  <a:lnTo>
                    <a:pt x="8200" y="9263"/>
                  </a:lnTo>
                  <a:lnTo>
                    <a:pt x="49181" y="1062"/>
                  </a:lnTo>
                  <a:lnTo>
                    <a:pt x="92579" y="0"/>
                  </a:lnTo>
                  <a:lnTo>
                    <a:pt x="135644" y="2612"/>
                  </a:lnTo>
                  <a:lnTo>
                    <a:pt x="181943" y="8387"/>
                  </a:lnTo>
                  <a:lnTo>
                    <a:pt x="209550" y="9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945"/>
            <p:cNvSpPr/>
            <p:nvPr>
              <p:custDataLst>
                <p:tags r:id="rId74"/>
              </p:custDataLst>
            </p:nvPr>
          </p:nvSpPr>
          <p:spPr>
            <a:xfrm>
              <a:off x="7364595" y="3820033"/>
              <a:ext cx="120339" cy="370968"/>
            </a:xfrm>
            <a:custGeom>
              <a:avLst/>
              <a:gdLst/>
              <a:ahLst/>
              <a:cxnLst/>
              <a:rect l="0" t="0" r="0" b="0"/>
              <a:pathLst>
                <a:path w="120339" h="370968">
                  <a:moveTo>
                    <a:pt x="103005" y="18542"/>
                  </a:moveTo>
                  <a:lnTo>
                    <a:pt x="103005" y="18542"/>
                  </a:lnTo>
                  <a:lnTo>
                    <a:pt x="120338" y="1209"/>
                  </a:lnTo>
                  <a:lnTo>
                    <a:pt x="119852" y="636"/>
                  </a:lnTo>
                  <a:lnTo>
                    <a:pt x="116489" y="0"/>
                  </a:lnTo>
                  <a:lnTo>
                    <a:pt x="103590" y="9756"/>
                  </a:lnTo>
                  <a:lnTo>
                    <a:pt x="74089" y="51291"/>
                  </a:lnTo>
                  <a:lnTo>
                    <a:pt x="43693" y="97016"/>
                  </a:lnTo>
                  <a:lnTo>
                    <a:pt x="24181" y="142667"/>
                  </a:lnTo>
                  <a:lnTo>
                    <a:pt x="15366" y="190031"/>
                  </a:lnTo>
                  <a:lnTo>
                    <a:pt x="4203" y="228100"/>
                  </a:lnTo>
                  <a:lnTo>
                    <a:pt x="0" y="266782"/>
                  </a:lnTo>
                  <a:lnTo>
                    <a:pt x="6184" y="312052"/>
                  </a:lnTo>
                  <a:lnTo>
                    <a:pt x="11642" y="332083"/>
                  </a:lnTo>
                  <a:lnTo>
                    <a:pt x="23241" y="348746"/>
                  </a:lnTo>
                  <a:lnTo>
                    <a:pt x="74430" y="370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946"/>
            <p:cNvSpPr/>
            <p:nvPr>
              <p:custDataLst>
                <p:tags r:id="rId75"/>
              </p:custDataLst>
            </p:nvPr>
          </p:nvSpPr>
          <p:spPr>
            <a:xfrm>
              <a:off x="7534321" y="3942237"/>
              <a:ext cx="104730" cy="230683"/>
            </a:xfrm>
            <a:custGeom>
              <a:avLst/>
              <a:gdLst/>
              <a:ahLst/>
              <a:cxnLst/>
              <a:rect l="0" t="0" r="0" b="0"/>
              <a:pathLst>
                <a:path w="104730" h="230683">
                  <a:moveTo>
                    <a:pt x="28529" y="29688"/>
                  </a:moveTo>
                  <a:lnTo>
                    <a:pt x="28529" y="29688"/>
                  </a:lnTo>
                  <a:lnTo>
                    <a:pt x="23473" y="39801"/>
                  </a:lnTo>
                  <a:lnTo>
                    <a:pt x="16771" y="81467"/>
                  </a:lnTo>
                  <a:lnTo>
                    <a:pt x="5863" y="128933"/>
                  </a:lnTo>
                  <a:lnTo>
                    <a:pt x="1705" y="166456"/>
                  </a:lnTo>
                  <a:lnTo>
                    <a:pt x="184" y="209023"/>
                  </a:lnTo>
                  <a:lnTo>
                    <a:pt x="0" y="230682"/>
                  </a:lnTo>
                  <a:lnTo>
                    <a:pt x="1043" y="230359"/>
                  </a:lnTo>
                  <a:lnTo>
                    <a:pt x="13215" y="198715"/>
                  </a:lnTo>
                  <a:lnTo>
                    <a:pt x="17289" y="161732"/>
                  </a:lnTo>
                  <a:lnTo>
                    <a:pt x="26269" y="114920"/>
                  </a:lnTo>
                  <a:lnTo>
                    <a:pt x="35151" y="73169"/>
                  </a:lnTo>
                  <a:lnTo>
                    <a:pt x="44811" y="29065"/>
                  </a:lnTo>
                  <a:lnTo>
                    <a:pt x="45733" y="22923"/>
                  </a:lnTo>
                  <a:lnTo>
                    <a:pt x="52404" y="10454"/>
                  </a:lnTo>
                  <a:lnTo>
                    <a:pt x="57145" y="4166"/>
                  </a:lnTo>
                  <a:lnTo>
                    <a:pt x="62424" y="1031"/>
                  </a:lnTo>
                  <a:lnTo>
                    <a:pt x="68058" y="0"/>
                  </a:lnTo>
                  <a:lnTo>
                    <a:pt x="73932" y="371"/>
                  </a:lnTo>
                  <a:lnTo>
                    <a:pt x="78907" y="4852"/>
                  </a:lnTo>
                  <a:lnTo>
                    <a:pt x="90963" y="31384"/>
                  </a:lnTo>
                  <a:lnTo>
                    <a:pt x="101696" y="72631"/>
                  </a:lnTo>
                  <a:lnTo>
                    <a:pt x="102323" y="90049"/>
                  </a:lnTo>
                  <a:lnTo>
                    <a:pt x="96924" y="135725"/>
                  </a:lnTo>
                  <a:lnTo>
                    <a:pt x="98536" y="167292"/>
                  </a:lnTo>
                  <a:lnTo>
                    <a:pt x="104729" y="201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947"/>
            <p:cNvSpPr/>
            <p:nvPr>
              <p:custDataLst>
                <p:tags r:id="rId76"/>
              </p:custDataLst>
            </p:nvPr>
          </p:nvSpPr>
          <p:spPr>
            <a:xfrm>
              <a:off x="8479729" y="3871618"/>
              <a:ext cx="188022" cy="243183"/>
            </a:xfrm>
            <a:custGeom>
              <a:avLst/>
              <a:gdLst/>
              <a:ahLst/>
              <a:cxnLst/>
              <a:rect l="0" t="0" r="0" b="0"/>
              <a:pathLst>
                <a:path w="188022" h="243183">
                  <a:moveTo>
                    <a:pt x="188021" y="5057"/>
                  </a:moveTo>
                  <a:lnTo>
                    <a:pt x="188021" y="5057"/>
                  </a:lnTo>
                  <a:lnTo>
                    <a:pt x="167795" y="0"/>
                  </a:lnTo>
                  <a:lnTo>
                    <a:pt x="149399" y="3162"/>
                  </a:lnTo>
                  <a:lnTo>
                    <a:pt x="103286" y="28287"/>
                  </a:lnTo>
                  <a:lnTo>
                    <a:pt x="62445" y="65470"/>
                  </a:lnTo>
                  <a:lnTo>
                    <a:pt x="32464" y="107257"/>
                  </a:lnTo>
                  <a:lnTo>
                    <a:pt x="12106" y="147423"/>
                  </a:lnTo>
                  <a:lnTo>
                    <a:pt x="2313" y="178473"/>
                  </a:lnTo>
                  <a:lnTo>
                    <a:pt x="0" y="216013"/>
                  </a:lnTo>
                  <a:lnTo>
                    <a:pt x="7046" y="243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948"/>
            <p:cNvSpPr/>
            <p:nvPr>
              <p:custDataLst>
                <p:tags r:id="rId77"/>
              </p:custDataLst>
            </p:nvPr>
          </p:nvSpPr>
          <p:spPr>
            <a:xfrm>
              <a:off x="8658225" y="40576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82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949"/>
            <p:cNvSpPr/>
            <p:nvPr>
              <p:custDataLst>
                <p:tags r:id="rId78"/>
              </p:custDataLst>
            </p:nvPr>
          </p:nvSpPr>
          <p:spPr>
            <a:xfrm>
              <a:off x="8753475" y="3819525"/>
              <a:ext cx="104388" cy="361951"/>
            </a:xfrm>
            <a:custGeom>
              <a:avLst/>
              <a:gdLst/>
              <a:ahLst/>
              <a:cxnLst/>
              <a:rect l="0" t="0" r="0" b="0"/>
              <a:pathLst>
                <a:path w="104388" h="361951">
                  <a:moveTo>
                    <a:pt x="57150" y="0"/>
                  </a:moveTo>
                  <a:lnTo>
                    <a:pt x="57150" y="0"/>
                  </a:lnTo>
                  <a:lnTo>
                    <a:pt x="62207" y="0"/>
                  </a:lnTo>
                  <a:lnTo>
                    <a:pt x="63696" y="1058"/>
                  </a:lnTo>
                  <a:lnTo>
                    <a:pt x="64690" y="2822"/>
                  </a:lnTo>
                  <a:lnTo>
                    <a:pt x="65351" y="5057"/>
                  </a:lnTo>
                  <a:lnTo>
                    <a:pt x="94859" y="50769"/>
                  </a:lnTo>
                  <a:lnTo>
                    <a:pt x="100367" y="71247"/>
                  </a:lnTo>
                  <a:lnTo>
                    <a:pt x="103469" y="116360"/>
                  </a:lnTo>
                  <a:lnTo>
                    <a:pt x="104387" y="156421"/>
                  </a:lnTo>
                  <a:lnTo>
                    <a:pt x="101876" y="201760"/>
                  </a:lnTo>
                  <a:lnTo>
                    <a:pt x="91570" y="238639"/>
                  </a:lnTo>
                  <a:lnTo>
                    <a:pt x="74179" y="283970"/>
                  </a:lnTo>
                  <a:lnTo>
                    <a:pt x="61544" y="30118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950"/>
            <p:cNvSpPr/>
            <p:nvPr>
              <p:custDataLst>
                <p:tags r:id="rId79"/>
              </p:custDataLst>
            </p:nvPr>
          </p:nvSpPr>
          <p:spPr>
            <a:xfrm>
              <a:off x="8697649" y="3962400"/>
              <a:ext cx="8202" cy="66676"/>
            </a:xfrm>
            <a:custGeom>
              <a:avLst/>
              <a:gdLst/>
              <a:ahLst/>
              <a:cxnLst/>
              <a:rect l="0" t="0" r="0" b="0"/>
              <a:pathLst>
                <a:path w="8202" h="66676">
                  <a:moveTo>
                    <a:pt x="8201" y="66675"/>
                  </a:moveTo>
                  <a:lnTo>
                    <a:pt x="8201" y="66675"/>
                  </a:lnTo>
                  <a:lnTo>
                    <a:pt x="1655" y="23206"/>
                  </a:lnTo>
                  <a:lnTo>
                    <a:pt x="0" y="15606"/>
                  </a:lnTo>
                  <a:lnTo>
                    <a:pt x="616" y="12521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866"/>
          <p:cNvGrpSpPr/>
          <p:nvPr/>
        </p:nvGrpSpPr>
        <p:grpSpPr>
          <a:xfrm>
            <a:off x="9137368" y="3371850"/>
            <a:ext cx="1719810" cy="894453"/>
            <a:chOff x="9137368" y="3371850"/>
            <a:chExt cx="1719810" cy="894453"/>
          </a:xfrm>
        </p:grpSpPr>
        <p:sp>
          <p:nvSpPr>
            <p:cNvPr id="174" name="SMARTInkShape-4951"/>
            <p:cNvSpPr/>
            <p:nvPr>
              <p:custDataLst>
                <p:tags r:id="rId57"/>
              </p:custDataLst>
            </p:nvPr>
          </p:nvSpPr>
          <p:spPr>
            <a:xfrm>
              <a:off x="10487025" y="34575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1058" y="1740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952"/>
            <p:cNvSpPr/>
            <p:nvPr>
              <p:custDataLst>
                <p:tags r:id="rId58"/>
              </p:custDataLst>
            </p:nvPr>
          </p:nvSpPr>
          <p:spPr>
            <a:xfrm>
              <a:off x="10458450" y="35337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18314"/>
                  </a:lnTo>
                  <a:lnTo>
                    <a:pt x="6701" y="26837"/>
                  </a:lnTo>
                  <a:lnTo>
                    <a:pt x="2979" y="3415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953"/>
            <p:cNvSpPr/>
            <p:nvPr>
              <p:custDataLst>
                <p:tags r:id="rId59"/>
              </p:custDataLst>
            </p:nvPr>
          </p:nvSpPr>
          <p:spPr>
            <a:xfrm>
              <a:off x="9574113" y="3832489"/>
              <a:ext cx="158004" cy="433814"/>
            </a:xfrm>
            <a:custGeom>
              <a:avLst/>
              <a:gdLst/>
              <a:ahLst/>
              <a:cxnLst/>
              <a:rect l="0" t="0" r="0" b="0"/>
              <a:pathLst>
                <a:path w="158004" h="433814">
                  <a:moveTo>
                    <a:pt x="65187" y="148961"/>
                  </a:moveTo>
                  <a:lnTo>
                    <a:pt x="65187" y="148961"/>
                  </a:lnTo>
                  <a:lnTo>
                    <a:pt x="60130" y="154017"/>
                  </a:lnTo>
                  <a:lnTo>
                    <a:pt x="51930" y="172331"/>
                  </a:lnTo>
                  <a:lnTo>
                    <a:pt x="44078" y="211488"/>
                  </a:lnTo>
                  <a:lnTo>
                    <a:pt x="36002" y="248626"/>
                  </a:lnTo>
                  <a:lnTo>
                    <a:pt x="26906" y="293144"/>
                  </a:lnTo>
                  <a:lnTo>
                    <a:pt x="14351" y="340425"/>
                  </a:lnTo>
                  <a:lnTo>
                    <a:pt x="9907" y="378435"/>
                  </a:lnTo>
                  <a:lnTo>
                    <a:pt x="1861" y="421361"/>
                  </a:lnTo>
                  <a:lnTo>
                    <a:pt x="0" y="433364"/>
                  </a:lnTo>
                  <a:lnTo>
                    <a:pt x="562" y="433813"/>
                  </a:lnTo>
                  <a:lnTo>
                    <a:pt x="4010" y="425845"/>
                  </a:lnTo>
                  <a:lnTo>
                    <a:pt x="8300" y="381768"/>
                  </a:lnTo>
                  <a:lnTo>
                    <a:pt x="18241" y="340292"/>
                  </a:lnTo>
                  <a:lnTo>
                    <a:pt x="25339" y="296469"/>
                  </a:lnTo>
                  <a:lnTo>
                    <a:pt x="31625" y="259577"/>
                  </a:lnTo>
                  <a:lnTo>
                    <a:pt x="40191" y="216779"/>
                  </a:lnTo>
                  <a:lnTo>
                    <a:pt x="49432" y="175640"/>
                  </a:lnTo>
                  <a:lnTo>
                    <a:pt x="58873" y="136640"/>
                  </a:lnTo>
                  <a:lnTo>
                    <a:pt x="68372" y="98273"/>
                  </a:lnTo>
                  <a:lnTo>
                    <a:pt x="88669" y="53929"/>
                  </a:lnTo>
                  <a:lnTo>
                    <a:pt x="106835" y="21085"/>
                  </a:lnTo>
                  <a:lnTo>
                    <a:pt x="119327" y="8166"/>
                  </a:lnTo>
                  <a:lnTo>
                    <a:pt x="131936" y="1719"/>
                  </a:lnTo>
                  <a:lnTo>
                    <a:pt x="138261" y="0"/>
                  </a:lnTo>
                  <a:lnTo>
                    <a:pt x="143536" y="3087"/>
                  </a:lnTo>
                  <a:lnTo>
                    <a:pt x="152220" y="17806"/>
                  </a:lnTo>
                  <a:lnTo>
                    <a:pt x="158003" y="39780"/>
                  </a:lnTo>
                  <a:lnTo>
                    <a:pt x="152353" y="79260"/>
                  </a:lnTo>
                  <a:lnTo>
                    <a:pt x="138221" y="118103"/>
                  </a:lnTo>
                  <a:lnTo>
                    <a:pt x="118576" y="154987"/>
                  </a:lnTo>
                  <a:lnTo>
                    <a:pt x="88368" y="190442"/>
                  </a:lnTo>
                  <a:lnTo>
                    <a:pt x="55662" y="206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954"/>
            <p:cNvSpPr/>
            <p:nvPr>
              <p:custDataLst>
                <p:tags r:id="rId60"/>
              </p:custDataLst>
            </p:nvPr>
          </p:nvSpPr>
          <p:spPr>
            <a:xfrm>
              <a:off x="9829800" y="3489646"/>
              <a:ext cx="114301" cy="139380"/>
            </a:xfrm>
            <a:custGeom>
              <a:avLst/>
              <a:gdLst/>
              <a:ahLst/>
              <a:cxnLst/>
              <a:rect l="0" t="0" r="0" b="0"/>
              <a:pathLst>
                <a:path w="114301" h="139380">
                  <a:moveTo>
                    <a:pt x="0" y="63179"/>
                  </a:moveTo>
                  <a:lnTo>
                    <a:pt x="0" y="63179"/>
                  </a:lnTo>
                  <a:lnTo>
                    <a:pt x="5057" y="58122"/>
                  </a:lnTo>
                  <a:lnTo>
                    <a:pt x="7606" y="57691"/>
                  </a:lnTo>
                  <a:lnTo>
                    <a:pt x="10361" y="58462"/>
                  </a:lnTo>
                  <a:lnTo>
                    <a:pt x="13257" y="60035"/>
                  </a:lnTo>
                  <a:lnTo>
                    <a:pt x="15187" y="62141"/>
                  </a:lnTo>
                  <a:lnTo>
                    <a:pt x="17335" y="67304"/>
                  </a:lnTo>
                  <a:lnTo>
                    <a:pt x="18948" y="112465"/>
                  </a:lnTo>
                  <a:lnTo>
                    <a:pt x="19038" y="127355"/>
                  </a:lnTo>
                  <a:lnTo>
                    <a:pt x="21872" y="97275"/>
                  </a:lnTo>
                  <a:lnTo>
                    <a:pt x="33631" y="51317"/>
                  </a:lnTo>
                  <a:lnTo>
                    <a:pt x="56918" y="8301"/>
                  </a:lnTo>
                  <a:lnTo>
                    <a:pt x="65161" y="1747"/>
                  </a:lnTo>
                  <a:lnTo>
                    <a:pt x="68842" y="0"/>
                  </a:lnTo>
                  <a:lnTo>
                    <a:pt x="72352" y="951"/>
                  </a:lnTo>
                  <a:lnTo>
                    <a:pt x="79075" y="7653"/>
                  </a:lnTo>
                  <a:lnTo>
                    <a:pt x="95210" y="38058"/>
                  </a:lnTo>
                  <a:lnTo>
                    <a:pt x="101941" y="61380"/>
                  </a:lnTo>
                  <a:lnTo>
                    <a:pt x="114300" y="139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955"/>
            <p:cNvSpPr/>
            <p:nvPr>
              <p:custDataLst>
                <p:tags r:id="rId61"/>
              </p:custDataLst>
            </p:nvPr>
          </p:nvSpPr>
          <p:spPr>
            <a:xfrm>
              <a:off x="9715500" y="3800475"/>
              <a:ext cx="146481" cy="285751"/>
            </a:xfrm>
            <a:custGeom>
              <a:avLst/>
              <a:gdLst/>
              <a:ahLst/>
              <a:cxnLst/>
              <a:rect l="0" t="0" r="0" b="0"/>
              <a:pathLst>
                <a:path w="146481" h="285751">
                  <a:moveTo>
                    <a:pt x="104775" y="0"/>
                  </a:moveTo>
                  <a:lnTo>
                    <a:pt x="104775" y="0"/>
                  </a:lnTo>
                  <a:lnTo>
                    <a:pt x="130215" y="10361"/>
                  </a:lnTo>
                  <a:lnTo>
                    <a:pt x="134435" y="13257"/>
                  </a:lnTo>
                  <a:lnTo>
                    <a:pt x="145431" y="32503"/>
                  </a:lnTo>
                  <a:lnTo>
                    <a:pt x="146480" y="49371"/>
                  </a:lnTo>
                  <a:lnTo>
                    <a:pt x="138531" y="96183"/>
                  </a:lnTo>
                  <a:lnTo>
                    <a:pt x="126768" y="141178"/>
                  </a:lnTo>
                  <a:lnTo>
                    <a:pt x="111432" y="180640"/>
                  </a:lnTo>
                  <a:lnTo>
                    <a:pt x="81114" y="227497"/>
                  </a:lnTo>
                  <a:lnTo>
                    <a:pt x="34715" y="26844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956"/>
            <p:cNvSpPr/>
            <p:nvPr>
              <p:custDataLst>
                <p:tags r:id="rId62"/>
              </p:custDataLst>
            </p:nvPr>
          </p:nvSpPr>
          <p:spPr>
            <a:xfrm>
              <a:off x="10001250" y="35433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4" y="18214"/>
                  </a:lnTo>
                  <a:lnTo>
                    <a:pt x="13091" y="12328"/>
                  </a:lnTo>
                  <a:lnTo>
                    <a:pt x="16401" y="6185"/>
                  </a:lnTo>
                  <a:lnTo>
                    <a:pt x="19401" y="4123"/>
                  </a:lnTo>
                  <a:lnTo>
                    <a:pt x="33735" y="122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957"/>
            <p:cNvSpPr/>
            <p:nvPr>
              <p:custDataLst>
                <p:tags r:id="rId63"/>
              </p:custDataLst>
            </p:nvPr>
          </p:nvSpPr>
          <p:spPr>
            <a:xfrm>
              <a:off x="10141090" y="3424395"/>
              <a:ext cx="136386" cy="164482"/>
            </a:xfrm>
            <a:custGeom>
              <a:avLst/>
              <a:gdLst/>
              <a:ahLst/>
              <a:cxnLst/>
              <a:rect l="0" t="0" r="0" b="0"/>
              <a:pathLst>
                <a:path w="136386" h="164482">
                  <a:moveTo>
                    <a:pt x="98285" y="14130"/>
                  </a:moveTo>
                  <a:lnTo>
                    <a:pt x="98285" y="14130"/>
                  </a:lnTo>
                  <a:lnTo>
                    <a:pt x="98285" y="873"/>
                  </a:lnTo>
                  <a:lnTo>
                    <a:pt x="96168" y="0"/>
                  </a:lnTo>
                  <a:lnTo>
                    <a:pt x="66714" y="8846"/>
                  </a:lnTo>
                  <a:lnTo>
                    <a:pt x="54973" y="17426"/>
                  </a:lnTo>
                  <a:lnTo>
                    <a:pt x="38812" y="35124"/>
                  </a:lnTo>
                  <a:lnTo>
                    <a:pt x="37469" y="38710"/>
                  </a:lnTo>
                  <a:lnTo>
                    <a:pt x="37634" y="42158"/>
                  </a:lnTo>
                  <a:lnTo>
                    <a:pt x="40637" y="48812"/>
                  </a:lnTo>
                  <a:lnTo>
                    <a:pt x="45500" y="55297"/>
                  </a:lnTo>
                  <a:lnTo>
                    <a:pt x="93123" y="74445"/>
                  </a:lnTo>
                  <a:lnTo>
                    <a:pt x="101283" y="80801"/>
                  </a:lnTo>
                  <a:lnTo>
                    <a:pt x="103459" y="83977"/>
                  </a:lnTo>
                  <a:lnTo>
                    <a:pt x="102791" y="87153"/>
                  </a:lnTo>
                  <a:lnTo>
                    <a:pt x="96407" y="93504"/>
                  </a:lnTo>
                  <a:lnTo>
                    <a:pt x="54716" y="117612"/>
                  </a:lnTo>
                  <a:lnTo>
                    <a:pt x="41526" y="123622"/>
                  </a:lnTo>
                  <a:lnTo>
                    <a:pt x="15813" y="132536"/>
                  </a:lnTo>
                  <a:lnTo>
                    <a:pt x="1764" y="141406"/>
                  </a:lnTo>
                  <a:lnTo>
                    <a:pt x="71" y="144489"/>
                  </a:lnTo>
                  <a:lnTo>
                    <a:pt x="0" y="147602"/>
                  </a:lnTo>
                  <a:lnTo>
                    <a:pt x="1011" y="150737"/>
                  </a:lnTo>
                  <a:lnTo>
                    <a:pt x="2744" y="152826"/>
                  </a:lnTo>
                  <a:lnTo>
                    <a:pt x="7491" y="155147"/>
                  </a:lnTo>
                  <a:lnTo>
                    <a:pt x="35430" y="163184"/>
                  </a:lnTo>
                  <a:lnTo>
                    <a:pt x="66491" y="164481"/>
                  </a:lnTo>
                  <a:lnTo>
                    <a:pt x="136385" y="1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958"/>
            <p:cNvSpPr/>
            <p:nvPr>
              <p:custDataLst>
                <p:tags r:id="rId64"/>
              </p:custDataLst>
            </p:nvPr>
          </p:nvSpPr>
          <p:spPr>
            <a:xfrm>
              <a:off x="10639816" y="3467100"/>
              <a:ext cx="94860" cy="9526"/>
            </a:xfrm>
            <a:custGeom>
              <a:avLst/>
              <a:gdLst/>
              <a:ahLst/>
              <a:cxnLst/>
              <a:rect l="0" t="0" r="0" b="0"/>
              <a:pathLst>
                <a:path w="94860" h="9526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41827" y="8467"/>
                  </a:lnTo>
                  <a:lnTo>
                    <a:pt x="94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959"/>
            <p:cNvSpPr/>
            <p:nvPr>
              <p:custDataLst>
                <p:tags r:id="rId65"/>
              </p:custDataLst>
            </p:nvPr>
          </p:nvSpPr>
          <p:spPr>
            <a:xfrm>
              <a:off x="10353675" y="340995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0" y="0"/>
                  </a:moveTo>
                  <a:lnTo>
                    <a:pt x="0" y="0"/>
                  </a:lnTo>
                  <a:lnTo>
                    <a:pt x="17900" y="20722"/>
                  </a:lnTo>
                  <a:lnTo>
                    <a:pt x="49409" y="66742"/>
                  </a:lnTo>
                  <a:lnTo>
                    <a:pt x="69772" y="90599"/>
                  </a:lnTo>
                  <a:lnTo>
                    <a:pt x="952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960"/>
            <p:cNvSpPr/>
            <p:nvPr>
              <p:custDataLst>
                <p:tags r:id="rId66"/>
              </p:custDataLst>
            </p:nvPr>
          </p:nvSpPr>
          <p:spPr>
            <a:xfrm>
              <a:off x="10363200" y="3424232"/>
              <a:ext cx="114301" cy="147644"/>
            </a:xfrm>
            <a:custGeom>
              <a:avLst/>
              <a:gdLst/>
              <a:ahLst/>
              <a:cxnLst/>
              <a:rect l="0" t="0" r="0" b="0"/>
              <a:pathLst>
                <a:path w="114301" h="147644">
                  <a:moveTo>
                    <a:pt x="114300" y="42868"/>
                  </a:moveTo>
                  <a:lnTo>
                    <a:pt x="114300" y="42868"/>
                  </a:lnTo>
                  <a:lnTo>
                    <a:pt x="113242" y="26601"/>
                  </a:lnTo>
                  <a:lnTo>
                    <a:pt x="106694" y="5945"/>
                  </a:lnTo>
                  <a:lnTo>
                    <a:pt x="103939" y="2378"/>
                  </a:lnTo>
                  <a:lnTo>
                    <a:pt x="101043" y="0"/>
                  </a:lnTo>
                  <a:lnTo>
                    <a:pt x="89357" y="180"/>
                  </a:lnTo>
                  <a:lnTo>
                    <a:pt x="81797" y="1709"/>
                  </a:lnTo>
                  <a:lnTo>
                    <a:pt x="67752" y="11875"/>
                  </a:lnTo>
                  <a:lnTo>
                    <a:pt x="35067" y="53329"/>
                  </a:lnTo>
                  <a:lnTo>
                    <a:pt x="15198" y="85034"/>
                  </a:lnTo>
                  <a:lnTo>
                    <a:pt x="0" y="14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961"/>
            <p:cNvSpPr/>
            <p:nvPr>
              <p:custDataLst>
                <p:tags r:id="rId67"/>
              </p:custDataLst>
            </p:nvPr>
          </p:nvSpPr>
          <p:spPr>
            <a:xfrm>
              <a:off x="10791825" y="3371850"/>
              <a:ext cx="65353" cy="200026"/>
            </a:xfrm>
            <a:custGeom>
              <a:avLst/>
              <a:gdLst/>
              <a:ahLst/>
              <a:cxnLst/>
              <a:rect l="0" t="0" r="0" b="0"/>
              <a:pathLst>
                <a:path w="65353" h="200026">
                  <a:moveTo>
                    <a:pt x="57150" y="0"/>
                  </a:moveTo>
                  <a:lnTo>
                    <a:pt x="57150" y="0"/>
                  </a:lnTo>
                  <a:lnTo>
                    <a:pt x="62207" y="0"/>
                  </a:lnTo>
                  <a:lnTo>
                    <a:pt x="63696" y="1058"/>
                  </a:lnTo>
                  <a:lnTo>
                    <a:pt x="64688" y="2822"/>
                  </a:lnTo>
                  <a:lnTo>
                    <a:pt x="65352" y="5057"/>
                  </a:lnTo>
                  <a:lnTo>
                    <a:pt x="56139" y="42842"/>
                  </a:lnTo>
                  <a:lnTo>
                    <a:pt x="39195" y="89837"/>
                  </a:lnTo>
                  <a:lnTo>
                    <a:pt x="23068" y="127851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962"/>
            <p:cNvSpPr/>
            <p:nvPr>
              <p:custDataLst>
                <p:tags r:id="rId68"/>
              </p:custDataLst>
            </p:nvPr>
          </p:nvSpPr>
          <p:spPr>
            <a:xfrm>
              <a:off x="9391650" y="3971925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13257" y="35691"/>
                  </a:lnTo>
                  <a:lnTo>
                    <a:pt x="27446" y="25627"/>
                  </a:lnTo>
                  <a:lnTo>
                    <a:pt x="66412" y="1274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963"/>
            <p:cNvSpPr/>
            <p:nvPr>
              <p:custDataLst>
                <p:tags r:id="rId69"/>
              </p:custDataLst>
            </p:nvPr>
          </p:nvSpPr>
          <p:spPr>
            <a:xfrm>
              <a:off x="9137368" y="3823074"/>
              <a:ext cx="92358" cy="329827"/>
            </a:xfrm>
            <a:custGeom>
              <a:avLst/>
              <a:gdLst/>
              <a:ahLst/>
              <a:cxnLst/>
              <a:rect l="0" t="0" r="0" b="0"/>
              <a:pathLst>
                <a:path w="92358" h="329827">
                  <a:moveTo>
                    <a:pt x="92357" y="44076"/>
                  </a:moveTo>
                  <a:lnTo>
                    <a:pt x="92357" y="44076"/>
                  </a:lnTo>
                  <a:lnTo>
                    <a:pt x="92357" y="8428"/>
                  </a:lnTo>
                  <a:lnTo>
                    <a:pt x="91299" y="4436"/>
                  </a:lnTo>
                  <a:lnTo>
                    <a:pt x="89535" y="1774"/>
                  </a:lnTo>
                  <a:lnTo>
                    <a:pt x="87300" y="0"/>
                  </a:lnTo>
                  <a:lnTo>
                    <a:pt x="83694" y="1992"/>
                  </a:lnTo>
                  <a:lnTo>
                    <a:pt x="68507" y="21024"/>
                  </a:lnTo>
                  <a:lnTo>
                    <a:pt x="38168" y="66858"/>
                  </a:lnTo>
                  <a:lnTo>
                    <a:pt x="16965" y="111242"/>
                  </a:lnTo>
                  <a:lnTo>
                    <a:pt x="6872" y="147938"/>
                  </a:lnTo>
                  <a:lnTo>
                    <a:pt x="0" y="190561"/>
                  </a:lnTo>
                  <a:lnTo>
                    <a:pt x="787" y="228943"/>
                  </a:lnTo>
                  <a:lnTo>
                    <a:pt x="7723" y="271007"/>
                  </a:lnTo>
                  <a:lnTo>
                    <a:pt x="10535" y="284263"/>
                  </a:lnTo>
                  <a:lnTo>
                    <a:pt x="15583" y="294159"/>
                  </a:lnTo>
                  <a:lnTo>
                    <a:pt x="29660" y="307977"/>
                  </a:lnTo>
                  <a:lnTo>
                    <a:pt x="63782" y="329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964"/>
            <p:cNvSpPr/>
            <p:nvPr>
              <p:custDataLst>
                <p:tags r:id="rId70"/>
              </p:custDataLst>
            </p:nvPr>
          </p:nvSpPr>
          <p:spPr>
            <a:xfrm>
              <a:off x="9317468" y="3926556"/>
              <a:ext cx="17033" cy="197770"/>
            </a:xfrm>
            <a:custGeom>
              <a:avLst/>
              <a:gdLst/>
              <a:ahLst/>
              <a:cxnLst/>
              <a:rect l="0" t="0" r="0" b="0"/>
              <a:pathLst>
                <a:path w="17033" h="197770">
                  <a:moveTo>
                    <a:pt x="17032" y="35844"/>
                  </a:moveTo>
                  <a:lnTo>
                    <a:pt x="17032" y="35844"/>
                  </a:lnTo>
                  <a:lnTo>
                    <a:pt x="17032" y="0"/>
                  </a:lnTo>
                  <a:lnTo>
                    <a:pt x="15974" y="13582"/>
                  </a:lnTo>
                  <a:lnTo>
                    <a:pt x="8831" y="60782"/>
                  </a:lnTo>
                  <a:lnTo>
                    <a:pt x="1222" y="107288"/>
                  </a:lnTo>
                  <a:lnTo>
                    <a:pt x="0" y="134036"/>
                  </a:lnTo>
                  <a:lnTo>
                    <a:pt x="7507" y="197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4965"/>
          <p:cNvSpPr/>
          <p:nvPr>
            <p:custDataLst>
              <p:tags r:id="rId3"/>
            </p:custDataLst>
          </p:nvPr>
        </p:nvSpPr>
        <p:spPr>
          <a:xfrm>
            <a:off x="2314575" y="3143250"/>
            <a:ext cx="1276351" cy="1057276"/>
          </a:xfrm>
          <a:custGeom>
            <a:avLst/>
            <a:gdLst/>
            <a:ahLst/>
            <a:cxnLst/>
            <a:rect l="0" t="0" r="0" b="0"/>
            <a:pathLst>
              <a:path w="1276351" h="1057276">
                <a:moveTo>
                  <a:pt x="0" y="1057275"/>
                </a:moveTo>
                <a:lnTo>
                  <a:pt x="0" y="1057275"/>
                </a:lnTo>
                <a:lnTo>
                  <a:pt x="46135" y="1015857"/>
                </a:lnTo>
                <a:lnTo>
                  <a:pt x="66233" y="995261"/>
                </a:lnTo>
                <a:lnTo>
                  <a:pt x="112275" y="954059"/>
                </a:lnTo>
                <a:lnTo>
                  <a:pt x="153388" y="907864"/>
                </a:lnTo>
                <a:lnTo>
                  <a:pt x="195099" y="870762"/>
                </a:lnTo>
                <a:lnTo>
                  <a:pt x="239853" y="831921"/>
                </a:lnTo>
                <a:lnTo>
                  <a:pt x="287226" y="785556"/>
                </a:lnTo>
                <a:lnTo>
                  <a:pt x="326030" y="742289"/>
                </a:lnTo>
                <a:lnTo>
                  <a:pt x="371762" y="696296"/>
                </a:lnTo>
                <a:lnTo>
                  <a:pt x="419138" y="655890"/>
                </a:lnTo>
                <a:lnTo>
                  <a:pt x="466730" y="609424"/>
                </a:lnTo>
                <a:lnTo>
                  <a:pt x="504826" y="566409"/>
                </a:lnTo>
                <a:lnTo>
                  <a:pt x="543984" y="524751"/>
                </a:lnTo>
                <a:lnTo>
                  <a:pt x="591386" y="485948"/>
                </a:lnTo>
                <a:lnTo>
                  <a:pt x="628897" y="457252"/>
                </a:lnTo>
                <a:lnTo>
                  <a:pt x="666823" y="425818"/>
                </a:lnTo>
                <a:lnTo>
                  <a:pt x="704872" y="392516"/>
                </a:lnTo>
                <a:lnTo>
                  <a:pt x="745779" y="362540"/>
                </a:lnTo>
                <a:lnTo>
                  <a:pt x="788591" y="333550"/>
                </a:lnTo>
                <a:lnTo>
                  <a:pt x="830909" y="304852"/>
                </a:lnTo>
                <a:lnTo>
                  <a:pt x="874140" y="276240"/>
                </a:lnTo>
                <a:lnTo>
                  <a:pt x="916582" y="247655"/>
                </a:lnTo>
                <a:lnTo>
                  <a:pt x="959850" y="219076"/>
                </a:lnTo>
                <a:lnTo>
                  <a:pt x="999480" y="193323"/>
                </a:lnTo>
                <a:lnTo>
                  <a:pt x="1045741" y="160601"/>
                </a:lnTo>
                <a:lnTo>
                  <a:pt x="1093058" y="131168"/>
                </a:lnTo>
                <a:lnTo>
                  <a:pt x="1140347" y="102149"/>
                </a:lnTo>
                <a:lnTo>
                  <a:pt x="1182672" y="70954"/>
                </a:lnTo>
                <a:lnTo>
                  <a:pt x="1212181" y="50038"/>
                </a:lnTo>
                <a:lnTo>
                  <a:pt x="1236170" y="35993"/>
                </a:lnTo>
                <a:lnTo>
                  <a:pt x="127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Shape-4966"/>
          <p:cNvSpPr/>
          <p:nvPr>
            <p:custDataLst>
              <p:tags r:id="rId4"/>
            </p:custDataLst>
          </p:nvPr>
        </p:nvSpPr>
        <p:spPr>
          <a:xfrm>
            <a:off x="6553200" y="3505200"/>
            <a:ext cx="619126" cy="200026"/>
          </a:xfrm>
          <a:custGeom>
            <a:avLst/>
            <a:gdLst/>
            <a:ahLst/>
            <a:cxnLst/>
            <a:rect l="0" t="0" r="0" b="0"/>
            <a:pathLst>
              <a:path w="619126" h="200026">
                <a:moveTo>
                  <a:pt x="0" y="200025"/>
                </a:moveTo>
                <a:lnTo>
                  <a:pt x="0" y="200025"/>
                </a:lnTo>
                <a:lnTo>
                  <a:pt x="36628" y="194968"/>
                </a:lnTo>
                <a:lnTo>
                  <a:pt x="81397" y="177232"/>
                </a:lnTo>
                <a:lnTo>
                  <a:pt x="118463" y="162440"/>
                </a:lnTo>
                <a:lnTo>
                  <a:pt x="160865" y="144270"/>
                </a:lnTo>
                <a:lnTo>
                  <a:pt x="208479" y="126844"/>
                </a:lnTo>
                <a:lnTo>
                  <a:pt x="252389" y="110138"/>
                </a:lnTo>
                <a:lnTo>
                  <a:pt x="299972" y="92841"/>
                </a:lnTo>
                <a:lnTo>
                  <a:pt x="335462" y="84301"/>
                </a:lnTo>
                <a:lnTo>
                  <a:pt x="372403" y="74156"/>
                </a:lnTo>
                <a:lnTo>
                  <a:pt x="408929" y="62592"/>
                </a:lnTo>
                <a:lnTo>
                  <a:pt x="442802" y="50397"/>
                </a:lnTo>
                <a:lnTo>
                  <a:pt x="478317" y="40743"/>
                </a:lnTo>
                <a:lnTo>
                  <a:pt x="513152" y="32924"/>
                </a:lnTo>
                <a:lnTo>
                  <a:pt x="557623" y="21515"/>
                </a:lnTo>
                <a:lnTo>
                  <a:pt x="6191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4967"/>
          <p:cNvSpPr/>
          <p:nvPr>
            <p:custDataLst>
              <p:tags r:id="rId5"/>
            </p:custDataLst>
          </p:nvPr>
        </p:nvSpPr>
        <p:spPr>
          <a:xfrm>
            <a:off x="8934450" y="3238500"/>
            <a:ext cx="2038351" cy="1181101"/>
          </a:xfrm>
          <a:custGeom>
            <a:avLst/>
            <a:gdLst/>
            <a:ahLst/>
            <a:cxnLst/>
            <a:rect l="0" t="0" r="0" b="0"/>
            <a:pathLst>
              <a:path w="2038351" h="1181101">
                <a:moveTo>
                  <a:pt x="0" y="1181100"/>
                </a:moveTo>
                <a:lnTo>
                  <a:pt x="0" y="1181100"/>
                </a:lnTo>
                <a:lnTo>
                  <a:pt x="37199" y="1136363"/>
                </a:lnTo>
                <a:lnTo>
                  <a:pt x="82824" y="1095559"/>
                </a:lnTo>
                <a:lnTo>
                  <a:pt x="124906" y="1060892"/>
                </a:lnTo>
                <a:lnTo>
                  <a:pt x="163196" y="1034079"/>
                </a:lnTo>
                <a:lnTo>
                  <a:pt x="207606" y="1002128"/>
                </a:lnTo>
                <a:lnTo>
                  <a:pt x="252323" y="970064"/>
                </a:lnTo>
                <a:lnTo>
                  <a:pt x="294425" y="942535"/>
                </a:lnTo>
                <a:lnTo>
                  <a:pt x="340414" y="914269"/>
                </a:lnTo>
                <a:lnTo>
                  <a:pt x="387554" y="880730"/>
                </a:lnTo>
                <a:lnTo>
                  <a:pt x="422012" y="859219"/>
                </a:lnTo>
                <a:lnTo>
                  <a:pt x="458495" y="839075"/>
                </a:lnTo>
                <a:lnTo>
                  <a:pt x="495876" y="819539"/>
                </a:lnTo>
                <a:lnTo>
                  <a:pt x="533657" y="797451"/>
                </a:lnTo>
                <a:lnTo>
                  <a:pt x="572672" y="773522"/>
                </a:lnTo>
                <a:lnTo>
                  <a:pt x="614707" y="748777"/>
                </a:lnTo>
                <a:lnTo>
                  <a:pt x="658084" y="723667"/>
                </a:lnTo>
                <a:lnTo>
                  <a:pt x="703116" y="697338"/>
                </a:lnTo>
                <a:lnTo>
                  <a:pt x="726977" y="682909"/>
                </a:lnTo>
                <a:lnTo>
                  <a:pt x="751352" y="667998"/>
                </a:lnTo>
                <a:lnTo>
                  <a:pt x="776067" y="653823"/>
                </a:lnTo>
                <a:lnTo>
                  <a:pt x="801012" y="640141"/>
                </a:lnTo>
                <a:lnTo>
                  <a:pt x="826108" y="626785"/>
                </a:lnTo>
                <a:lnTo>
                  <a:pt x="852363" y="612590"/>
                </a:lnTo>
                <a:lnTo>
                  <a:pt x="879392" y="597835"/>
                </a:lnTo>
                <a:lnTo>
                  <a:pt x="906937" y="582707"/>
                </a:lnTo>
                <a:lnTo>
                  <a:pt x="933766" y="567330"/>
                </a:lnTo>
                <a:lnTo>
                  <a:pt x="960119" y="551786"/>
                </a:lnTo>
                <a:lnTo>
                  <a:pt x="986155" y="536133"/>
                </a:lnTo>
                <a:lnTo>
                  <a:pt x="1013036" y="520405"/>
                </a:lnTo>
                <a:lnTo>
                  <a:pt x="1040482" y="504629"/>
                </a:lnTo>
                <a:lnTo>
                  <a:pt x="1068305" y="488819"/>
                </a:lnTo>
                <a:lnTo>
                  <a:pt x="1096379" y="472988"/>
                </a:lnTo>
                <a:lnTo>
                  <a:pt x="1124619" y="457142"/>
                </a:lnTo>
                <a:lnTo>
                  <a:pt x="1152971" y="441287"/>
                </a:lnTo>
                <a:lnTo>
                  <a:pt x="1181398" y="425424"/>
                </a:lnTo>
                <a:lnTo>
                  <a:pt x="1209873" y="409558"/>
                </a:lnTo>
                <a:lnTo>
                  <a:pt x="1238383" y="393689"/>
                </a:lnTo>
                <a:lnTo>
                  <a:pt x="1266914" y="377818"/>
                </a:lnTo>
                <a:lnTo>
                  <a:pt x="1295459" y="361945"/>
                </a:lnTo>
                <a:lnTo>
                  <a:pt x="1324015" y="346072"/>
                </a:lnTo>
                <a:lnTo>
                  <a:pt x="1351518" y="330198"/>
                </a:lnTo>
                <a:lnTo>
                  <a:pt x="1378320" y="314323"/>
                </a:lnTo>
                <a:lnTo>
                  <a:pt x="1404655" y="298449"/>
                </a:lnTo>
                <a:lnTo>
                  <a:pt x="1431737" y="283632"/>
                </a:lnTo>
                <a:lnTo>
                  <a:pt x="1459316" y="269522"/>
                </a:lnTo>
                <a:lnTo>
                  <a:pt x="1487228" y="255881"/>
                </a:lnTo>
                <a:lnTo>
                  <a:pt x="1514301" y="242554"/>
                </a:lnTo>
                <a:lnTo>
                  <a:pt x="1540818" y="229436"/>
                </a:lnTo>
                <a:lnTo>
                  <a:pt x="1566962" y="216457"/>
                </a:lnTo>
                <a:lnTo>
                  <a:pt x="1591800" y="203572"/>
                </a:lnTo>
                <a:lnTo>
                  <a:pt x="1639153" y="177965"/>
                </a:lnTo>
                <a:lnTo>
                  <a:pt x="1684893" y="152473"/>
                </a:lnTo>
                <a:lnTo>
                  <a:pt x="1728858" y="129149"/>
                </a:lnTo>
                <a:lnTo>
                  <a:pt x="1769564" y="111727"/>
                </a:lnTo>
                <a:lnTo>
                  <a:pt x="1808823" y="94107"/>
                </a:lnTo>
                <a:lnTo>
                  <a:pt x="1847438" y="76750"/>
                </a:lnTo>
                <a:lnTo>
                  <a:pt x="1885767" y="61981"/>
                </a:lnTo>
                <a:lnTo>
                  <a:pt x="1932933" y="41765"/>
                </a:lnTo>
                <a:lnTo>
                  <a:pt x="1978775" y="27427"/>
                </a:lnTo>
                <a:lnTo>
                  <a:pt x="2023290" y="7613"/>
                </a:lnTo>
                <a:lnTo>
                  <a:pt x="2038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Shape-4968"/>
          <p:cNvSpPr/>
          <p:nvPr>
            <p:custDataLst>
              <p:tags r:id="rId6"/>
            </p:custDataLst>
          </p:nvPr>
        </p:nvSpPr>
        <p:spPr>
          <a:xfrm>
            <a:off x="4572000" y="3333750"/>
            <a:ext cx="781051" cy="342901"/>
          </a:xfrm>
          <a:custGeom>
            <a:avLst/>
            <a:gdLst/>
            <a:ahLst/>
            <a:cxnLst/>
            <a:rect l="0" t="0" r="0" b="0"/>
            <a:pathLst>
              <a:path w="781051" h="342901">
                <a:moveTo>
                  <a:pt x="0" y="342900"/>
                </a:moveTo>
                <a:lnTo>
                  <a:pt x="0" y="342900"/>
                </a:lnTo>
                <a:lnTo>
                  <a:pt x="0" y="334699"/>
                </a:lnTo>
                <a:lnTo>
                  <a:pt x="5057" y="328711"/>
                </a:lnTo>
                <a:lnTo>
                  <a:pt x="48487" y="300946"/>
                </a:lnTo>
                <a:lnTo>
                  <a:pt x="89861" y="277905"/>
                </a:lnTo>
                <a:lnTo>
                  <a:pt x="137342" y="251157"/>
                </a:lnTo>
                <a:lnTo>
                  <a:pt x="179924" y="231874"/>
                </a:lnTo>
                <a:lnTo>
                  <a:pt x="213316" y="216296"/>
                </a:lnTo>
                <a:lnTo>
                  <a:pt x="250382" y="198790"/>
                </a:lnTo>
                <a:lnTo>
                  <a:pt x="291551" y="180426"/>
                </a:lnTo>
                <a:lnTo>
                  <a:pt x="331719" y="164504"/>
                </a:lnTo>
                <a:lnTo>
                  <a:pt x="371797" y="149313"/>
                </a:lnTo>
                <a:lnTo>
                  <a:pt x="414305" y="131978"/>
                </a:lnTo>
                <a:lnTo>
                  <a:pt x="455069" y="113690"/>
                </a:lnTo>
                <a:lnTo>
                  <a:pt x="495411" y="96038"/>
                </a:lnTo>
                <a:lnTo>
                  <a:pt x="538035" y="81136"/>
                </a:lnTo>
                <a:lnTo>
                  <a:pt x="578852" y="67458"/>
                </a:lnTo>
                <a:lnTo>
                  <a:pt x="618159" y="54323"/>
                </a:lnTo>
                <a:lnTo>
                  <a:pt x="656796" y="41430"/>
                </a:lnTo>
                <a:lnTo>
                  <a:pt x="692312" y="28644"/>
                </a:lnTo>
                <a:lnTo>
                  <a:pt x="739235" y="12367"/>
                </a:lnTo>
                <a:lnTo>
                  <a:pt x="781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871"/>
          <p:cNvGrpSpPr/>
          <p:nvPr/>
        </p:nvGrpSpPr>
        <p:grpSpPr>
          <a:xfrm>
            <a:off x="1143000" y="4859074"/>
            <a:ext cx="416587" cy="322527"/>
            <a:chOff x="1143000" y="4859074"/>
            <a:chExt cx="416587" cy="322527"/>
          </a:xfrm>
        </p:grpSpPr>
        <p:sp>
          <p:nvSpPr>
            <p:cNvPr id="193" name="SMARTInkShape-4969"/>
            <p:cNvSpPr/>
            <p:nvPr>
              <p:custDataLst>
                <p:tags r:id="rId54"/>
              </p:custDataLst>
            </p:nvPr>
          </p:nvSpPr>
          <p:spPr>
            <a:xfrm>
              <a:off x="1382449" y="4859074"/>
              <a:ext cx="177138" cy="322527"/>
            </a:xfrm>
            <a:custGeom>
              <a:avLst/>
              <a:gdLst/>
              <a:ahLst/>
              <a:cxnLst/>
              <a:rect l="0" t="0" r="0" b="0"/>
              <a:pathLst>
                <a:path w="177138" h="322527">
                  <a:moveTo>
                    <a:pt x="8201" y="8201"/>
                  </a:moveTo>
                  <a:lnTo>
                    <a:pt x="8201" y="8201"/>
                  </a:lnTo>
                  <a:lnTo>
                    <a:pt x="3144" y="8201"/>
                  </a:lnTo>
                  <a:lnTo>
                    <a:pt x="1655" y="7143"/>
                  </a:lnTo>
                  <a:lnTo>
                    <a:pt x="662" y="5379"/>
                  </a:lnTo>
                  <a:lnTo>
                    <a:pt x="0" y="3145"/>
                  </a:lnTo>
                  <a:lnTo>
                    <a:pt x="617" y="1656"/>
                  </a:lnTo>
                  <a:lnTo>
                    <a:pt x="2087" y="662"/>
                  </a:lnTo>
                  <a:lnTo>
                    <a:pt x="4125" y="0"/>
                  </a:lnTo>
                  <a:lnTo>
                    <a:pt x="41570" y="9212"/>
                  </a:lnTo>
                  <a:lnTo>
                    <a:pt x="87815" y="25268"/>
                  </a:lnTo>
                  <a:lnTo>
                    <a:pt x="127683" y="44340"/>
                  </a:lnTo>
                  <a:lnTo>
                    <a:pt x="142796" y="53896"/>
                  </a:lnTo>
                  <a:lnTo>
                    <a:pt x="162146" y="77127"/>
                  </a:lnTo>
                  <a:lnTo>
                    <a:pt x="171165" y="94926"/>
                  </a:lnTo>
                  <a:lnTo>
                    <a:pt x="177137" y="127854"/>
                  </a:lnTo>
                  <a:lnTo>
                    <a:pt x="173849" y="154308"/>
                  </a:lnTo>
                  <a:lnTo>
                    <a:pt x="162199" y="190873"/>
                  </a:lnTo>
                  <a:lnTo>
                    <a:pt x="139632" y="234973"/>
                  </a:lnTo>
                  <a:lnTo>
                    <a:pt x="106179" y="280045"/>
                  </a:lnTo>
                  <a:lnTo>
                    <a:pt x="74876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970"/>
            <p:cNvSpPr/>
            <p:nvPr>
              <p:custDataLst>
                <p:tags r:id="rId55"/>
              </p:custDataLst>
            </p:nvPr>
          </p:nvSpPr>
          <p:spPr>
            <a:xfrm>
              <a:off x="1178958" y="5048250"/>
              <a:ext cx="278368" cy="61756"/>
            </a:xfrm>
            <a:custGeom>
              <a:avLst/>
              <a:gdLst/>
              <a:ahLst/>
              <a:cxnLst/>
              <a:rect l="0" t="0" r="0" b="0"/>
              <a:pathLst>
                <a:path w="278368" h="61756">
                  <a:moveTo>
                    <a:pt x="21192" y="47625"/>
                  </a:moveTo>
                  <a:lnTo>
                    <a:pt x="21192" y="47625"/>
                  </a:lnTo>
                  <a:lnTo>
                    <a:pt x="12529" y="55229"/>
                  </a:lnTo>
                  <a:lnTo>
                    <a:pt x="516" y="61755"/>
                  </a:lnTo>
                  <a:lnTo>
                    <a:pt x="0" y="61278"/>
                  </a:lnTo>
                  <a:lnTo>
                    <a:pt x="714" y="59902"/>
                  </a:lnTo>
                  <a:lnTo>
                    <a:pt x="40940" y="51147"/>
                  </a:lnTo>
                  <a:lnTo>
                    <a:pt x="87721" y="47611"/>
                  </a:lnTo>
                  <a:lnTo>
                    <a:pt x="133582" y="37469"/>
                  </a:lnTo>
                  <a:lnTo>
                    <a:pt x="173215" y="25276"/>
                  </a:lnTo>
                  <a:lnTo>
                    <a:pt x="203763" y="18995"/>
                  </a:lnTo>
                  <a:lnTo>
                    <a:pt x="278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971"/>
            <p:cNvSpPr/>
            <p:nvPr>
              <p:custDataLst>
                <p:tags r:id="rId56"/>
              </p:custDataLst>
            </p:nvPr>
          </p:nvSpPr>
          <p:spPr>
            <a:xfrm>
              <a:off x="1143000" y="5000625"/>
              <a:ext cx="257176" cy="18659"/>
            </a:xfrm>
            <a:custGeom>
              <a:avLst/>
              <a:gdLst/>
              <a:ahLst/>
              <a:cxnLst/>
              <a:rect l="0" t="0" r="0" b="0"/>
              <a:pathLst>
                <a:path w="257176" h="18659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113" y="18658"/>
                  </a:lnTo>
                  <a:lnTo>
                    <a:pt x="52981" y="10814"/>
                  </a:lnTo>
                  <a:lnTo>
                    <a:pt x="99875" y="8721"/>
                  </a:lnTo>
                  <a:lnTo>
                    <a:pt x="146698" y="1358"/>
                  </a:lnTo>
                  <a:lnTo>
                    <a:pt x="187752" y="402"/>
                  </a:lnTo>
                  <a:lnTo>
                    <a:pt x="230020" y="119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872"/>
          <p:cNvGrpSpPr/>
          <p:nvPr/>
        </p:nvGrpSpPr>
        <p:grpSpPr>
          <a:xfrm>
            <a:off x="2163516" y="4850057"/>
            <a:ext cx="782900" cy="350594"/>
            <a:chOff x="2163516" y="4850057"/>
            <a:chExt cx="782900" cy="350594"/>
          </a:xfrm>
        </p:grpSpPr>
        <p:sp>
          <p:nvSpPr>
            <p:cNvPr id="197" name="SMARTInkShape-4972"/>
            <p:cNvSpPr/>
            <p:nvPr>
              <p:custDataLst>
                <p:tags r:id="rId47"/>
              </p:custDataLst>
            </p:nvPr>
          </p:nvSpPr>
          <p:spPr>
            <a:xfrm>
              <a:off x="2163516" y="4850057"/>
              <a:ext cx="122093" cy="350594"/>
            </a:xfrm>
            <a:custGeom>
              <a:avLst/>
              <a:gdLst/>
              <a:ahLst/>
              <a:cxnLst/>
              <a:rect l="0" t="0" r="0" b="0"/>
              <a:pathLst>
                <a:path w="122093" h="350594">
                  <a:moveTo>
                    <a:pt x="112959" y="26743"/>
                  </a:moveTo>
                  <a:lnTo>
                    <a:pt x="112959" y="26743"/>
                  </a:lnTo>
                  <a:lnTo>
                    <a:pt x="118015" y="21687"/>
                  </a:lnTo>
                  <a:lnTo>
                    <a:pt x="120498" y="16382"/>
                  </a:lnTo>
                  <a:lnTo>
                    <a:pt x="122092" y="4353"/>
                  </a:lnTo>
                  <a:lnTo>
                    <a:pt x="121164" y="2291"/>
                  </a:lnTo>
                  <a:lnTo>
                    <a:pt x="119487" y="917"/>
                  </a:lnTo>
                  <a:lnTo>
                    <a:pt x="117311" y="0"/>
                  </a:lnTo>
                  <a:lnTo>
                    <a:pt x="109249" y="4627"/>
                  </a:lnTo>
                  <a:lnTo>
                    <a:pt x="91883" y="19787"/>
                  </a:lnTo>
                  <a:lnTo>
                    <a:pt x="64649" y="61628"/>
                  </a:lnTo>
                  <a:lnTo>
                    <a:pt x="48903" y="85762"/>
                  </a:lnTo>
                  <a:lnTo>
                    <a:pt x="24208" y="131764"/>
                  </a:lnTo>
                  <a:lnTo>
                    <a:pt x="5447" y="179176"/>
                  </a:lnTo>
                  <a:lnTo>
                    <a:pt x="0" y="219366"/>
                  </a:lnTo>
                  <a:lnTo>
                    <a:pt x="1173" y="259971"/>
                  </a:lnTo>
                  <a:lnTo>
                    <a:pt x="8948" y="286328"/>
                  </a:lnTo>
                  <a:lnTo>
                    <a:pt x="19460" y="303686"/>
                  </a:lnTo>
                  <a:lnTo>
                    <a:pt x="43455" y="328509"/>
                  </a:lnTo>
                  <a:lnTo>
                    <a:pt x="82487" y="342403"/>
                  </a:lnTo>
                  <a:lnTo>
                    <a:pt x="112959" y="350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973"/>
            <p:cNvSpPr/>
            <p:nvPr>
              <p:custDataLst>
                <p:tags r:id="rId48"/>
              </p:custDataLst>
            </p:nvPr>
          </p:nvSpPr>
          <p:spPr>
            <a:xfrm>
              <a:off x="2867025" y="4857750"/>
              <a:ext cx="79391" cy="323851"/>
            </a:xfrm>
            <a:custGeom>
              <a:avLst/>
              <a:gdLst/>
              <a:ahLst/>
              <a:cxnLst/>
              <a:rect l="0" t="0" r="0" b="0"/>
              <a:pathLst>
                <a:path w="79391" h="323851">
                  <a:moveTo>
                    <a:pt x="38100" y="0"/>
                  </a:moveTo>
                  <a:lnTo>
                    <a:pt x="38100" y="0"/>
                  </a:lnTo>
                  <a:lnTo>
                    <a:pt x="43156" y="5056"/>
                  </a:lnTo>
                  <a:lnTo>
                    <a:pt x="57397" y="47559"/>
                  </a:lnTo>
                  <a:lnTo>
                    <a:pt x="69899" y="85711"/>
                  </a:lnTo>
                  <a:lnTo>
                    <a:pt x="79390" y="124409"/>
                  </a:lnTo>
                  <a:lnTo>
                    <a:pt x="78791" y="169389"/>
                  </a:lnTo>
                  <a:lnTo>
                    <a:pt x="71912" y="206117"/>
                  </a:lnTo>
                  <a:lnTo>
                    <a:pt x="58114" y="247221"/>
                  </a:lnTo>
                  <a:lnTo>
                    <a:pt x="35563" y="28785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974"/>
            <p:cNvSpPr/>
            <p:nvPr>
              <p:custDataLst>
                <p:tags r:id="rId49"/>
              </p:custDataLst>
            </p:nvPr>
          </p:nvSpPr>
          <p:spPr>
            <a:xfrm>
              <a:off x="2819400" y="49815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975"/>
            <p:cNvSpPr/>
            <p:nvPr>
              <p:custDataLst>
                <p:tags r:id="rId50"/>
              </p:custDataLst>
            </p:nvPr>
          </p:nvSpPr>
          <p:spPr>
            <a:xfrm>
              <a:off x="2790825" y="50768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2385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976"/>
            <p:cNvSpPr/>
            <p:nvPr>
              <p:custDataLst>
                <p:tags r:id="rId51"/>
              </p:custDataLst>
            </p:nvPr>
          </p:nvSpPr>
          <p:spPr>
            <a:xfrm>
              <a:off x="2600325" y="4906699"/>
              <a:ext cx="152401" cy="227277"/>
            </a:xfrm>
            <a:custGeom>
              <a:avLst/>
              <a:gdLst/>
              <a:ahLst/>
              <a:cxnLst/>
              <a:rect l="0" t="0" r="0" b="0"/>
              <a:pathLst>
                <a:path w="152401" h="227277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3145"/>
                  </a:lnTo>
                  <a:lnTo>
                    <a:pt x="151342" y="1656"/>
                  </a:lnTo>
                  <a:lnTo>
                    <a:pt x="149578" y="662"/>
                  </a:lnTo>
                  <a:lnTo>
                    <a:pt x="147344" y="0"/>
                  </a:lnTo>
                  <a:lnTo>
                    <a:pt x="144796" y="617"/>
                  </a:lnTo>
                  <a:lnTo>
                    <a:pt x="135095" y="7601"/>
                  </a:lnTo>
                  <a:lnTo>
                    <a:pt x="121402" y="21546"/>
                  </a:lnTo>
                  <a:lnTo>
                    <a:pt x="89277" y="64053"/>
                  </a:lnTo>
                  <a:lnTo>
                    <a:pt x="62713" y="105592"/>
                  </a:lnTo>
                  <a:lnTo>
                    <a:pt x="37945" y="146482"/>
                  </a:lnTo>
                  <a:lnTo>
                    <a:pt x="21826" y="171588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977"/>
            <p:cNvSpPr/>
            <p:nvPr>
              <p:custDataLst>
                <p:tags r:id="rId52"/>
              </p:custDataLst>
            </p:nvPr>
          </p:nvSpPr>
          <p:spPr>
            <a:xfrm>
              <a:off x="2563549" y="4947512"/>
              <a:ext cx="141552" cy="167414"/>
            </a:xfrm>
            <a:custGeom>
              <a:avLst/>
              <a:gdLst/>
              <a:ahLst/>
              <a:cxnLst/>
              <a:rect l="0" t="0" r="0" b="0"/>
              <a:pathLst>
                <a:path w="141552" h="167414">
                  <a:moveTo>
                    <a:pt x="8201" y="5488"/>
                  </a:moveTo>
                  <a:lnTo>
                    <a:pt x="8201" y="5488"/>
                  </a:lnTo>
                  <a:lnTo>
                    <a:pt x="3145" y="5488"/>
                  </a:lnTo>
                  <a:lnTo>
                    <a:pt x="1655" y="4430"/>
                  </a:lnTo>
                  <a:lnTo>
                    <a:pt x="662" y="2666"/>
                  </a:lnTo>
                  <a:lnTo>
                    <a:pt x="0" y="432"/>
                  </a:lnTo>
                  <a:lnTo>
                    <a:pt x="617" y="0"/>
                  </a:lnTo>
                  <a:lnTo>
                    <a:pt x="4125" y="2344"/>
                  </a:lnTo>
                  <a:lnTo>
                    <a:pt x="49887" y="41703"/>
                  </a:lnTo>
                  <a:lnTo>
                    <a:pt x="86337" y="82694"/>
                  </a:lnTo>
                  <a:lnTo>
                    <a:pt x="120262" y="125669"/>
                  </a:lnTo>
                  <a:lnTo>
                    <a:pt x="126798" y="135808"/>
                  </a:lnTo>
                  <a:lnTo>
                    <a:pt x="141551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978"/>
            <p:cNvSpPr/>
            <p:nvPr>
              <p:custDataLst>
                <p:tags r:id="rId53"/>
              </p:custDataLst>
            </p:nvPr>
          </p:nvSpPr>
          <p:spPr>
            <a:xfrm>
              <a:off x="2276087" y="4887649"/>
              <a:ext cx="219464" cy="264815"/>
            </a:xfrm>
            <a:custGeom>
              <a:avLst/>
              <a:gdLst/>
              <a:ahLst/>
              <a:cxnLst/>
              <a:rect l="0" t="0" r="0" b="0"/>
              <a:pathLst>
                <a:path w="219464" h="264815">
                  <a:moveTo>
                    <a:pt x="190888" y="8201"/>
                  </a:moveTo>
                  <a:lnTo>
                    <a:pt x="190888" y="8201"/>
                  </a:lnTo>
                  <a:lnTo>
                    <a:pt x="199089" y="8201"/>
                  </a:lnTo>
                  <a:lnTo>
                    <a:pt x="199530" y="7143"/>
                  </a:lnTo>
                  <a:lnTo>
                    <a:pt x="200297" y="0"/>
                  </a:lnTo>
                  <a:lnTo>
                    <a:pt x="165687" y="12050"/>
                  </a:lnTo>
                  <a:lnTo>
                    <a:pt x="124261" y="38686"/>
                  </a:lnTo>
                  <a:lnTo>
                    <a:pt x="84865" y="66020"/>
                  </a:lnTo>
                  <a:lnTo>
                    <a:pt x="40824" y="101639"/>
                  </a:lnTo>
                  <a:lnTo>
                    <a:pt x="34234" y="110760"/>
                  </a:lnTo>
                  <a:lnTo>
                    <a:pt x="32477" y="114674"/>
                  </a:lnTo>
                  <a:lnTo>
                    <a:pt x="34481" y="117283"/>
                  </a:lnTo>
                  <a:lnTo>
                    <a:pt x="45173" y="120182"/>
                  </a:lnTo>
                  <a:lnTo>
                    <a:pt x="76632" y="125018"/>
                  </a:lnTo>
                  <a:lnTo>
                    <a:pt x="95651" y="129950"/>
                  </a:lnTo>
                  <a:lnTo>
                    <a:pt x="101997" y="130642"/>
                  </a:lnTo>
                  <a:lnTo>
                    <a:pt x="106227" y="133220"/>
                  </a:lnTo>
                  <a:lnTo>
                    <a:pt x="109047" y="137056"/>
                  </a:lnTo>
                  <a:lnTo>
                    <a:pt x="110928" y="141729"/>
                  </a:lnTo>
                  <a:lnTo>
                    <a:pt x="110194" y="152566"/>
                  </a:lnTo>
                  <a:lnTo>
                    <a:pt x="108517" y="158420"/>
                  </a:lnTo>
                  <a:lnTo>
                    <a:pt x="98187" y="170568"/>
                  </a:lnTo>
                  <a:lnTo>
                    <a:pt x="80165" y="189307"/>
                  </a:lnTo>
                  <a:lnTo>
                    <a:pt x="69711" y="201935"/>
                  </a:lnTo>
                  <a:lnTo>
                    <a:pt x="45975" y="219885"/>
                  </a:lnTo>
                  <a:lnTo>
                    <a:pt x="22009" y="232377"/>
                  </a:lnTo>
                  <a:lnTo>
                    <a:pt x="1393" y="249336"/>
                  </a:lnTo>
                  <a:lnTo>
                    <a:pt x="0" y="252566"/>
                  </a:lnTo>
                  <a:lnTo>
                    <a:pt x="1188" y="255778"/>
                  </a:lnTo>
                  <a:lnTo>
                    <a:pt x="4096" y="258977"/>
                  </a:lnTo>
                  <a:lnTo>
                    <a:pt x="12972" y="262532"/>
                  </a:lnTo>
                  <a:lnTo>
                    <a:pt x="40974" y="264814"/>
                  </a:lnTo>
                  <a:lnTo>
                    <a:pt x="78137" y="258719"/>
                  </a:lnTo>
                  <a:lnTo>
                    <a:pt x="122324" y="253595"/>
                  </a:lnTo>
                  <a:lnTo>
                    <a:pt x="157873" y="245658"/>
                  </a:lnTo>
                  <a:lnTo>
                    <a:pt x="219463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873"/>
          <p:cNvGrpSpPr/>
          <p:nvPr/>
        </p:nvGrpSpPr>
        <p:grpSpPr>
          <a:xfrm>
            <a:off x="3324225" y="4859225"/>
            <a:ext cx="1190626" cy="441054"/>
            <a:chOff x="3324225" y="4859225"/>
            <a:chExt cx="1190626" cy="441054"/>
          </a:xfrm>
        </p:grpSpPr>
        <p:sp>
          <p:nvSpPr>
            <p:cNvPr id="205" name="SMARTInkShape-4979"/>
            <p:cNvSpPr/>
            <p:nvPr>
              <p:custDataLst>
                <p:tags r:id="rId40"/>
              </p:custDataLst>
            </p:nvPr>
          </p:nvSpPr>
          <p:spPr>
            <a:xfrm>
              <a:off x="4505325" y="4914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980"/>
            <p:cNvSpPr/>
            <p:nvPr>
              <p:custDataLst>
                <p:tags r:id="rId41"/>
              </p:custDataLst>
            </p:nvPr>
          </p:nvSpPr>
          <p:spPr>
            <a:xfrm>
              <a:off x="4438650" y="5048250"/>
              <a:ext cx="18543" cy="76201"/>
            </a:xfrm>
            <a:custGeom>
              <a:avLst/>
              <a:gdLst/>
              <a:ahLst/>
              <a:cxnLst/>
              <a:rect l="0" t="0" r="0" b="0"/>
              <a:pathLst>
                <a:path w="18543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6005"/>
                  </a:lnTo>
                  <a:lnTo>
                    <a:pt x="18542" y="3879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981"/>
            <p:cNvSpPr/>
            <p:nvPr>
              <p:custDataLst>
                <p:tags r:id="rId42"/>
              </p:custDataLst>
            </p:nvPr>
          </p:nvSpPr>
          <p:spPr>
            <a:xfrm>
              <a:off x="4238625" y="4888973"/>
              <a:ext cx="171451" cy="216428"/>
            </a:xfrm>
            <a:custGeom>
              <a:avLst/>
              <a:gdLst/>
              <a:ahLst/>
              <a:cxnLst/>
              <a:rect l="0" t="0" r="0" b="0"/>
              <a:pathLst>
                <a:path w="171451" h="216428">
                  <a:moveTo>
                    <a:pt x="171450" y="16402"/>
                  </a:moveTo>
                  <a:lnTo>
                    <a:pt x="171450" y="16402"/>
                  </a:lnTo>
                  <a:lnTo>
                    <a:pt x="171450" y="6289"/>
                  </a:lnTo>
                  <a:lnTo>
                    <a:pt x="170392" y="3310"/>
                  </a:lnTo>
                  <a:lnTo>
                    <a:pt x="168628" y="1324"/>
                  </a:lnTo>
                  <a:lnTo>
                    <a:pt x="166393" y="0"/>
                  </a:lnTo>
                  <a:lnTo>
                    <a:pt x="155445" y="4174"/>
                  </a:lnTo>
                  <a:lnTo>
                    <a:pt x="141053" y="14142"/>
                  </a:lnTo>
                  <a:lnTo>
                    <a:pt x="102777" y="57060"/>
                  </a:lnTo>
                  <a:lnTo>
                    <a:pt x="66665" y="102268"/>
                  </a:lnTo>
                  <a:lnTo>
                    <a:pt x="29798" y="149682"/>
                  </a:lnTo>
                  <a:lnTo>
                    <a:pt x="0" y="21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982"/>
            <p:cNvSpPr/>
            <p:nvPr>
              <p:custDataLst>
                <p:tags r:id="rId43"/>
              </p:custDataLst>
            </p:nvPr>
          </p:nvSpPr>
          <p:spPr>
            <a:xfrm>
              <a:off x="4219575" y="4914900"/>
              <a:ext cx="161926" cy="180976"/>
            </a:xfrm>
            <a:custGeom>
              <a:avLst/>
              <a:gdLst/>
              <a:ahLst/>
              <a:cxnLst/>
              <a:rect l="0" t="0" r="0" b="0"/>
              <a:pathLst>
                <a:path w="161926" h="18097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5645"/>
                  </a:lnTo>
                  <a:lnTo>
                    <a:pt x="61273" y="43436"/>
                  </a:lnTo>
                  <a:lnTo>
                    <a:pt x="97450" y="87056"/>
                  </a:lnTo>
                  <a:lnTo>
                    <a:pt x="116303" y="112250"/>
                  </a:lnTo>
                  <a:lnTo>
                    <a:pt x="144197" y="159539"/>
                  </a:lnTo>
                  <a:lnTo>
                    <a:pt x="151028" y="174153"/>
                  </a:lnTo>
                  <a:lnTo>
                    <a:pt x="1619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983"/>
            <p:cNvSpPr/>
            <p:nvPr>
              <p:custDataLst>
                <p:tags r:id="rId44"/>
              </p:custDataLst>
            </p:nvPr>
          </p:nvSpPr>
          <p:spPr>
            <a:xfrm>
              <a:off x="3910630" y="4859225"/>
              <a:ext cx="232746" cy="255486"/>
            </a:xfrm>
            <a:custGeom>
              <a:avLst/>
              <a:gdLst/>
              <a:ahLst/>
              <a:cxnLst/>
              <a:rect l="0" t="0" r="0" b="0"/>
              <a:pathLst>
                <a:path w="232746" h="255486">
                  <a:moveTo>
                    <a:pt x="166070" y="27100"/>
                  </a:moveTo>
                  <a:lnTo>
                    <a:pt x="166070" y="27100"/>
                  </a:lnTo>
                  <a:lnTo>
                    <a:pt x="174733" y="19496"/>
                  </a:lnTo>
                  <a:lnTo>
                    <a:pt x="188863" y="11912"/>
                  </a:lnTo>
                  <a:lnTo>
                    <a:pt x="200222" y="8137"/>
                  </a:lnTo>
                  <a:lnTo>
                    <a:pt x="211712" y="0"/>
                  </a:lnTo>
                  <a:lnTo>
                    <a:pt x="195207" y="16968"/>
                  </a:lnTo>
                  <a:lnTo>
                    <a:pt x="156695" y="33761"/>
                  </a:lnTo>
                  <a:lnTo>
                    <a:pt x="111145" y="53541"/>
                  </a:lnTo>
                  <a:lnTo>
                    <a:pt x="66203" y="73010"/>
                  </a:lnTo>
                  <a:lnTo>
                    <a:pt x="21855" y="88415"/>
                  </a:lnTo>
                  <a:lnTo>
                    <a:pt x="6725" y="97743"/>
                  </a:lnTo>
                  <a:lnTo>
                    <a:pt x="0" y="105416"/>
                  </a:lnTo>
                  <a:lnTo>
                    <a:pt x="323" y="108945"/>
                  </a:lnTo>
                  <a:lnTo>
                    <a:pt x="2656" y="112355"/>
                  </a:lnTo>
                  <a:lnTo>
                    <a:pt x="11950" y="118966"/>
                  </a:lnTo>
                  <a:lnTo>
                    <a:pt x="33974" y="127580"/>
                  </a:lnTo>
                  <a:lnTo>
                    <a:pt x="77505" y="136366"/>
                  </a:lnTo>
                  <a:lnTo>
                    <a:pt x="123371" y="148010"/>
                  </a:lnTo>
                  <a:lnTo>
                    <a:pt x="140390" y="154216"/>
                  </a:lnTo>
                  <a:lnTo>
                    <a:pt x="143659" y="158411"/>
                  </a:lnTo>
                  <a:lnTo>
                    <a:pt x="143721" y="163324"/>
                  </a:lnTo>
                  <a:lnTo>
                    <a:pt x="136518" y="177529"/>
                  </a:lnTo>
                  <a:lnTo>
                    <a:pt x="128594" y="186032"/>
                  </a:lnTo>
                  <a:lnTo>
                    <a:pt x="107341" y="200604"/>
                  </a:lnTo>
                  <a:lnTo>
                    <a:pt x="69148" y="217204"/>
                  </a:lnTo>
                  <a:lnTo>
                    <a:pt x="36894" y="242656"/>
                  </a:lnTo>
                  <a:lnTo>
                    <a:pt x="34575" y="247433"/>
                  </a:lnTo>
                  <a:lnTo>
                    <a:pt x="33957" y="250189"/>
                  </a:lnTo>
                  <a:lnTo>
                    <a:pt x="35661" y="252026"/>
                  </a:lnTo>
                  <a:lnTo>
                    <a:pt x="43199" y="254067"/>
                  </a:lnTo>
                  <a:lnTo>
                    <a:pt x="86442" y="255485"/>
                  </a:lnTo>
                  <a:lnTo>
                    <a:pt x="110726" y="252815"/>
                  </a:lnTo>
                  <a:lnTo>
                    <a:pt x="147377" y="242430"/>
                  </a:lnTo>
                  <a:lnTo>
                    <a:pt x="185814" y="233306"/>
                  </a:lnTo>
                  <a:lnTo>
                    <a:pt x="232745" y="21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984"/>
            <p:cNvSpPr/>
            <p:nvPr>
              <p:custDataLst>
                <p:tags r:id="rId45"/>
              </p:custDataLst>
            </p:nvPr>
          </p:nvSpPr>
          <p:spPr>
            <a:xfrm>
              <a:off x="3621441" y="4977807"/>
              <a:ext cx="145138" cy="322472"/>
            </a:xfrm>
            <a:custGeom>
              <a:avLst/>
              <a:gdLst/>
              <a:ahLst/>
              <a:cxnLst/>
              <a:rect l="0" t="0" r="0" b="0"/>
              <a:pathLst>
                <a:path w="145138" h="322472">
                  <a:moveTo>
                    <a:pt x="17109" y="79968"/>
                  </a:moveTo>
                  <a:lnTo>
                    <a:pt x="17109" y="79968"/>
                  </a:lnTo>
                  <a:lnTo>
                    <a:pt x="17109" y="85024"/>
                  </a:lnTo>
                  <a:lnTo>
                    <a:pt x="8908" y="110560"/>
                  </a:lnTo>
                  <a:lnTo>
                    <a:pt x="7846" y="153548"/>
                  </a:lnTo>
                  <a:lnTo>
                    <a:pt x="7636" y="198258"/>
                  </a:lnTo>
                  <a:lnTo>
                    <a:pt x="7594" y="238213"/>
                  </a:lnTo>
                  <a:lnTo>
                    <a:pt x="7586" y="285812"/>
                  </a:lnTo>
                  <a:lnTo>
                    <a:pt x="7584" y="321486"/>
                  </a:lnTo>
                  <a:lnTo>
                    <a:pt x="6526" y="322471"/>
                  </a:lnTo>
                  <a:lnTo>
                    <a:pt x="4762" y="322071"/>
                  </a:lnTo>
                  <a:lnTo>
                    <a:pt x="2527" y="320744"/>
                  </a:lnTo>
                  <a:lnTo>
                    <a:pt x="45" y="310805"/>
                  </a:lnTo>
                  <a:lnTo>
                    <a:pt x="0" y="294746"/>
                  </a:lnTo>
                  <a:lnTo>
                    <a:pt x="5772" y="252765"/>
                  </a:lnTo>
                  <a:lnTo>
                    <a:pt x="7047" y="214775"/>
                  </a:lnTo>
                  <a:lnTo>
                    <a:pt x="10247" y="171769"/>
                  </a:lnTo>
                  <a:lnTo>
                    <a:pt x="17898" y="130452"/>
                  </a:lnTo>
                  <a:lnTo>
                    <a:pt x="26868" y="86459"/>
                  </a:lnTo>
                  <a:lnTo>
                    <a:pt x="39380" y="43150"/>
                  </a:lnTo>
                  <a:lnTo>
                    <a:pt x="58986" y="13673"/>
                  </a:lnTo>
                  <a:lnTo>
                    <a:pt x="75938" y="2879"/>
                  </a:lnTo>
                  <a:lnTo>
                    <a:pt x="84903" y="0"/>
                  </a:lnTo>
                  <a:lnTo>
                    <a:pt x="92997" y="198"/>
                  </a:lnTo>
                  <a:lnTo>
                    <a:pt x="127774" y="16206"/>
                  </a:lnTo>
                  <a:lnTo>
                    <a:pt x="132161" y="21585"/>
                  </a:lnTo>
                  <a:lnTo>
                    <a:pt x="144835" y="62010"/>
                  </a:lnTo>
                  <a:lnTo>
                    <a:pt x="145137" y="77631"/>
                  </a:lnTo>
                  <a:lnTo>
                    <a:pt x="140686" y="92688"/>
                  </a:lnTo>
                  <a:lnTo>
                    <a:pt x="120581" y="125401"/>
                  </a:lnTo>
                  <a:lnTo>
                    <a:pt x="91170" y="152560"/>
                  </a:lnTo>
                  <a:lnTo>
                    <a:pt x="62391" y="169645"/>
                  </a:lnTo>
                  <a:lnTo>
                    <a:pt x="26634" y="165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985"/>
            <p:cNvSpPr/>
            <p:nvPr>
              <p:custDataLst>
                <p:tags r:id="rId46"/>
              </p:custDataLst>
            </p:nvPr>
          </p:nvSpPr>
          <p:spPr>
            <a:xfrm>
              <a:off x="3324225" y="51149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3848" y="9525"/>
                  </a:lnTo>
                  <a:lnTo>
                    <a:pt x="88377" y="9525"/>
                  </a:lnTo>
                  <a:lnTo>
                    <a:pt x="126818" y="952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874"/>
          <p:cNvGrpSpPr/>
          <p:nvPr/>
        </p:nvGrpSpPr>
        <p:grpSpPr>
          <a:xfrm>
            <a:off x="4930489" y="5038725"/>
            <a:ext cx="222537" cy="103185"/>
            <a:chOff x="4930489" y="5038725"/>
            <a:chExt cx="222537" cy="103185"/>
          </a:xfrm>
        </p:grpSpPr>
        <p:sp>
          <p:nvSpPr>
            <p:cNvPr id="213" name="SMARTInkShape-4986"/>
            <p:cNvSpPr/>
            <p:nvPr>
              <p:custDataLst>
                <p:tags r:id="rId38"/>
              </p:custDataLst>
            </p:nvPr>
          </p:nvSpPr>
          <p:spPr>
            <a:xfrm>
              <a:off x="4930489" y="5105400"/>
              <a:ext cx="222537" cy="36510"/>
            </a:xfrm>
            <a:custGeom>
              <a:avLst/>
              <a:gdLst/>
              <a:ahLst/>
              <a:cxnLst/>
              <a:rect l="0" t="0" r="0" b="0"/>
              <a:pathLst>
                <a:path w="222537" h="36510">
                  <a:moveTo>
                    <a:pt x="32036" y="0"/>
                  </a:moveTo>
                  <a:lnTo>
                    <a:pt x="32036" y="0"/>
                  </a:lnTo>
                  <a:lnTo>
                    <a:pt x="9243" y="21734"/>
                  </a:lnTo>
                  <a:lnTo>
                    <a:pt x="1444" y="25534"/>
                  </a:lnTo>
                  <a:lnTo>
                    <a:pt x="0" y="27606"/>
                  </a:lnTo>
                  <a:lnTo>
                    <a:pt x="95" y="30046"/>
                  </a:lnTo>
                  <a:lnTo>
                    <a:pt x="1217" y="32731"/>
                  </a:lnTo>
                  <a:lnTo>
                    <a:pt x="4082" y="34520"/>
                  </a:lnTo>
                  <a:lnTo>
                    <a:pt x="12910" y="36509"/>
                  </a:lnTo>
                  <a:lnTo>
                    <a:pt x="57047" y="30352"/>
                  </a:lnTo>
                  <a:lnTo>
                    <a:pt x="100477" y="28927"/>
                  </a:lnTo>
                  <a:lnTo>
                    <a:pt x="146920" y="21040"/>
                  </a:lnTo>
                  <a:lnTo>
                    <a:pt x="186490" y="12349"/>
                  </a:lnTo>
                  <a:lnTo>
                    <a:pt x="2225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987"/>
            <p:cNvSpPr/>
            <p:nvPr>
              <p:custDataLst>
                <p:tags r:id="rId39"/>
              </p:custDataLst>
            </p:nvPr>
          </p:nvSpPr>
          <p:spPr>
            <a:xfrm>
              <a:off x="4933950" y="5038725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3273" y="0"/>
                  </a:lnTo>
                  <a:lnTo>
                    <a:pt x="8690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875"/>
          <p:cNvGrpSpPr/>
          <p:nvPr/>
        </p:nvGrpSpPr>
        <p:grpSpPr>
          <a:xfrm>
            <a:off x="5591175" y="4947250"/>
            <a:ext cx="511692" cy="354536"/>
            <a:chOff x="5591175" y="4947250"/>
            <a:chExt cx="511692" cy="354536"/>
          </a:xfrm>
        </p:grpSpPr>
        <p:sp>
          <p:nvSpPr>
            <p:cNvPr id="216" name="SMARTInkShape-4988"/>
            <p:cNvSpPr/>
            <p:nvPr>
              <p:custDataLst>
                <p:tags r:id="rId35"/>
              </p:custDataLst>
            </p:nvPr>
          </p:nvSpPr>
          <p:spPr>
            <a:xfrm>
              <a:off x="5886450" y="5106724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95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989"/>
            <p:cNvSpPr/>
            <p:nvPr>
              <p:custDataLst>
                <p:tags r:id="rId36"/>
              </p:custDataLst>
            </p:nvPr>
          </p:nvSpPr>
          <p:spPr>
            <a:xfrm>
              <a:off x="5591175" y="5002978"/>
              <a:ext cx="169329" cy="173884"/>
            </a:xfrm>
            <a:custGeom>
              <a:avLst/>
              <a:gdLst/>
              <a:ahLst/>
              <a:cxnLst/>
              <a:rect l="0" t="0" r="0" b="0"/>
              <a:pathLst>
                <a:path w="169329" h="173884">
                  <a:moveTo>
                    <a:pt x="0" y="26222"/>
                  </a:moveTo>
                  <a:lnTo>
                    <a:pt x="0" y="26222"/>
                  </a:lnTo>
                  <a:lnTo>
                    <a:pt x="0" y="21166"/>
                  </a:lnTo>
                  <a:lnTo>
                    <a:pt x="1058" y="20734"/>
                  </a:lnTo>
                  <a:lnTo>
                    <a:pt x="5056" y="23078"/>
                  </a:lnTo>
                  <a:lnTo>
                    <a:pt x="7539" y="30469"/>
                  </a:lnTo>
                  <a:lnTo>
                    <a:pt x="19712" y="75056"/>
                  </a:lnTo>
                  <a:lnTo>
                    <a:pt x="26824" y="107129"/>
                  </a:lnTo>
                  <a:lnTo>
                    <a:pt x="31167" y="150667"/>
                  </a:lnTo>
                  <a:lnTo>
                    <a:pt x="33960" y="166198"/>
                  </a:lnTo>
                  <a:lnTo>
                    <a:pt x="33224" y="170339"/>
                  </a:lnTo>
                  <a:lnTo>
                    <a:pt x="31674" y="173100"/>
                  </a:lnTo>
                  <a:lnTo>
                    <a:pt x="30641" y="173883"/>
                  </a:lnTo>
                  <a:lnTo>
                    <a:pt x="29952" y="173346"/>
                  </a:lnTo>
                  <a:lnTo>
                    <a:pt x="29187" y="168869"/>
                  </a:lnTo>
                  <a:lnTo>
                    <a:pt x="28629" y="123677"/>
                  </a:lnTo>
                  <a:lnTo>
                    <a:pt x="33638" y="77143"/>
                  </a:lnTo>
                  <a:lnTo>
                    <a:pt x="51369" y="31969"/>
                  </a:lnTo>
                  <a:lnTo>
                    <a:pt x="59167" y="18898"/>
                  </a:lnTo>
                  <a:lnTo>
                    <a:pt x="71805" y="9562"/>
                  </a:lnTo>
                  <a:lnTo>
                    <a:pt x="89064" y="2943"/>
                  </a:lnTo>
                  <a:lnTo>
                    <a:pt x="110845" y="0"/>
                  </a:lnTo>
                  <a:lnTo>
                    <a:pt x="128992" y="4337"/>
                  </a:lnTo>
                  <a:lnTo>
                    <a:pt x="152833" y="19312"/>
                  </a:lnTo>
                  <a:lnTo>
                    <a:pt x="164287" y="44401"/>
                  </a:lnTo>
                  <a:lnTo>
                    <a:pt x="169328" y="83702"/>
                  </a:lnTo>
                  <a:lnTo>
                    <a:pt x="165765" y="123805"/>
                  </a:lnTo>
                  <a:lnTo>
                    <a:pt x="161925" y="16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990"/>
            <p:cNvSpPr/>
            <p:nvPr>
              <p:custDataLst>
                <p:tags r:id="rId37"/>
              </p:custDataLst>
            </p:nvPr>
          </p:nvSpPr>
          <p:spPr>
            <a:xfrm>
              <a:off x="5981700" y="4947250"/>
              <a:ext cx="121167" cy="354536"/>
            </a:xfrm>
            <a:custGeom>
              <a:avLst/>
              <a:gdLst/>
              <a:ahLst/>
              <a:cxnLst/>
              <a:rect l="0" t="0" r="0" b="0"/>
              <a:pathLst>
                <a:path w="121167" h="354536">
                  <a:moveTo>
                    <a:pt x="38100" y="72425"/>
                  </a:moveTo>
                  <a:lnTo>
                    <a:pt x="38100" y="72425"/>
                  </a:lnTo>
                  <a:lnTo>
                    <a:pt x="33044" y="118185"/>
                  </a:lnTo>
                  <a:lnTo>
                    <a:pt x="21625" y="164607"/>
                  </a:lnTo>
                  <a:lnTo>
                    <a:pt x="19558" y="202583"/>
                  </a:lnTo>
                  <a:lnTo>
                    <a:pt x="19200" y="243517"/>
                  </a:lnTo>
                  <a:lnTo>
                    <a:pt x="18021" y="284060"/>
                  </a:lnTo>
                  <a:lnTo>
                    <a:pt x="10853" y="327823"/>
                  </a:lnTo>
                  <a:lnTo>
                    <a:pt x="9642" y="354535"/>
                  </a:lnTo>
                  <a:lnTo>
                    <a:pt x="9535" y="313026"/>
                  </a:lnTo>
                  <a:lnTo>
                    <a:pt x="12348" y="267968"/>
                  </a:lnTo>
                  <a:lnTo>
                    <a:pt x="17726" y="225821"/>
                  </a:lnTo>
                  <a:lnTo>
                    <a:pt x="19847" y="180376"/>
                  </a:lnTo>
                  <a:lnTo>
                    <a:pt x="29359" y="136905"/>
                  </a:lnTo>
                  <a:lnTo>
                    <a:pt x="38333" y="94705"/>
                  </a:lnTo>
                  <a:lnTo>
                    <a:pt x="50516" y="47630"/>
                  </a:lnTo>
                  <a:lnTo>
                    <a:pt x="68540" y="8966"/>
                  </a:lnTo>
                  <a:lnTo>
                    <a:pt x="73209" y="4719"/>
                  </a:lnTo>
                  <a:lnTo>
                    <a:pt x="84043" y="0"/>
                  </a:lnTo>
                  <a:lnTo>
                    <a:pt x="89896" y="858"/>
                  </a:lnTo>
                  <a:lnTo>
                    <a:pt x="102042" y="7457"/>
                  </a:lnTo>
                  <a:lnTo>
                    <a:pt x="111675" y="23089"/>
                  </a:lnTo>
                  <a:lnTo>
                    <a:pt x="118425" y="44148"/>
                  </a:lnTo>
                  <a:lnTo>
                    <a:pt x="121166" y="77688"/>
                  </a:lnTo>
                  <a:lnTo>
                    <a:pt x="113147" y="114700"/>
                  </a:lnTo>
                  <a:lnTo>
                    <a:pt x="106379" y="135664"/>
                  </a:lnTo>
                  <a:lnTo>
                    <a:pt x="96315" y="152037"/>
                  </a:lnTo>
                  <a:lnTo>
                    <a:pt x="58458" y="186341"/>
                  </a:lnTo>
                  <a:lnTo>
                    <a:pt x="24953" y="208953"/>
                  </a:lnTo>
                  <a:lnTo>
                    <a:pt x="0" y="21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876"/>
          <p:cNvGrpSpPr/>
          <p:nvPr/>
        </p:nvGrpSpPr>
        <p:grpSpPr>
          <a:xfrm>
            <a:off x="6414362" y="4877308"/>
            <a:ext cx="1377089" cy="428566"/>
            <a:chOff x="6414362" y="4877308"/>
            <a:chExt cx="1377089" cy="428566"/>
          </a:xfrm>
        </p:grpSpPr>
        <p:sp>
          <p:nvSpPr>
            <p:cNvPr id="220" name="SMARTInkShape-4991"/>
            <p:cNvSpPr/>
            <p:nvPr>
              <p:custDataLst>
                <p:tags r:id="rId28"/>
              </p:custDataLst>
            </p:nvPr>
          </p:nvSpPr>
          <p:spPr>
            <a:xfrm>
              <a:off x="6414362" y="5057775"/>
              <a:ext cx="205514" cy="17727"/>
            </a:xfrm>
            <a:custGeom>
              <a:avLst/>
              <a:gdLst/>
              <a:ahLst/>
              <a:cxnLst/>
              <a:rect l="0" t="0" r="0" b="0"/>
              <a:pathLst>
                <a:path w="205514" h="17727">
                  <a:moveTo>
                    <a:pt x="5488" y="9525"/>
                  </a:moveTo>
                  <a:lnTo>
                    <a:pt x="5488" y="9525"/>
                  </a:lnTo>
                  <a:lnTo>
                    <a:pt x="432" y="14581"/>
                  </a:lnTo>
                  <a:lnTo>
                    <a:pt x="0" y="16070"/>
                  </a:lnTo>
                  <a:lnTo>
                    <a:pt x="772" y="17064"/>
                  </a:lnTo>
                  <a:lnTo>
                    <a:pt x="2344" y="17726"/>
                  </a:lnTo>
                  <a:lnTo>
                    <a:pt x="4450" y="17109"/>
                  </a:lnTo>
                  <a:lnTo>
                    <a:pt x="9613" y="13601"/>
                  </a:lnTo>
                  <a:lnTo>
                    <a:pt x="55747" y="10061"/>
                  </a:lnTo>
                  <a:lnTo>
                    <a:pt x="99376" y="9632"/>
                  </a:lnTo>
                  <a:lnTo>
                    <a:pt x="146173" y="9546"/>
                  </a:lnTo>
                  <a:lnTo>
                    <a:pt x="180405" y="8474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992"/>
            <p:cNvSpPr/>
            <p:nvPr>
              <p:custDataLst>
                <p:tags r:id="rId29"/>
              </p:custDataLst>
            </p:nvPr>
          </p:nvSpPr>
          <p:spPr>
            <a:xfrm>
              <a:off x="6886701" y="4938314"/>
              <a:ext cx="132864" cy="367560"/>
            </a:xfrm>
            <a:custGeom>
              <a:avLst/>
              <a:gdLst/>
              <a:ahLst/>
              <a:cxnLst/>
              <a:rect l="0" t="0" r="0" b="0"/>
              <a:pathLst>
                <a:path w="132864" h="367560">
                  <a:moveTo>
                    <a:pt x="18924" y="100411"/>
                  </a:moveTo>
                  <a:lnTo>
                    <a:pt x="18924" y="100411"/>
                  </a:lnTo>
                  <a:lnTo>
                    <a:pt x="13868" y="105467"/>
                  </a:lnTo>
                  <a:lnTo>
                    <a:pt x="13437" y="109073"/>
                  </a:lnTo>
                  <a:lnTo>
                    <a:pt x="18303" y="151889"/>
                  </a:lnTo>
                  <a:lnTo>
                    <a:pt x="18740" y="191276"/>
                  </a:lnTo>
                  <a:lnTo>
                    <a:pt x="18870" y="230227"/>
                  </a:lnTo>
                  <a:lnTo>
                    <a:pt x="18913" y="275670"/>
                  </a:lnTo>
                  <a:lnTo>
                    <a:pt x="13865" y="315770"/>
                  </a:lnTo>
                  <a:lnTo>
                    <a:pt x="7164" y="360977"/>
                  </a:lnTo>
                  <a:lnTo>
                    <a:pt x="4734" y="366196"/>
                  </a:lnTo>
                  <a:lnTo>
                    <a:pt x="3115" y="367559"/>
                  </a:lnTo>
                  <a:lnTo>
                    <a:pt x="2034" y="366351"/>
                  </a:lnTo>
                  <a:lnTo>
                    <a:pt x="301" y="334035"/>
                  </a:lnTo>
                  <a:lnTo>
                    <a:pt x="0" y="286755"/>
                  </a:lnTo>
                  <a:lnTo>
                    <a:pt x="4967" y="247699"/>
                  </a:lnTo>
                  <a:lnTo>
                    <a:pt x="10252" y="214908"/>
                  </a:lnTo>
                  <a:lnTo>
                    <a:pt x="16128" y="176699"/>
                  </a:lnTo>
                  <a:lnTo>
                    <a:pt x="22267" y="138550"/>
                  </a:lnTo>
                  <a:lnTo>
                    <a:pt x="31674" y="96542"/>
                  </a:lnTo>
                  <a:lnTo>
                    <a:pt x="44334" y="53903"/>
                  </a:lnTo>
                  <a:lnTo>
                    <a:pt x="60201" y="10365"/>
                  </a:lnTo>
                  <a:lnTo>
                    <a:pt x="64434" y="5455"/>
                  </a:lnTo>
                  <a:lnTo>
                    <a:pt x="74782" y="0"/>
                  </a:lnTo>
                  <a:lnTo>
                    <a:pt x="89258" y="398"/>
                  </a:lnTo>
                  <a:lnTo>
                    <a:pt x="97563" y="1986"/>
                  </a:lnTo>
                  <a:lnTo>
                    <a:pt x="112435" y="12216"/>
                  </a:lnTo>
                  <a:lnTo>
                    <a:pt x="127065" y="30182"/>
                  </a:lnTo>
                  <a:lnTo>
                    <a:pt x="129117" y="34541"/>
                  </a:lnTo>
                  <a:lnTo>
                    <a:pt x="132413" y="71955"/>
                  </a:lnTo>
                  <a:lnTo>
                    <a:pt x="132863" y="95526"/>
                  </a:lnTo>
                  <a:lnTo>
                    <a:pt x="130867" y="104562"/>
                  </a:lnTo>
                  <a:lnTo>
                    <a:pt x="106197" y="148457"/>
                  </a:lnTo>
                  <a:lnTo>
                    <a:pt x="85352" y="167328"/>
                  </a:lnTo>
                  <a:lnTo>
                    <a:pt x="75611" y="172486"/>
                  </a:lnTo>
                  <a:lnTo>
                    <a:pt x="37974" y="176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993"/>
            <p:cNvSpPr/>
            <p:nvPr>
              <p:custDataLst>
                <p:tags r:id="rId30"/>
              </p:custDataLst>
            </p:nvPr>
          </p:nvSpPr>
          <p:spPr>
            <a:xfrm>
              <a:off x="7182451" y="4895884"/>
              <a:ext cx="228000" cy="236211"/>
            </a:xfrm>
            <a:custGeom>
              <a:avLst/>
              <a:gdLst/>
              <a:ahLst/>
              <a:cxnLst/>
              <a:rect l="0" t="0" r="0" b="0"/>
              <a:pathLst>
                <a:path w="228000" h="236211">
                  <a:moveTo>
                    <a:pt x="123224" y="9491"/>
                  </a:moveTo>
                  <a:lnTo>
                    <a:pt x="123224" y="9491"/>
                  </a:lnTo>
                  <a:lnTo>
                    <a:pt x="133337" y="9491"/>
                  </a:lnTo>
                  <a:lnTo>
                    <a:pt x="141124" y="6669"/>
                  </a:lnTo>
                  <a:lnTo>
                    <a:pt x="148113" y="2946"/>
                  </a:lnTo>
                  <a:lnTo>
                    <a:pt x="159055" y="849"/>
                  </a:lnTo>
                  <a:lnTo>
                    <a:pt x="179417" y="0"/>
                  </a:lnTo>
                  <a:lnTo>
                    <a:pt x="140221" y="22760"/>
                  </a:lnTo>
                  <a:lnTo>
                    <a:pt x="99435" y="40898"/>
                  </a:lnTo>
                  <a:lnTo>
                    <a:pt x="58592" y="61477"/>
                  </a:lnTo>
                  <a:lnTo>
                    <a:pt x="13729" y="90891"/>
                  </a:lnTo>
                  <a:lnTo>
                    <a:pt x="1888" y="97880"/>
                  </a:lnTo>
                  <a:lnTo>
                    <a:pt x="0" y="101225"/>
                  </a:lnTo>
                  <a:lnTo>
                    <a:pt x="858" y="104513"/>
                  </a:lnTo>
                  <a:lnTo>
                    <a:pt x="3547" y="107764"/>
                  </a:lnTo>
                  <a:lnTo>
                    <a:pt x="22501" y="117396"/>
                  </a:lnTo>
                  <a:lnTo>
                    <a:pt x="62837" y="123586"/>
                  </a:lnTo>
                  <a:lnTo>
                    <a:pt x="105211" y="136882"/>
                  </a:lnTo>
                  <a:lnTo>
                    <a:pt x="146245" y="150519"/>
                  </a:lnTo>
                  <a:lnTo>
                    <a:pt x="148097" y="153251"/>
                  </a:lnTo>
                  <a:lnTo>
                    <a:pt x="150153" y="161932"/>
                  </a:lnTo>
                  <a:lnTo>
                    <a:pt x="147527" y="166152"/>
                  </a:lnTo>
                  <a:lnTo>
                    <a:pt x="136142" y="173662"/>
                  </a:lnTo>
                  <a:lnTo>
                    <a:pt x="89642" y="193559"/>
                  </a:lnTo>
                  <a:lnTo>
                    <a:pt x="46365" y="209505"/>
                  </a:lnTo>
                  <a:lnTo>
                    <a:pt x="30856" y="215861"/>
                  </a:lnTo>
                  <a:lnTo>
                    <a:pt x="23963" y="222214"/>
                  </a:lnTo>
                  <a:lnTo>
                    <a:pt x="24242" y="225389"/>
                  </a:lnTo>
                  <a:lnTo>
                    <a:pt x="26545" y="228565"/>
                  </a:lnTo>
                  <a:lnTo>
                    <a:pt x="30196" y="231740"/>
                  </a:lnTo>
                  <a:lnTo>
                    <a:pt x="60617" y="236210"/>
                  </a:lnTo>
                  <a:lnTo>
                    <a:pt x="103145" y="232477"/>
                  </a:lnTo>
                  <a:lnTo>
                    <a:pt x="149259" y="229724"/>
                  </a:lnTo>
                  <a:lnTo>
                    <a:pt x="227999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994"/>
            <p:cNvSpPr/>
            <p:nvPr>
              <p:custDataLst>
                <p:tags r:id="rId31"/>
              </p:custDataLst>
            </p:nvPr>
          </p:nvSpPr>
          <p:spPr>
            <a:xfrm>
              <a:off x="7500644" y="4905375"/>
              <a:ext cx="138407" cy="190501"/>
            </a:xfrm>
            <a:custGeom>
              <a:avLst/>
              <a:gdLst/>
              <a:ahLst/>
              <a:cxnLst/>
              <a:rect l="0" t="0" r="0" b="0"/>
              <a:pathLst>
                <a:path w="138407" h="190501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628" y="1058"/>
                  </a:lnTo>
                  <a:lnTo>
                    <a:pt x="17382" y="13257"/>
                  </a:lnTo>
                  <a:lnTo>
                    <a:pt x="43943" y="43726"/>
                  </a:lnTo>
                  <a:lnTo>
                    <a:pt x="50031" y="48201"/>
                  </a:lnTo>
                  <a:lnTo>
                    <a:pt x="81325" y="94594"/>
                  </a:lnTo>
                  <a:lnTo>
                    <a:pt x="105411" y="136243"/>
                  </a:lnTo>
                  <a:lnTo>
                    <a:pt x="13840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995"/>
            <p:cNvSpPr/>
            <p:nvPr>
              <p:custDataLst>
                <p:tags r:id="rId32"/>
              </p:custDataLst>
            </p:nvPr>
          </p:nvSpPr>
          <p:spPr>
            <a:xfrm>
              <a:off x="7524750" y="4878124"/>
              <a:ext cx="161926" cy="255852"/>
            </a:xfrm>
            <a:custGeom>
              <a:avLst/>
              <a:gdLst/>
              <a:ahLst/>
              <a:cxnLst/>
              <a:rect l="0" t="0" r="0" b="0"/>
              <a:pathLst>
                <a:path w="161926" h="255852">
                  <a:moveTo>
                    <a:pt x="161925" y="8201"/>
                  </a:moveTo>
                  <a:lnTo>
                    <a:pt x="161925" y="8201"/>
                  </a:lnTo>
                  <a:lnTo>
                    <a:pt x="161925" y="3145"/>
                  </a:lnTo>
                  <a:lnTo>
                    <a:pt x="160867" y="1656"/>
                  </a:lnTo>
                  <a:lnTo>
                    <a:pt x="159103" y="662"/>
                  </a:lnTo>
                  <a:lnTo>
                    <a:pt x="156869" y="0"/>
                  </a:lnTo>
                  <a:lnTo>
                    <a:pt x="148742" y="4909"/>
                  </a:lnTo>
                  <a:lnTo>
                    <a:pt x="113622" y="39910"/>
                  </a:lnTo>
                  <a:lnTo>
                    <a:pt x="89040" y="80003"/>
                  </a:lnTo>
                  <a:lnTo>
                    <a:pt x="59427" y="122115"/>
                  </a:lnTo>
                  <a:lnTo>
                    <a:pt x="30761" y="169033"/>
                  </a:lnTo>
                  <a:lnTo>
                    <a:pt x="11250" y="215654"/>
                  </a:lnTo>
                  <a:lnTo>
                    <a:pt x="2222" y="240228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996"/>
            <p:cNvSpPr/>
            <p:nvPr>
              <p:custDataLst>
                <p:tags r:id="rId33"/>
              </p:custDataLst>
            </p:nvPr>
          </p:nvSpPr>
          <p:spPr>
            <a:xfrm>
              <a:off x="7705725" y="5029200"/>
              <a:ext cx="17726" cy="76201"/>
            </a:xfrm>
            <a:custGeom>
              <a:avLst/>
              <a:gdLst/>
              <a:ahLst/>
              <a:cxnLst/>
              <a:rect l="0" t="0" r="0" b="0"/>
              <a:pathLst>
                <a:path w="17726" h="76201">
                  <a:moveTo>
                    <a:pt x="9525" y="0"/>
                  </a:moveTo>
                  <a:lnTo>
                    <a:pt x="9525" y="0"/>
                  </a:lnTo>
                  <a:lnTo>
                    <a:pt x="17063" y="17900"/>
                  </a:lnTo>
                  <a:lnTo>
                    <a:pt x="17725" y="21459"/>
                  </a:lnTo>
                  <a:lnTo>
                    <a:pt x="9272" y="6717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997"/>
            <p:cNvSpPr/>
            <p:nvPr>
              <p:custDataLst>
                <p:tags r:id="rId34"/>
              </p:custDataLst>
            </p:nvPr>
          </p:nvSpPr>
          <p:spPr>
            <a:xfrm>
              <a:off x="7762875" y="4877308"/>
              <a:ext cx="28576" cy="18543"/>
            </a:xfrm>
            <a:custGeom>
              <a:avLst/>
              <a:gdLst/>
              <a:ahLst/>
              <a:cxnLst/>
              <a:rect l="0" t="0" r="0" b="0"/>
              <a:pathLst>
                <a:path w="28576" h="18543">
                  <a:moveTo>
                    <a:pt x="0" y="18542"/>
                  </a:moveTo>
                  <a:lnTo>
                    <a:pt x="0" y="18542"/>
                  </a:lnTo>
                  <a:lnTo>
                    <a:pt x="5056" y="13486"/>
                  </a:lnTo>
                  <a:lnTo>
                    <a:pt x="7538" y="8181"/>
                  </a:lnTo>
                  <a:lnTo>
                    <a:pt x="8200" y="5285"/>
                  </a:lnTo>
                  <a:lnTo>
                    <a:pt x="9701" y="3354"/>
                  </a:lnTo>
                  <a:lnTo>
                    <a:pt x="17610" y="0"/>
                  </a:lnTo>
                  <a:lnTo>
                    <a:pt x="28575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SMARTInkShape-4998"/>
          <p:cNvSpPr/>
          <p:nvPr>
            <p:custDataLst>
              <p:tags r:id="rId7"/>
            </p:custDataLst>
          </p:nvPr>
        </p:nvSpPr>
        <p:spPr>
          <a:xfrm>
            <a:off x="6803075" y="4791075"/>
            <a:ext cx="959801" cy="627327"/>
          </a:xfrm>
          <a:custGeom>
            <a:avLst/>
            <a:gdLst/>
            <a:ahLst/>
            <a:cxnLst/>
            <a:rect l="0" t="0" r="0" b="0"/>
            <a:pathLst>
              <a:path w="959801" h="627327">
                <a:moveTo>
                  <a:pt x="35875" y="619125"/>
                </a:moveTo>
                <a:lnTo>
                  <a:pt x="35875" y="619125"/>
                </a:lnTo>
                <a:lnTo>
                  <a:pt x="30819" y="624181"/>
                </a:lnTo>
                <a:lnTo>
                  <a:pt x="22692" y="626664"/>
                </a:lnTo>
                <a:lnTo>
                  <a:pt x="17561" y="627326"/>
                </a:lnTo>
                <a:lnTo>
                  <a:pt x="9039" y="625239"/>
                </a:lnTo>
                <a:lnTo>
                  <a:pt x="5284" y="623201"/>
                </a:lnTo>
                <a:lnTo>
                  <a:pt x="2781" y="620784"/>
                </a:lnTo>
                <a:lnTo>
                  <a:pt x="0" y="615276"/>
                </a:lnTo>
                <a:lnTo>
                  <a:pt x="8547" y="591056"/>
                </a:lnTo>
                <a:lnTo>
                  <a:pt x="51535" y="545814"/>
                </a:lnTo>
                <a:lnTo>
                  <a:pt x="94891" y="503951"/>
                </a:lnTo>
                <a:lnTo>
                  <a:pt x="141646" y="466553"/>
                </a:lnTo>
                <a:lnTo>
                  <a:pt x="181868" y="435276"/>
                </a:lnTo>
                <a:lnTo>
                  <a:pt x="227298" y="399199"/>
                </a:lnTo>
                <a:lnTo>
                  <a:pt x="260653" y="373213"/>
                </a:lnTo>
                <a:lnTo>
                  <a:pt x="300170" y="344025"/>
                </a:lnTo>
                <a:lnTo>
                  <a:pt x="339606" y="316236"/>
                </a:lnTo>
                <a:lnTo>
                  <a:pt x="378300" y="289774"/>
                </a:lnTo>
                <a:lnTo>
                  <a:pt x="416664" y="263902"/>
                </a:lnTo>
                <a:lnTo>
                  <a:pt x="457704" y="238293"/>
                </a:lnTo>
                <a:lnTo>
                  <a:pt x="499579" y="212799"/>
                </a:lnTo>
                <a:lnTo>
                  <a:pt x="539357" y="187358"/>
                </a:lnTo>
                <a:lnTo>
                  <a:pt x="581025" y="164762"/>
                </a:lnTo>
                <a:lnTo>
                  <a:pt x="622123" y="144136"/>
                </a:lnTo>
                <a:lnTo>
                  <a:pt x="658027" y="124385"/>
                </a:lnTo>
                <a:lnTo>
                  <a:pt x="691623" y="105024"/>
                </a:lnTo>
                <a:lnTo>
                  <a:pt x="724193" y="86894"/>
                </a:lnTo>
                <a:lnTo>
                  <a:pt x="771222" y="65846"/>
                </a:lnTo>
                <a:lnTo>
                  <a:pt x="812438" y="51378"/>
                </a:lnTo>
                <a:lnTo>
                  <a:pt x="850403" y="35213"/>
                </a:lnTo>
                <a:lnTo>
                  <a:pt x="892212" y="19734"/>
                </a:lnTo>
                <a:lnTo>
                  <a:pt x="959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InkShape-4999"/>
          <p:cNvSpPr/>
          <p:nvPr>
            <p:custDataLst>
              <p:tags r:id="rId8"/>
            </p:custDataLst>
          </p:nvPr>
        </p:nvSpPr>
        <p:spPr>
          <a:xfrm>
            <a:off x="3581400" y="4695825"/>
            <a:ext cx="828676" cy="809626"/>
          </a:xfrm>
          <a:custGeom>
            <a:avLst/>
            <a:gdLst/>
            <a:ahLst/>
            <a:cxnLst/>
            <a:rect l="0" t="0" r="0" b="0"/>
            <a:pathLst>
              <a:path w="828676" h="809626">
                <a:moveTo>
                  <a:pt x="0" y="809625"/>
                </a:moveTo>
                <a:lnTo>
                  <a:pt x="0" y="809625"/>
                </a:lnTo>
                <a:lnTo>
                  <a:pt x="5057" y="804569"/>
                </a:lnTo>
                <a:lnTo>
                  <a:pt x="33114" y="758168"/>
                </a:lnTo>
                <a:lnTo>
                  <a:pt x="60242" y="720321"/>
                </a:lnTo>
                <a:lnTo>
                  <a:pt x="86641" y="684739"/>
                </a:lnTo>
                <a:lnTo>
                  <a:pt x="117394" y="644564"/>
                </a:lnTo>
                <a:lnTo>
                  <a:pt x="156139" y="599146"/>
                </a:lnTo>
                <a:lnTo>
                  <a:pt x="186870" y="566854"/>
                </a:lnTo>
                <a:lnTo>
                  <a:pt x="221695" y="531335"/>
                </a:lnTo>
                <a:lnTo>
                  <a:pt x="261162" y="491560"/>
                </a:lnTo>
                <a:lnTo>
                  <a:pt x="302339" y="450246"/>
                </a:lnTo>
                <a:lnTo>
                  <a:pt x="341806" y="410718"/>
                </a:lnTo>
                <a:lnTo>
                  <a:pt x="386158" y="369160"/>
                </a:lnTo>
                <a:lnTo>
                  <a:pt x="409839" y="347707"/>
                </a:lnTo>
                <a:lnTo>
                  <a:pt x="434092" y="325996"/>
                </a:lnTo>
                <a:lnTo>
                  <a:pt x="458728" y="304114"/>
                </a:lnTo>
                <a:lnTo>
                  <a:pt x="483619" y="282118"/>
                </a:lnTo>
                <a:lnTo>
                  <a:pt x="508679" y="261103"/>
                </a:lnTo>
                <a:lnTo>
                  <a:pt x="533853" y="240744"/>
                </a:lnTo>
                <a:lnTo>
                  <a:pt x="559102" y="220821"/>
                </a:lnTo>
                <a:lnTo>
                  <a:pt x="584401" y="200131"/>
                </a:lnTo>
                <a:lnTo>
                  <a:pt x="609734" y="178929"/>
                </a:lnTo>
                <a:lnTo>
                  <a:pt x="635090" y="157386"/>
                </a:lnTo>
                <a:lnTo>
                  <a:pt x="660460" y="136674"/>
                </a:lnTo>
                <a:lnTo>
                  <a:pt x="685840" y="116516"/>
                </a:lnTo>
                <a:lnTo>
                  <a:pt x="711227" y="96727"/>
                </a:lnTo>
                <a:lnTo>
                  <a:pt x="735559" y="77185"/>
                </a:lnTo>
                <a:lnTo>
                  <a:pt x="8286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SMARTInkShape-Group879"/>
          <p:cNvGrpSpPr/>
          <p:nvPr/>
        </p:nvGrpSpPr>
        <p:grpSpPr>
          <a:xfrm>
            <a:off x="1857375" y="5867400"/>
            <a:ext cx="555798" cy="285751"/>
            <a:chOff x="1857375" y="5867400"/>
            <a:chExt cx="555798" cy="285751"/>
          </a:xfrm>
        </p:grpSpPr>
        <p:sp>
          <p:nvSpPr>
            <p:cNvPr id="230" name="SMARTInkShape-5000"/>
            <p:cNvSpPr/>
            <p:nvPr>
              <p:custDataLst>
                <p:tags r:id="rId25"/>
              </p:custDataLst>
            </p:nvPr>
          </p:nvSpPr>
          <p:spPr>
            <a:xfrm>
              <a:off x="1857375" y="5981700"/>
              <a:ext cx="428626" cy="76201"/>
            </a:xfrm>
            <a:custGeom>
              <a:avLst/>
              <a:gdLst/>
              <a:ahLst/>
              <a:cxnLst/>
              <a:rect l="0" t="0" r="0" b="0"/>
              <a:pathLst>
                <a:path w="428626" h="76201">
                  <a:moveTo>
                    <a:pt x="0" y="76200"/>
                  </a:moveTo>
                  <a:lnTo>
                    <a:pt x="0" y="76200"/>
                  </a:lnTo>
                  <a:lnTo>
                    <a:pt x="36628" y="62943"/>
                  </a:lnTo>
                  <a:lnTo>
                    <a:pt x="81408" y="48754"/>
                  </a:lnTo>
                  <a:lnTo>
                    <a:pt x="119724" y="36199"/>
                  </a:lnTo>
                  <a:lnTo>
                    <a:pt x="156241" y="25777"/>
                  </a:lnTo>
                  <a:lnTo>
                    <a:pt x="201019" y="19320"/>
                  </a:lnTo>
                  <a:lnTo>
                    <a:pt x="241359" y="12897"/>
                  </a:lnTo>
                  <a:lnTo>
                    <a:pt x="287330" y="7369"/>
                  </a:lnTo>
                  <a:lnTo>
                    <a:pt x="327140" y="2184"/>
                  </a:lnTo>
                  <a:lnTo>
                    <a:pt x="366806" y="647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001"/>
            <p:cNvSpPr/>
            <p:nvPr>
              <p:custDataLst>
                <p:tags r:id="rId26"/>
              </p:custDataLst>
            </p:nvPr>
          </p:nvSpPr>
          <p:spPr>
            <a:xfrm>
              <a:off x="1925515" y="6057900"/>
              <a:ext cx="331911" cy="47002"/>
            </a:xfrm>
            <a:custGeom>
              <a:avLst/>
              <a:gdLst/>
              <a:ahLst/>
              <a:cxnLst/>
              <a:rect l="0" t="0" r="0" b="0"/>
              <a:pathLst>
                <a:path w="331911" h="47002">
                  <a:moveTo>
                    <a:pt x="65210" y="19050"/>
                  </a:moveTo>
                  <a:lnTo>
                    <a:pt x="65210" y="19050"/>
                  </a:lnTo>
                  <a:lnTo>
                    <a:pt x="19048" y="36950"/>
                  </a:lnTo>
                  <a:lnTo>
                    <a:pt x="733" y="44462"/>
                  </a:lnTo>
                  <a:lnTo>
                    <a:pt x="0" y="45517"/>
                  </a:lnTo>
                  <a:lnTo>
                    <a:pt x="24251" y="47001"/>
                  </a:lnTo>
                  <a:lnTo>
                    <a:pt x="64645" y="40956"/>
                  </a:lnTo>
                  <a:lnTo>
                    <a:pt x="103199" y="35842"/>
                  </a:lnTo>
                  <a:lnTo>
                    <a:pt x="146444" y="30011"/>
                  </a:lnTo>
                  <a:lnTo>
                    <a:pt x="192381" y="21255"/>
                  </a:lnTo>
                  <a:lnTo>
                    <a:pt x="227917" y="15444"/>
                  </a:lnTo>
                  <a:lnTo>
                    <a:pt x="274404" y="6222"/>
                  </a:lnTo>
                  <a:lnTo>
                    <a:pt x="3319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002"/>
            <p:cNvSpPr/>
            <p:nvPr>
              <p:custDataLst>
                <p:tags r:id="rId27"/>
              </p:custDataLst>
            </p:nvPr>
          </p:nvSpPr>
          <p:spPr>
            <a:xfrm>
              <a:off x="2241808" y="5867400"/>
              <a:ext cx="171365" cy="285751"/>
            </a:xfrm>
            <a:custGeom>
              <a:avLst/>
              <a:gdLst/>
              <a:ahLst/>
              <a:cxnLst/>
              <a:rect l="0" t="0" r="0" b="0"/>
              <a:pathLst>
                <a:path w="171365" h="285751">
                  <a:moveTo>
                    <a:pt x="34667" y="0"/>
                  </a:moveTo>
                  <a:lnTo>
                    <a:pt x="34667" y="0"/>
                  </a:lnTo>
                  <a:lnTo>
                    <a:pt x="19458" y="1058"/>
                  </a:lnTo>
                  <a:lnTo>
                    <a:pt x="0" y="8201"/>
                  </a:lnTo>
                  <a:lnTo>
                    <a:pt x="6559" y="11759"/>
                  </a:lnTo>
                  <a:lnTo>
                    <a:pt x="22458" y="19712"/>
                  </a:lnTo>
                  <a:lnTo>
                    <a:pt x="69396" y="45698"/>
                  </a:lnTo>
                  <a:lnTo>
                    <a:pt x="107614" y="65001"/>
                  </a:lnTo>
                  <a:lnTo>
                    <a:pt x="146208" y="89196"/>
                  </a:lnTo>
                  <a:lnTo>
                    <a:pt x="157618" y="101732"/>
                  </a:lnTo>
                  <a:lnTo>
                    <a:pt x="169993" y="125746"/>
                  </a:lnTo>
                  <a:lnTo>
                    <a:pt x="171364" y="146551"/>
                  </a:lnTo>
                  <a:lnTo>
                    <a:pt x="166330" y="169908"/>
                  </a:lnTo>
                  <a:lnTo>
                    <a:pt x="146703" y="203684"/>
                  </a:lnTo>
                  <a:lnTo>
                    <a:pt x="106714" y="241482"/>
                  </a:lnTo>
                  <a:lnTo>
                    <a:pt x="5371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880"/>
          <p:cNvGrpSpPr/>
          <p:nvPr/>
        </p:nvGrpSpPr>
        <p:grpSpPr>
          <a:xfrm>
            <a:off x="2790862" y="6038164"/>
            <a:ext cx="485739" cy="365138"/>
            <a:chOff x="2790862" y="6038164"/>
            <a:chExt cx="485739" cy="365138"/>
          </a:xfrm>
        </p:grpSpPr>
        <p:sp>
          <p:nvSpPr>
            <p:cNvPr id="234" name="SMARTInkShape-5003"/>
            <p:cNvSpPr/>
            <p:nvPr>
              <p:custDataLst>
                <p:tags r:id="rId22"/>
              </p:custDataLst>
            </p:nvPr>
          </p:nvSpPr>
          <p:spPr>
            <a:xfrm>
              <a:off x="2790862" y="6038164"/>
              <a:ext cx="212939" cy="365138"/>
            </a:xfrm>
            <a:custGeom>
              <a:avLst/>
              <a:gdLst/>
              <a:ahLst/>
              <a:cxnLst/>
              <a:rect l="0" t="0" r="0" b="0"/>
              <a:pathLst>
                <a:path w="212939" h="365138">
                  <a:moveTo>
                    <a:pt x="19013" y="114986"/>
                  </a:moveTo>
                  <a:lnTo>
                    <a:pt x="19013" y="114986"/>
                  </a:lnTo>
                  <a:lnTo>
                    <a:pt x="19013" y="159226"/>
                  </a:lnTo>
                  <a:lnTo>
                    <a:pt x="13957" y="200042"/>
                  </a:lnTo>
                  <a:lnTo>
                    <a:pt x="9312" y="245225"/>
                  </a:lnTo>
                  <a:lnTo>
                    <a:pt x="2123" y="288644"/>
                  </a:lnTo>
                  <a:lnTo>
                    <a:pt x="247" y="329531"/>
                  </a:lnTo>
                  <a:lnTo>
                    <a:pt x="0" y="362706"/>
                  </a:lnTo>
                  <a:lnTo>
                    <a:pt x="1046" y="364799"/>
                  </a:lnTo>
                  <a:lnTo>
                    <a:pt x="2802" y="365137"/>
                  </a:lnTo>
                  <a:lnTo>
                    <a:pt x="5030" y="364303"/>
                  </a:lnTo>
                  <a:lnTo>
                    <a:pt x="13224" y="347961"/>
                  </a:lnTo>
                  <a:lnTo>
                    <a:pt x="24415" y="307448"/>
                  </a:lnTo>
                  <a:lnTo>
                    <a:pt x="30546" y="267773"/>
                  </a:lnTo>
                  <a:lnTo>
                    <a:pt x="36578" y="229362"/>
                  </a:lnTo>
                  <a:lnTo>
                    <a:pt x="45374" y="183597"/>
                  </a:lnTo>
                  <a:lnTo>
                    <a:pt x="57303" y="136613"/>
                  </a:lnTo>
                  <a:lnTo>
                    <a:pt x="66694" y="97758"/>
                  </a:lnTo>
                  <a:lnTo>
                    <a:pt x="76179" y="57317"/>
                  </a:lnTo>
                  <a:lnTo>
                    <a:pt x="84637" y="38555"/>
                  </a:lnTo>
                  <a:lnTo>
                    <a:pt x="98979" y="19634"/>
                  </a:lnTo>
                  <a:lnTo>
                    <a:pt x="118759" y="6285"/>
                  </a:lnTo>
                  <a:lnTo>
                    <a:pt x="129960" y="1244"/>
                  </a:lnTo>
                  <a:lnTo>
                    <a:pt x="139545" y="0"/>
                  </a:lnTo>
                  <a:lnTo>
                    <a:pt x="155838" y="4262"/>
                  </a:lnTo>
                  <a:lnTo>
                    <a:pt x="199705" y="31148"/>
                  </a:lnTo>
                  <a:lnTo>
                    <a:pt x="211663" y="56749"/>
                  </a:lnTo>
                  <a:lnTo>
                    <a:pt x="212938" y="76403"/>
                  </a:lnTo>
                  <a:lnTo>
                    <a:pt x="205133" y="114891"/>
                  </a:lnTo>
                  <a:lnTo>
                    <a:pt x="196630" y="128350"/>
                  </a:lnTo>
                  <a:lnTo>
                    <a:pt x="154054" y="160126"/>
                  </a:lnTo>
                  <a:lnTo>
                    <a:pt x="147141" y="164129"/>
                  </a:lnTo>
                  <a:lnTo>
                    <a:pt x="106685" y="171613"/>
                  </a:lnTo>
                  <a:lnTo>
                    <a:pt x="78857" y="177155"/>
                  </a:lnTo>
                  <a:lnTo>
                    <a:pt x="47588" y="172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004"/>
            <p:cNvSpPr/>
            <p:nvPr>
              <p:custDataLst>
                <p:tags r:id="rId23"/>
              </p:custDataLst>
            </p:nvPr>
          </p:nvSpPr>
          <p:spPr>
            <a:xfrm>
              <a:off x="3128237" y="6086475"/>
              <a:ext cx="119789" cy="9526"/>
            </a:xfrm>
            <a:custGeom>
              <a:avLst/>
              <a:gdLst/>
              <a:ahLst/>
              <a:cxnLst/>
              <a:rect l="0" t="0" r="0" b="0"/>
              <a:pathLst>
                <a:path w="119789" h="9526">
                  <a:moveTo>
                    <a:pt x="5488" y="0"/>
                  </a:moveTo>
                  <a:lnTo>
                    <a:pt x="5488" y="0"/>
                  </a:lnTo>
                  <a:lnTo>
                    <a:pt x="0" y="5488"/>
                  </a:lnTo>
                  <a:lnTo>
                    <a:pt x="2343" y="3144"/>
                  </a:lnTo>
                  <a:lnTo>
                    <a:pt x="9735" y="1397"/>
                  </a:lnTo>
                  <a:lnTo>
                    <a:pt x="51948" y="1242"/>
                  </a:lnTo>
                  <a:lnTo>
                    <a:pt x="1197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005"/>
            <p:cNvSpPr/>
            <p:nvPr>
              <p:custDataLst>
                <p:tags r:id="rId24"/>
              </p:custDataLst>
            </p:nvPr>
          </p:nvSpPr>
          <p:spPr>
            <a:xfrm>
              <a:off x="3125524" y="6162675"/>
              <a:ext cx="151077" cy="27252"/>
            </a:xfrm>
            <a:custGeom>
              <a:avLst/>
              <a:gdLst/>
              <a:ahLst/>
              <a:cxnLst/>
              <a:rect l="0" t="0" r="0" b="0"/>
              <a:pathLst>
                <a:path w="151077" h="27252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44339" y="13309"/>
                  </a:lnTo>
                  <a:lnTo>
                    <a:pt x="82328" y="10272"/>
                  </a:lnTo>
                  <a:lnTo>
                    <a:pt x="129735" y="4617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881"/>
          <p:cNvGrpSpPr/>
          <p:nvPr/>
        </p:nvGrpSpPr>
        <p:grpSpPr>
          <a:xfrm>
            <a:off x="3531366" y="5919494"/>
            <a:ext cx="1021585" cy="456543"/>
            <a:chOff x="3531366" y="5919494"/>
            <a:chExt cx="1021585" cy="456543"/>
          </a:xfrm>
        </p:grpSpPr>
        <p:sp>
          <p:nvSpPr>
            <p:cNvPr id="238" name="SMARTInkShape-5006"/>
            <p:cNvSpPr/>
            <p:nvPr>
              <p:custDataLst>
                <p:tags r:id="rId14"/>
              </p:custDataLst>
            </p:nvPr>
          </p:nvSpPr>
          <p:spPr>
            <a:xfrm>
              <a:off x="3686175" y="5919494"/>
              <a:ext cx="9526" cy="157457"/>
            </a:xfrm>
            <a:custGeom>
              <a:avLst/>
              <a:gdLst/>
              <a:ahLst/>
              <a:cxnLst/>
              <a:rect l="0" t="0" r="0" b="0"/>
              <a:pathLst>
                <a:path w="9526" h="157457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9525" y="45485"/>
                  </a:lnTo>
                  <a:lnTo>
                    <a:pt x="9525" y="82535"/>
                  </a:lnTo>
                  <a:lnTo>
                    <a:pt x="0" y="15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007"/>
            <p:cNvSpPr/>
            <p:nvPr>
              <p:custDataLst>
                <p:tags r:id="rId15"/>
              </p:custDataLst>
            </p:nvPr>
          </p:nvSpPr>
          <p:spPr>
            <a:xfrm>
              <a:off x="3531366" y="6153150"/>
              <a:ext cx="221485" cy="14131"/>
            </a:xfrm>
            <a:custGeom>
              <a:avLst/>
              <a:gdLst/>
              <a:ahLst/>
              <a:cxnLst/>
              <a:rect l="0" t="0" r="0" b="0"/>
              <a:pathLst>
                <a:path w="221485" h="14131">
                  <a:moveTo>
                    <a:pt x="21459" y="0"/>
                  </a:moveTo>
                  <a:lnTo>
                    <a:pt x="21459" y="0"/>
                  </a:lnTo>
                  <a:lnTo>
                    <a:pt x="0" y="13257"/>
                  </a:lnTo>
                  <a:lnTo>
                    <a:pt x="803" y="14130"/>
                  </a:lnTo>
                  <a:lnTo>
                    <a:pt x="43394" y="10340"/>
                  </a:lnTo>
                  <a:lnTo>
                    <a:pt x="86755" y="9767"/>
                  </a:lnTo>
                  <a:lnTo>
                    <a:pt x="130234" y="9573"/>
                  </a:lnTo>
                  <a:lnTo>
                    <a:pt x="174691" y="8481"/>
                  </a:lnTo>
                  <a:lnTo>
                    <a:pt x="221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008"/>
            <p:cNvSpPr/>
            <p:nvPr>
              <p:custDataLst>
                <p:tags r:id="rId16"/>
              </p:custDataLst>
            </p:nvPr>
          </p:nvSpPr>
          <p:spPr>
            <a:xfrm>
              <a:off x="3558006" y="6264306"/>
              <a:ext cx="156745" cy="111731"/>
            </a:xfrm>
            <a:custGeom>
              <a:avLst/>
              <a:gdLst/>
              <a:ahLst/>
              <a:cxnLst/>
              <a:rect l="0" t="0" r="0" b="0"/>
              <a:pathLst>
                <a:path w="156745" h="111731">
                  <a:moveTo>
                    <a:pt x="23394" y="12669"/>
                  </a:moveTo>
                  <a:lnTo>
                    <a:pt x="23394" y="12669"/>
                  </a:lnTo>
                  <a:lnTo>
                    <a:pt x="15789" y="21331"/>
                  </a:lnTo>
                  <a:lnTo>
                    <a:pt x="1004" y="43261"/>
                  </a:lnTo>
                  <a:lnTo>
                    <a:pt x="0" y="48938"/>
                  </a:lnTo>
                  <a:lnTo>
                    <a:pt x="3997" y="95186"/>
                  </a:lnTo>
                  <a:lnTo>
                    <a:pt x="4275" y="110460"/>
                  </a:lnTo>
                  <a:lnTo>
                    <a:pt x="5357" y="111730"/>
                  </a:lnTo>
                  <a:lnTo>
                    <a:pt x="7136" y="111518"/>
                  </a:lnTo>
                  <a:lnTo>
                    <a:pt x="9380" y="110318"/>
                  </a:lnTo>
                  <a:lnTo>
                    <a:pt x="10877" y="107402"/>
                  </a:lnTo>
                  <a:lnTo>
                    <a:pt x="22269" y="67962"/>
                  </a:lnTo>
                  <a:lnTo>
                    <a:pt x="51438" y="20935"/>
                  </a:lnTo>
                  <a:lnTo>
                    <a:pt x="59142" y="9993"/>
                  </a:lnTo>
                  <a:lnTo>
                    <a:pt x="69621" y="1602"/>
                  </a:lnTo>
                  <a:lnTo>
                    <a:pt x="76437" y="0"/>
                  </a:lnTo>
                  <a:lnTo>
                    <a:pt x="104188" y="2521"/>
                  </a:lnTo>
                  <a:lnTo>
                    <a:pt x="117771" y="13073"/>
                  </a:lnTo>
                  <a:lnTo>
                    <a:pt x="140266" y="43206"/>
                  </a:lnTo>
                  <a:lnTo>
                    <a:pt x="153176" y="74087"/>
                  </a:lnTo>
                  <a:lnTo>
                    <a:pt x="156744" y="107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009"/>
            <p:cNvSpPr/>
            <p:nvPr>
              <p:custDataLst>
                <p:tags r:id="rId17"/>
              </p:custDataLst>
            </p:nvPr>
          </p:nvSpPr>
          <p:spPr>
            <a:xfrm>
              <a:off x="3975328" y="5963158"/>
              <a:ext cx="215673" cy="237228"/>
            </a:xfrm>
            <a:custGeom>
              <a:avLst/>
              <a:gdLst/>
              <a:ahLst/>
              <a:cxnLst/>
              <a:rect l="0" t="0" r="0" b="0"/>
              <a:pathLst>
                <a:path w="215673" h="237228">
                  <a:moveTo>
                    <a:pt x="196622" y="18542"/>
                  </a:moveTo>
                  <a:lnTo>
                    <a:pt x="196622" y="18542"/>
                  </a:lnTo>
                  <a:lnTo>
                    <a:pt x="215164" y="0"/>
                  </a:lnTo>
                  <a:lnTo>
                    <a:pt x="210465" y="9756"/>
                  </a:lnTo>
                  <a:lnTo>
                    <a:pt x="168093" y="38108"/>
                  </a:lnTo>
                  <a:lnTo>
                    <a:pt x="124899" y="63094"/>
                  </a:lnTo>
                  <a:lnTo>
                    <a:pt x="80926" y="84394"/>
                  </a:lnTo>
                  <a:lnTo>
                    <a:pt x="35411" y="96656"/>
                  </a:lnTo>
                  <a:lnTo>
                    <a:pt x="19551" y="102764"/>
                  </a:lnTo>
                  <a:lnTo>
                    <a:pt x="19308" y="104323"/>
                  </a:lnTo>
                  <a:lnTo>
                    <a:pt x="21860" y="108878"/>
                  </a:lnTo>
                  <a:lnTo>
                    <a:pt x="34304" y="117393"/>
                  </a:lnTo>
                  <a:lnTo>
                    <a:pt x="68355" y="130076"/>
                  </a:lnTo>
                  <a:lnTo>
                    <a:pt x="89676" y="137352"/>
                  </a:lnTo>
                  <a:lnTo>
                    <a:pt x="102963" y="145938"/>
                  </a:lnTo>
                  <a:lnTo>
                    <a:pt x="102433" y="150039"/>
                  </a:lnTo>
                  <a:lnTo>
                    <a:pt x="93377" y="160240"/>
                  </a:lnTo>
                  <a:lnTo>
                    <a:pt x="52694" y="182716"/>
                  </a:lnTo>
                  <a:lnTo>
                    <a:pt x="30505" y="194539"/>
                  </a:lnTo>
                  <a:lnTo>
                    <a:pt x="20134" y="199422"/>
                  </a:lnTo>
                  <a:lnTo>
                    <a:pt x="4512" y="213012"/>
                  </a:lnTo>
                  <a:lnTo>
                    <a:pt x="115" y="220684"/>
                  </a:lnTo>
                  <a:lnTo>
                    <a:pt x="0" y="224212"/>
                  </a:lnTo>
                  <a:lnTo>
                    <a:pt x="2695" y="230953"/>
                  </a:lnTo>
                  <a:lnTo>
                    <a:pt x="15888" y="234655"/>
                  </a:lnTo>
                  <a:lnTo>
                    <a:pt x="58874" y="237227"/>
                  </a:lnTo>
                  <a:lnTo>
                    <a:pt x="99481" y="236443"/>
                  </a:lnTo>
                  <a:lnTo>
                    <a:pt x="133340" y="232509"/>
                  </a:lnTo>
                  <a:lnTo>
                    <a:pt x="172933" y="229402"/>
                  </a:lnTo>
                  <a:lnTo>
                    <a:pt x="215672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010"/>
            <p:cNvSpPr/>
            <p:nvPr>
              <p:custDataLst>
                <p:tags r:id="rId18"/>
              </p:custDataLst>
            </p:nvPr>
          </p:nvSpPr>
          <p:spPr>
            <a:xfrm>
              <a:off x="4278049" y="6010275"/>
              <a:ext cx="189177" cy="190501"/>
            </a:xfrm>
            <a:custGeom>
              <a:avLst/>
              <a:gdLst/>
              <a:ahLst/>
              <a:cxnLst/>
              <a:rect l="0" t="0" r="0" b="0"/>
              <a:pathLst>
                <a:path w="189177" h="190501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4909" y="13183"/>
                  </a:lnTo>
                  <a:lnTo>
                    <a:pt x="40146" y="58308"/>
                  </a:lnTo>
                  <a:lnTo>
                    <a:pt x="86683" y="102146"/>
                  </a:lnTo>
                  <a:lnTo>
                    <a:pt x="122952" y="142355"/>
                  </a:lnTo>
                  <a:lnTo>
                    <a:pt x="163289" y="178520"/>
                  </a:lnTo>
                  <a:lnTo>
                    <a:pt x="18917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011"/>
            <p:cNvSpPr/>
            <p:nvPr>
              <p:custDataLst>
                <p:tags r:id="rId19"/>
              </p:custDataLst>
            </p:nvPr>
          </p:nvSpPr>
          <p:spPr>
            <a:xfrm>
              <a:off x="4324350" y="6000750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142875" y="0"/>
                  </a:moveTo>
                  <a:lnTo>
                    <a:pt x="142875" y="0"/>
                  </a:lnTo>
                  <a:lnTo>
                    <a:pt x="108159" y="13257"/>
                  </a:lnTo>
                  <a:lnTo>
                    <a:pt x="74925" y="48201"/>
                  </a:lnTo>
                  <a:lnTo>
                    <a:pt x="53096" y="85799"/>
                  </a:lnTo>
                  <a:lnTo>
                    <a:pt x="31223" y="128347"/>
                  </a:lnTo>
                  <a:lnTo>
                    <a:pt x="11342" y="16787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012"/>
            <p:cNvSpPr/>
            <p:nvPr>
              <p:custDataLst>
                <p:tags r:id="rId20"/>
              </p:custDataLst>
            </p:nvPr>
          </p:nvSpPr>
          <p:spPr>
            <a:xfrm>
              <a:off x="4524375" y="62007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013"/>
            <p:cNvSpPr/>
            <p:nvPr>
              <p:custDataLst>
                <p:tags r:id="rId21"/>
              </p:custDataLst>
            </p:nvPr>
          </p:nvSpPr>
          <p:spPr>
            <a:xfrm>
              <a:off x="4552950" y="6067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882"/>
          <p:cNvGrpSpPr/>
          <p:nvPr/>
        </p:nvGrpSpPr>
        <p:grpSpPr>
          <a:xfrm>
            <a:off x="2766982" y="5796995"/>
            <a:ext cx="404844" cy="622275"/>
            <a:chOff x="2766982" y="5796995"/>
            <a:chExt cx="404844" cy="622275"/>
          </a:xfrm>
        </p:grpSpPr>
        <p:sp>
          <p:nvSpPr>
            <p:cNvPr id="247" name="SMARTInkShape-5014"/>
            <p:cNvSpPr/>
            <p:nvPr>
              <p:custDataLst>
                <p:tags r:id="rId9"/>
              </p:custDataLst>
            </p:nvPr>
          </p:nvSpPr>
          <p:spPr>
            <a:xfrm>
              <a:off x="2766982" y="5796995"/>
              <a:ext cx="166719" cy="162151"/>
            </a:xfrm>
            <a:custGeom>
              <a:avLst/>
              <a:gdLst/>
              <a:ahLst/>
              <a:cxnLst/>
              <a:rect l="0" t="0" r="0" b="0"/>
              <a:pathLst>
                <a:path w="166719" h="162151">
                  <a:moveTo>
                    <a:pt x="109568" y="41830"/>
                  </a:moveTo>
                  <a:lnTo>
                    <a:pt x="109568" y="41830"/>
                  </a:lnTo>
                  <a:lnTo>
                    <a:pt x="104512" y="41830"/>
                  </a:lnTo>
                  <a:lnTo>
                    <a:pt x="99207" y="44652"/>
                  </a:lnTo>
                  <a:lnTo>
                    <a:pt x="87178" y="55087"/>
                  </a:lnTo>
                  <a:lnTo>
                    <a:pt x="53707" y="102365"/>
                  </a:lnTo>
                  <a:lnTo>
                    <a:pt x="28317" y="140964"/>
                  </a:lnTo>
                  <a:lnTo>
                    <a:pt x="8309" y="161985"/>
                  </a:lnTo>
                  <a:lnTo>
                    <a:pt x="6079" y="162150"/>
                  </a:lnTo>
                  <a:lnTo>
                    <a:pt x="778" y="159512"/>
                  </a:lnTo>
                  <a:lnTo>
                    <a:pt x="0" y="155210"/>
                  </a:lnTo>
                  <a:lnTo>
                    <a:pt x="9009" y="116655"/>
                  </a:lnTo>
                  <a:lnTo>
                    <a:pt x="28478" y="73112"/>
                  </a:lnTo>
                  <a:lnTo>
                    <a:pt x="58960" y="28193"/>
                  </a:lnTo>
                  <a:lnTo>
                    <a:pt x="83628" y="1308"/>
                  </a:lnTo>
                  <a:lnTo>
                    <a:pt x="86983" y="0"/>
                  </a:lnTo>
                  <a:lnTo>
                    <a:pt x="90278" y="184"/>
                  </a:lnTo>
                  <a:lnTo>
                    <a:pt x="96762" y="3213"/>
                  </a:lnTo>
                  <a:lnTo>
                    <a:pt x="103171" y="8086"/>
                  </a:lnTo>
                  <a:lnTo>
                    <a:pt x="119087" y="43658"/>
                  </a:lnTo>
                  <a:lnTo>
                    <a:pt x="136848" y="80291"/>
                  </a:lnTo>
                  <a:lnTo>
                    <a:pt x="166718" y="127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015"/>
            <p:cNvSpPr/>
            <p:nvPr>
              <p:custDataLst>
                <p:tags r:id="rId10"/>
              </p:custDataLst>
            </p:nvPr>
          </p:nvSpPr>
          <p:spPr>
            <a:xfrm>
              <a:off x="2905125" y="6306407"/>
              <a:ext cx="76201" cy="84869"/>
            </a:xfrm>
            <a:custGeom>
              <a:avLst/>
              <a:gdLst/>
              <a:ahLst/>
              <a:cxnLst/>
              <a:rect l="0" t="0" r="0" b="0"/>
              <a:pathLst>
                <a:path w="76201" h="84869">
                  <a:moveTo>
                    <a:pt x="0" y="46768"/>
                  </a:moveTo>
                  <a:lnTo>
                    <a:pt x="0" y="46768"/>
                  </a:lnTo>
                  <a:lnTo>
                    <a:pt x="0" y="83000"/>
                  </a:lnTo>
                  <a:lnTo>
                    <a:pt x="1058" y="66395"/>
                  </a:lnTo>
                  <a:lnTo>
                    <a:pt x="16246" y="19524"/>
                  </a:lnTo>
                  <a:lnTo>
                    <a:pt x="26743" y="2035"/>
                  </a:lnTo>
                  <a:lnTo>
                    <a:pt x="28412" y="1072"/>
                  </a:lnTo>
                  <a:lnTo>
                    <a:pt x="33088" y="0"/>
                  </a:lnTo>
                  <a:lnTo>
                    <a:pt x="34759" y="772"/>
                  </a:lnTo>
                  <a:lnTo>
                    <a:pt x="35872" y="2346"/>
                  </a:lnTo>
                  <a:lnTo>
                    <a:pt x="38168" y="6917"/>
                  </a:lnTo>
                  <a:lnTo>
                    <a:pt x="44353" y="15440"/>
                  </a:lnTo>
                  <a:lnTo>
                    <a:pt x="47194" y="25892"/>
                  </a:lnTo>
                  <a:lnTo>
                    <a:pt x="48396" y="26501"/>
                  </a:lnTo>
                  <a:lnTo>
                    <a:pt x="52553" y="27177"/>
                  </a:lnTo>
                  <a:lnTo>
                    <a:pt x="57929" y="24656"/>
                  </a:lnTo>
                  <a:lnTo>
                    <a:pt x="66524" y="18305"/>
                  </a:lnTo>
                  <a:lnTo>
                    <a:pt x="67703" y="33424"/>
                  </a:lnTo>
                  <a:lnTo>
                    <a:pt x="75315" y="62669"/>
                  </a:lnTo>
                  <a:lnTo>
                    <a:pt x="76200" y="8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016"/>
            <p:cNvSpPr/>
            <p:nvPr>
              <p:custDataLst>
                <p:tags r:id="rId11"/>
              </p:custDataLst>
            </p:nvPr>
          </p:nvSpPr>
          <p:spPr>
            <a:xfrm>
              <a:off x="3019862" y="6315075"/>
              <a:ext cx="47189" cy="85131"/>
            </a:xfrm>
            <a:custGeom>
              <a:avLst/>
              <a:gdLst/>
              <a:ahLst/>
              <a:cxnLst/>
              <a:rect l="0" t="0" r="0" b="0"/>
              <a:pathLst>
                <a:path w="47189" h="85131">
                  <a:moveTo>
                    <a:pt x="28138" y="0"/>
                  </a:moveTo>
                  <a:lnTo>
                    <a:pt x="28138" y="0"/>
                  </a:lnTo>
                  <a:lnTo>
                    <a:pt x="27080" y="15209"/>
                  </a:lnTo>
                  <a:lnTo>
                    <a:pt x="20534" y="31435"/>
                  </a:lnTo>
                  <a:lnTo>
                    <a:pt x="12950" y="44474"/>
                  </a:lnTo>
                  <a:lnTo>
                    <a:pt x="9174" y="60215"/>
                  </a:lnTo>
                  <a:lnTo>
                    <a:pt x="1775" y="75551"/>
                  </a:lnTo>
                  <a:lnTo>
                    <a:pt x="0" y="83716"/>
                  </a:lnTo>
                  <a:lnTo>
                    <a:pt x="913" y="84386"/>
                  </a:lnTo>
                  <a:lnTo>
                    <a:pt x="4749" y="85130"/>
                  </a:lnTo>
                  <a:lnTo>
                    <a:pt x="9982" y="82638"/>
                  </a:lnTo>
                  <a:lnTo>
                    <a:pt x="12859" y="80493"/>
                  </a:lnTo>
                  <a:lnTo>
                    <a:pt x="27021" y="77472"/>
                  </a:lnTo>
                  <a:lnTo>
                    <a:pt x="4718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017"/>
            <p:cNvSpPr/>
            <p:nvPr>
              <p:custDataLst>
                <p:tags r:id="rId12"/>
              </p:custDataLst>
            </p:nvPr>
          </p:nvSpPr>
          <p:spPr>
            <a:xfrm>
              <a:off x="3090586" y="6305977"/>
              <a:ext cx="81240" cy="113293"/>
            </a:xfrm>
            <a:custGeom>
              <a:avLst/>
              <a:gdLst/>
              <a:ahLst/>
              <a:cxnLst/>
              <a:rect l="0" t="0" r="0" b="0"/>
              <a:pathLst>
                <a:path w="81240" h="113293">
                  <a:moveTo>
                    <a:pt x="81239" y="18623"/>
                  </a:moveTo>
                  <a:lnTo>
                    <a:pt x="81239" y="18623"/>
                  </a:lnTo>
                  <a:lnTo>
                    <a:pt x="81239" y="4434"/>
                  </a:lnTo>
                  <a:lnTo>
                    <a:pt x="80181" y="2813"/>
                  </a:lnTo>
                  <a:lnTo>
                    <a:pt x="78417" y="1733"/>
                  </a:lnTo>
                  <a:lnTo>
                    <a:pt x="70878" y="213"/>
                  </a:lnTo>
                  <a:lnTo>
                    <a:pt x="67982" y="0"/>
                  </a:lnTo>
                  <a:lnTo>
                    <a:pt x="61942" y="2585"/>
                  </a:lnTo>
                  <a:lnTo>
                    <a:pt x="20715" y="35591"/>
                  </a:lnTo>
                  <a:lnTo>
                    <a:pt x="12712" y="45919"/>
                  </a:lnTo>
                  <a:lnTo>
                    <a:pt x="8449" y="60388"/>
                  </a:lnTo>
                  <a:lnTo>
                    <a:pt x="5496" y="75285"/>
                  </a:lnTo>
                  <a:lnTo>
                    <a:pt x="656" y="85434"/>
                  </a:lnTo>
                  <a:lnTo>
                    <a:pt x="0" y="89622"/>
                  </a:lnTo>
                  <a:lnTo>
                    <a:pt x="622" y="93473"/>
                  </a:lnTo>
                  <a:lnTo>
                    <a:pt x="3730" y="103948"/>
                  </a:lnTo>
                  <a:lnTo>
                    <a:pt x="4167" y="107256"/>
                  </a:lnTo>
                  <a:lnTo>
                    <a:pt x="5516" y="109462"/>
                  </a:lnTo>
                  <a:lnTo>
                    <a:pt x="7474" y="110932"/>
                  </a:lnTo>
                  <a:lnTo>
                    <a:pt x="13529" y="112566"/>
                  </a:lnTo>
                  <a:lnTo>
                    <a:pt x="23277" y="113292"/>
                  </a:lnTo>
                  <a:lnTo>
                    <a:pt x="52664" y="10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018"/>
            <p:cNvSpPr/>
            <p:nvPr>
              <p:custDataLst>
                <p:tags r:id="rId13"/>
              </p:custDataLst>
            </p:nvPr>
          </p:nvSpPr>
          <p:spPr>
            <a:xfrm>
              <a:off x="3087424" y="6362700"/>
              <a:ext cx="55827" cy="19051"/>
            </a:xfrm>
            <a:custGeom>
              <a:avLst/>
              <a:gdLst/>
              <a:ahLst/>
              <a:cxnLst/>
              <a:rect l="0" t="0" r="0" b="0"/>
              <a:pathLst>
                <a:path w="55827" h="19051">
                  <a:moveTo>
                    <a:pt x="8201" y="19050"/>
                  </a:moveTo>
                  <a:lnTo>
                    <a:pt x="8201" y="19050"/>
                  </a:lnTo>
                  <a:lnTo>
                    <a:pt x="3145" y="19050"/>
                  </a:lnTo>
                  <a:lnTo>
                    <a:pt x="1655" y="17992"/>
                  </a:lnTo>
                  <a:lnTo>
                    <a:pt x="662" y="16228"/>
                  </a:lnTo>
                  <a:lnTo>
                    <a:pt x="0" y="13994"/>
                  </a:lnTo>
                  <a:lnTo>
                    <a:pt x="617" y="12505"/>
                  </a:lnTo>
                  <a:lnTo>
                    <a:pt x="2087" y="11511"/>
                  </a:lnTo>
                  <a:lnTo>
                    <a:pt x="9211" y="10113"/>
                  </a:lnTo>
                  <a:lnTo>
                    <a:pt x="5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315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885"/>
          <p:cNvGrpSpPr/>
          <p:nvPr/>
        </p:nvGrpSpPr>
        <p:grpSpPr>
          <a:xfrm>
            <a:off x="962025" y="649024"/>
            <a:ext cx="628651" cy="322527"/>
            <a:chOff x="962025" y="649024"/>
            <a:chExt cx="628651" cy="322527"/>
          </a:xfrm>
        </p:grpSpPr>
        <p:sp>
          <p:nvSpPr>
            <p:cNvPr id="2" name="SMARTInkShape-5019"/>
            <p:cNvSpPr/>
            <p:nvPr>
              <p:custDataLst>
                <p:tags r:id="rId93"/>
              </p:custDataLst>
            </p:nvPr>
          </p:nvSpPr>
          <p:spPr>
            <a:xfrm>
              <a:off x="962025" y="685800"/>
              <a:ext cx="171451" cy="238126"/>
            </a:xfrm>
            <a:custGeom>
              <a:avLst/>
              <a:gdLst/>
              <a:ahLst/>
              <a:cxnLst/>
              <a:rect l="0" t="0" r="0" b="0"/>
              <a:pathLst>
                <a:path w="171451" h="238126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13183" y="17900"/>
                  </a:lnTo>
                  <a:lnTo>
                    <a:pt x="23851" y="27006"/>
                  </a:lnTo>
                  <a:lnTo>
                    <a:pt x="64887" y="74102"/>
                  </a:lnTo>
                  <a:lnTo>
                    <a:pt x="98577" y="116276"/>
                  </a:lnTo>
                  <a:lnTo>
                    <a:pt x="125413" y="157468"/>
                  </a:lnTo>
                  <a:lnTo>
                    <a:pt x="144482" y="199145"/>
                  </a:lnTo>
                  <a:lnTo>
                    <a:pt x="158440" y="228230"/>
                  </a:lnTo>
                  <a:lnTo>
                    <a:pt x="1714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020"/>
            <p:cNvSpPr/>
            <p:nvPr>
              <p:custDataLst>
                <p:tags r:id="rId94"/>
              </p:custDataLst>
            </p:nvPr>
          </p:nvSpPr>
          <p:spPr>
            <a:xfrm>
              <a:off x="981075" y="649024"/>
              <a:ext cx="200026" cy="313002"/>
            </a:xfrm>
            <a:custGeom>
              <a:avLst/>
              <a:gdLst/>
              <a:ahLst/>
              <a:cxnLst/>
              <a:rect l="0" t="0" r="0" b="0"/>
              <a:pathLst>
                <a:path w="200026" h="313002">
                  <a:moveTo>
                    <a:pt x="200025" y="8201"/>
                  </a:moveTo>
                  <a:lnTo>
                    <a:pt x="200025" y="8201"/>
                  </a:lnTo>
                  <a:lnTo>
                    <a:pt x="200025" y="3144"/>
                  </a:lnTo>
                  <a:lnTo>
                    <a:pt x="198967" y="1655"/>
                  </a:lnTo>
                  <a:lnTo>
                    <a:pt x="197203" y="662"/>
                  </a:lnTo>
                  <a:lnTo>
                    <a:pt x="194969" y="0"/>
                  </a:lnTo>
                  <a:lnTo>
                    <a:pt x="192421" y="617"/>
                  </a:lnTo>
                  <a:lnTo>
                    <a:pt x="182720" y="7600"/>
                  </a:lnTo>
                  <a:lnTo>
                    <a:pt x="163838" y="28387"/>
                  </a:lnTo>
                  <a:lnTo>
                    <a:pt x="132682" y="75812"/>
                  </a:lnTo>
                  <a:lnTo>
                    <a:pt x="102762" y="118217"/>
                  </a:lnTo>
                  <a:lnTo>
                    <a:pt x="75603" y="159920"/>
                  </a:lnTo>
                  <a:lnTo>
                    <a:pt x="47448" y="200733"/>
                  </a:lnTo>
                  <a:lnTo>
                    <a:pt x="23640" y="239358"/>
                  </a:lnTo>
                  <a:lnTo>
                    <a:pt x="3531" y="282711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021"/>
            <p:cNvSpPr/>
            <p:nvPr>
              <p:custDataLst>
                <p:tags r:id="rId95"/>
              </p:custDataLst>
            </p:nvPr>
          </p:nvSpPr>
          <p:spPr>
            <a:xfrm>
              <a:off x="1533525" y="9048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022"/>
            <p:cNvSpPr/>
            <p:nvPr>
              <p:custDataLst>
                <p:tags r:id="rId96"/>
              </p:custDataLst>
            </p:nvPr>
          </p:nvSpPr>
          <p:spPr>
            <a:xfrm>
              <a:off x="1352550" y="92392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117" y="12504"/>
                  </a:lnTo>
                  <a:lnTo>
                    <a:pt x="14150" y="934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023"/>
            <p:cNvSpPr/>
            <p:nvPr>
              <p:custDataLst>
                <p:tags r:id="rId97"/>
              </p:custDataLst>
            </p:nvPr>
          </p:nvSpPr>
          <p:spPr>
            <a:xfrm>
              <a:off x="1211115" y="876300"/>
              <a:ext cx="17611" cy="95251"/>
            </a:xfrm>
            <a:custGeom>
              <a:avLst/>
              <a:gdLst/>
              <a:ahLst/>
              <a:cxnLst/>
              <a:rect l="0" t="0" r="0" b="0"/>
              <a:pathLst>
                <a:path w="17611" h="95251">
                  <a:moveTo>
                    <a:pt x="17610" y="0"/>
                  </a:moveTo>
                  <a:lnTo>
                    <a:pt x="17610" y="0"/>
                  </a:lnTo>
                  <a:lnTo>
                    <a:pt x="10071" y="17900"/>
                  </a:lnTo>
                  <a:lnTo>
                    <a:pt x="5851" y="31057"/>
                  </a:lnTo>
                  <a:lnTo>
                    <a:pt x="1800" y="42378"/>
                  </a:lnTo>
                  <a:lnTo>
                    <a:pt x="0" y="54465"/>
                  </a:lnTo>
                  <a:lnTo>
                    <a:pt x="808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886"/>
          <p:cNvGrpSpPr/>
          <p:nvPr/>
        </p:nvGrpSpPr>
        <p:grpSpPr>
          <a:xfrm>
            <a:off x="2061437" y="605878"/>
            <a:ext cx="519368" cy="451398"/>
            <a:chOff x="2061437" y="605878"/>
            <a:chExt cx="519368" cy="451398"/>
          </a:xfrm>
        </p:grpSpPr>
        <p:sp>
          <p:nvSpPr>
            <p:cNvPr id="8" name="SMARTInkShape-5024"/>
            <p:cNvSpPr/>
            <p:nvPr>
              <p:custDataLst>
                <p:tags r:id="rId89"/>
              </p:custDataLst>
            </p:nvPr>
          </p:nvSpPr>
          <p:spPr>
            <a:xfrm>
              <a:off x="2466975" y="605878"/>
              <a:ext cx="113830" cy="451398"/>
            </a:xfrm>
            <a:custGeom>
              <a:avLst/>
              <a:gdLst/>
              <a:ahLst/>
              <a:cxnLst/>
              <a:rect l="0" t="0" r="0" b="0"/>
              <a:pathLst>
                <a:path w="113830" h="451398">
                  <a:moveTo>
                    <a:pt x="57150" y="22772"/>
                  </a:moveTo>
                  <a:lnTo>
                    <a:pt x="57150" y="22772"/>
                  </a:lnTo>
                  <a:lnTo>
                    <a:pt x="70408" y="1313"/>
                  </a:lnTo>
                  <a:lnTo>
                    <a:pt x="73396" y="0"/>
                  </a:lnTo>
                  <a:lnTo>
                    <a:pt x="76447" y="182"/>
                  </a:lnTo>
                  <a:lnTo>
                    <a:pt x="79540" y="1362"/>
                  </a:lnTo>
                  <a:lnTo>
                    <a:pt x="85798" y="8318"/>
                  </a:lnTo>
                  <a:lnTo>
                    <a:pt x="88949" y="13136"/>
                  </a:lnTo>
                  <a:lnTo>
                    <a:pt x="93383" y="35086"/>
                  </a:lnTo>
                  <a:lnTo>
                    <a:pt x="93823" y="64402"/>
                  </a:lnTo>
                  <a:lnTo>
                    <a:pt x="83470" y="109853"/>
                  </a:lnTo>
                  <a:lnTo>
                    <a:pt x="79431" y="122858"/>
                  </a:lnTo>
                  <a:lnTo>
                    <a:pt x="76484" y="167992"/>
                  </a:lnTo>
                  <a:lnTo>
                    <a:pt x="77283" y="206849"/>
                  </a:lnTo>
                  <a:lnTo>
                    <a:pt x="84870" y="227009"/>
                  </a:lnTo>
                  <a:lnTo>
                    <a:pt x="103807" y="267225"/>
                  </a:lnTo>
                  <a:lnTo>
                    <a:pt x="111914" y="300247"/>
                  </a:lnTo>
                  <a:lnTo>
                    <a:pt x="113829" y="347457"/>
                  </a:lnTo>
                  <a:lnTo>
                    <a:pt x="106603" y="390414"/>
                  </a:lnTo>
                  <a:lnTo>
                    <a:pt x="101001" y="402421"/>
                  </a:lnTo>
                  <a:lnTo>
                    <a:pt x="81785" y="420188"/>
                  </a:lnTo>
                  <a:lnTo>
                    <a:pt x="40301" y="443037"/>
                  </a:lnTo>
                  <a:lnTo>
                    <a:pt x="0" y="451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025"/>
            <p:cNvSpPr/>
            <p:nvPr>
              <p:custDataLst>
                <p:tags r:id="rId90"/>
              </p:custDataLst>
            </p:nvPr>
          </p:nvSpPr>
          <p:spPr>
            <a:xfrm>
              <a:off x="2316166" y="890617"/>
              <a:ext cx="74610" cy="99984"/>
            </a:xfrm>
            <a:custGeom>
              <a:avLst/>
              <a:gdLst/>
              <a:ahLst/>
              <a:cxnLst/>
              <a:rect l="0" t="0" r="0" b="0"/>
              <a:pathLst>
                <a:path w="74610" h="99984">
                  <a:moveTo>
                    <a:pt x="36509" y="23783"/>
                  </a:moveTo>
                  <a:lnTo>
                    <a:pt x="36509" y="23783"/>
                  </a:lnTo>
                  <a:lnTo>
                    <a:pt x="36509" y="28840"/>
                  </a:lnTo>
                  <a:lnTo>
                    <a:pt x="33687" y="34144"/>
                  </a:lnTo>
                  <a:lnTo>
                    <a:pt x="14775" y="56898"/>
                  </a:lnTo>
                  <a:lnTo>
                    <a:pt x="3778" y="82406"/>
                  </a:lnTo>
                  <a:lnTo>
                    <a:pt x="1989" y="84032"/>
                  </a:lnTo>
                  <a:lnTo>
                    <a:pt x="795" y="84057"/>
                  </a:lnTo>
                  <a:lnTo>
                    <a:pt x="0" y="83016"/>
                  </a:lnTo>
                  <a:lnTo>
                    <a:pt x="528" y="81263"/>
                  </a:lnTo>
                  <a:lnTo>
                    <a:pt x="3937" y="76494"/>
                  </a:lnTo>
                  <a:lnTo>
                    <a:pt x="12640" y="37139"/>
                  </a:lnTo>
                  <a:lnTo>
                    <a:pt x="35520" y="6222"/>
                  </a:lnTo>
                  <a:lnTo>
                    <a:pt x="40655" y="809"/>
                  </a:lnTo>
                  <a:lnTo>
                    <a:pt x="44565" y="0"/>
                  </a:lnTo>
                  <a:lnTo>
                    <a:pt x="54553" y="1924"/>
                  </a:lnTo>
                  <a:lnTo>
                    <a:pt x="59122" y="6035"/>
                  </a:lnTo>
                  <a:lnTo>
                    <a:pt x="67020" y="19070"/>
                  </a:lnTo>
                  <a:lnTo>
                    <a:pt x="72360" y="44259"/>
                  </a:lnTo>
                  <a:lnTo>
                    <a:pt x="74609" y="99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026"/>
            <p:cNvSpPr/>
            <p:nvPr>
              <p:custDataLst>
                <p:tags r:id="rId91"/>
              </p:custDataLst>
            </p:nvPr>
          </p:nvSpPr>
          <p:spPr>
            <a:xfrm>
              <a:off x="2061437" y="714375"/>
              <a:ext cx="167414" cy="238126"/>
            </a:xfrm>
            <a:custGeom>
              <a:avLst/>
              <a:gdLst/>
              <a:ahLst/>
              <a:cxnLst/>
              <a:rect l="0" t="0" r="0" b="0"/>
              <a:pathLst>
                <a:path w="167414" h="238126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2666" y="10361"/>
                  </a:lnTo>
                  <a:lnTo>
                    <a:pt x="432" y="13257"/>
                  </a:lnTo>
                  <a:lnTo>
                    <a:pt x="0" y="17305"/>
                  </a:lnTo>
                  <a:lnTo>
                    <a:pt x="2343" y="27447"/>
                  </a:lnTo>
                  <a:lnTo>
                    <a:pt x="33785" y="74402"/>
                  </a:lnTo>
                  <a:lnTo>
                    <a:pt x="72353" y="122005"/>
                  </a:lnTo>
                  <a:lnTo>
                    <a:pt x="103690" y="163149"/>
                  </a:lnTo>
                  <a:lnTo>
                    <a:pt x="130851" y="202172"/>
                  </a:lnTo>
                  <a:lnTo>
                    <a:pt x="142697" y="217913"/>
                  </a:lnTo>
                  <a:lnTo>
                    <a:pt x="167413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027"/>
            <p:cNvSpPr/>
            <p:nvPr>
              <p:custDataLst>
                <p:tags r:id="rId92"/>
              </p:custDataLst>
            </p:nvPr>
          </p:nvSpPr>
          <p:spPr>
            <a:xfrm>
              <a:off x="2114550" y="685800"/>
              <a:ext cx="161926" cy="285751"/>
            </a:xfrm>
            <a:custGeom>
              <a:avLst/>
              <a:gdLst/>
              <a:ahLst/>
              <a:cxnLst/>
              <a:rect l="0" t="0" r="0" b="0"/>
              <a:pathLst>
                <a:path w="161926" h="285751">
                  <a:moveTo>
                    <a:pt x="161925" y="0"/>
                  </a:moveTo>
                  <a:lnTo>
                    <a:pt x="161925" y="0"/>
                  </a:lnTo>
                  <a:lnTo>
                    <a:pt x="151812" y="0"/>
                  </a:lnTo>
                  <a:lnTo>
                    <a:pt x="130354" y="10113"/>
                  </a:lnTo>
                  <a:lnTo>
                    <a:pt x="108944" y="26515"/>
                  </a:lnTo>
                  <a:lnTo>
                    <a:pt x="82746" y="66229"/>
                  </a:lnTo>
                  <a:lnTo>
                    <a:pt x="60011" y="112017"/>
                  </a:lnTo>
                  <a:lnTo>
                    <a:pt x="45651" y="139376"/>
                  </a:lnTo>
                  <a:lnTo>
                    <a:pt x="35106" y="157195"/>
                  </a:lnTo>
                  <a:lnTo>
                    <a:pt x="23219" y="195919"/>
                  </a:lnTo>
                  <a:lnTo>
                    <a:pt x="12995" y="23361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887"/>
          <p:cNvGrpSpPr/>
          <p:nvPr/>
        </p:nvGrpSpPr>
        <p:grpSpPr>
          <a:xfrm>
            <a:off x="453478" y="657341"/>
            <a:ext cx="403773" cy="504710"/>
            <a:chOff x="453478" y="657341"/>
            <a:chExt cx="403773" cy="504710"/>
          </a:xfrm>
        </p:grpSpPr>
        <p:sp>
          <p:nvSpPr>
            <p:cNvPr id="13" name="SMARTInkShape-5028"/>
            <p:cNvSpPr/>
            <p:nvPr>
              <p:custDataLst>
                <p:tags r:id="rId86"/>
              </p:custDataLst>
            </p:nvPr>
          </p:nvSpPr>
          <p:spPr>
            <a:xfrm>
              <a:off x="453478" y="1019175"/>
              <a:ext cx="260898" cy="27101"/>
            </a:xfrm>
            <a:custGeom>
              <a:avLst/>
              <a:gdLst/>
              <a:ahLst/>
              <a:cxnLst/>
              <a:rect l="0" t="0" r="0" b="0"/>
              <a:pathLst>
                <a:path w="260898" h="27101">
                  <a:moveTo>
                    <a:pt x="22772" y="0"/>
                  </a:moveTo>
                  <a:lnTo>
                    <a:pt x="22772" y="0"/>
                  </a:lnTo>
                  <a:lnTo>
                    <a:pt x="1314" y="21458"/>
                  </a:lnTo>
                  <a:lnTo>
                    <a:pt x="0" y="23831"/>
                  </a:lnTo>
                  <a:lnTo>
                    <a:pt x="182" y="25412"/>
                  </a:lnTo>
                  <a:lnTo>
                    <a:pt x="1362" y="26466"/>
                  </a:lnTo>
                  <a:lnTo>
                    <a:pt x="42336" y="27100"/>
                  </a:lnTo>
                  <a:lnTo>
                    <a:pt x="74859" y="23333"/>
                  </a:lnTo>
                  <a:lnTo>
                    <a:pt x="118756" y="20319"/>
                  </a:lnTo>
                  <a:lnTo>
                    <a:pt x="153979" y="16792"/>
                  </a:lnTo>
                  <a:lnTo>
                    <a:pt x="192211" y="12755"/>
                  </a:lnTo>
                  <a:lnTo>
                    <a:pt x="26089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029"/>
            <p:cNvSpPr/>
            <p:nvPr>
              <p:custDataLst>
                <p:tags r:id="rId87"/>
              </p:custDataLst>
            </p:nvPr>
          </p:nvSpPr>
          <p:spPr>
            <a:xfrm>
              <a:off x="467040" y="923925"/>
              <a:ext cx="94936" cy="17907"/>
            </a:xfrm>
            <a:custGeom>
              <a:avLst/>
              <a:gdLst/>
              <a:ahLst/>
              <a:cxnLst/>
              <a:rect l="0" t="0" r="0" b="0"/>
              <a:pathLst>
                <a:path w="94936" h="17907">
                  <a:moveTo>
                    <a:pt x="28260" y="0"/>
                  </a:moveTo>
                  <a:lnTo>
                    <a:pt x="28260" y="0"/>
                  </a:lnTo>
                  <a:lnTo>
                    <a:pt x="1745" y="13257"/>
                  </a:lnTo>
                  <a:lnTo>
                    <a:pt x="0" y="15188"/>
                  </a:lnTo>
                  <a:lnTo>
                    <a:pt x="953" y="16475"/>
                  </a:lnTo>
                  <a:lnTo>
                    <a:pt x="8715" y="17906"/>
                  </a:lnTo>
                  <a:lnTo>
                    <a:pt x="29877" y="17653"/>
                  </a:lnTo>
                  <a:lnTo>
                    <a:pt x="9493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030"/>
            <p:cNvSpPr/>
            <p:nvPr>
              <p:custDataLst>
                <p:tags r:id="rId88"/>
              </p:custDataLst>
            </p:nvPr>
          </p:nvSpPr>
          <p:spPr>
            <a:xfrm>
              <a:off x="720011" y="657341"/>
              <a:ext cx="137240" cy="504710"/>
            </a:xfrm>
            <a:custGeom>
              <a:avLst/>
              <a:gdLst/>
              <a:ahLst/>
              <a:cxnLst/>
              <a:rect l="0" t="0" r="0" b="0"/>
              <a:pathLst>
                <a:path w="137240" h="504710">
                  <a:moveTo>
                    <a:pt x="127714" y="9409"/>
                  </a:moveTo>
                  <a:lnTo>
                    <a:pt x="127714" y="9409"/>
                  </a:lnTo>
                  <a:lnTo>
                    <a:pt x="122657" y="4352"/>
                  </a:lnTo>
                  <a:lnTo>
                    <a:pt x="117353" y="1870"/>
                  </a:lnTo>
                  <a:lnTo>
                    <a:pt x="82658" y="0"/>
                  </a:lnTo>
                  <a:lnTo>
                    <a:pt x="64034" y="4975"/>
                  </a:lnTo>
                  <a:lnTo>
                    <a:pt x="54256" y="13083"/>
                  </a:lnTo>
                  <a:lnTo>
                    <a:pt x="46383" y="25858"/>
                  </a:lnTo>
                  <a:lnTo>
                    <a:pt x="39356" y="45648"/>
                  </a:lnTo>
                  <a:lnTo>
                    <a:pt x="38349" y="62909"/>
                  </a:lnTo>
                  <a:lnTo>
                    <a:pt x="46327" y="101351"/>
                  </a:lnTo>
                  <a:lnTo>
                    <a:pt x="64640" y="142106"/>
                  </a:lnTo>
                  <a:lnTo>
                    <a:pt x="85139" y="188876"/>
                  </a:lnTo>
                  <a:lnTo>
                    <a:pt x="87230" y="225333"/>
                  </a:lnTo>
                  <a:lnTo>
                    <a:pt x="80558" y="263416"/>
                  </a:lnTo>
                  <a:lnTo>
                    <a:pt x="62700" y="305744"/>
                  </a:lnTo>
                  <a:lnTo>
                    <a:pt x="37778" y="351782"/>
                  </a:lnTo>
                  <a:lnTo>
                    <a:pt x="16032" y="397635"/>
                  </a:lnTo>
                  <a:lnTo>
                    <a:pt x="0" y="433106"/>
                  </a:lnTo>
                  <a:lnTo>
                    <a:pt x="3325" y="452213"/>
                  </a:lnTo>
                  <a:lnTo>
                    <a:pt x="8224" y="468678"/>
                  </a:lnTo>
                  <a:lnTo>
                    <a:pt x="13129" y="475397"/>
                  </a:lnTo>
                  <a:lnTo>
                    <a:pt x="27046" y="485684"/>
                  </a:lnTo>
                  <a:lnTo>
                    <a:pt x="52731" y="497426"/>
                  </a:lnTo>
                  <a:lnTo>
                    <a:pt x="96400" y="503270"/>
                  </a:lnTo>
                  <a:lnTo>
                    <a:pt x="137239" y="504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5031"/>
          <p:cNvSpPr/>
          <p:nvPr>
            <p:custDataLst>
              <p:tags r:id="rId1"/>
            </p:custDataLst>
          </p:nvPr>
        </p:nvSpPr>
        <p:spPr>
          <a:xfrm>
            <a:off x="180975" y="773585"/>
            <a:ext cx="159602" cy="343181"/>
          </a:xfrm>
          <a:custGeom>
            <a:avLst/>
            <a:gdLst/>
            <a:ahLst/>
            <a:cxnLst/>
            <a:rect l="0" t="0" r="0" b="0"/>
            <a:pathLst>
              <a:path w="159602" h="343181">
                <a:moveTo>
                  <a:pt x="38100" y="64615"/>
                </a:moveTo>
                <a:lnTo>
                  <a:pt x="38100" y="64615"/>
                </a:lnTo>
                <a:lnTo>
                  <a:pt x="38100" y="105319"/>
                </a:lnTo>
                <a:lnTo>
                  <a:pt x="30561" y="147861"/>
                </a:lnTo>
                <a:lnTo>
                  <a:pt x="28967" y="185363"/>
                </a:lnTo>
                <a:lnTo>
                  <a:pt x="27594" y="232478"/>
                </a:lnTo>
                <a:lnTo>
                  <a:pt x="20384" y="278161"/>
                </a:lnTo>
                <a:lnTo>
                  <a:pt x="19445" y="288755"/>
                </a:lnTo>
                <a:lnTo>
                  <a:pt x="19085" y="247995"/>
                </a:lnTo>
                <a:lnTo>
                  <a:pt x="13569" y="204790"/>
                </a:lnTo>
                <a:lnTo>
                  <a:pt x="16956" y="157301"/>
                </a:lnTo>
                <a:lnTo>
                  <a:pt x="19488" y="111363"/>
                </a:lnTo>
                <a:lnTo>
                  <a:pt x="26470" y="74586"/>
                </a:lnTo>
                <a:lnTo>
                  <a:pt x="36301" y="33232"/>
                </a:lnTo>
                <a:lnTo>
                  <a:pt x="46472" y="10450"/>
                </a:lnTo>
                <a:lnTo>
                  <a:pt x="52148" y="4164"/>
                </a:lnTo>
                <a:lnTo>
                  <a:pt x="58049" y="1031"/>
                </a:lnTo>
                <a:lnTo>
                  <a:pt x="64099" y="0"/>
                </a:lnTo>
                <a:lnTo>
                  <a:pt x="79289" y="4500"/>
                </a:lnTo>
                <a:lnTo>
                  <a:pt x="95564" y="14614"/>
                </a:lnTo>
                <a:lnTo>
                  <a:pt x="120438" y="44155"/>
                </a:lnTo>
                <a:lnTo>
                  <a:pt x="142578" y="91080"/>
                </a:lnTo>
                <a:lnTo>
                  <a:pt x="155516" y="133343"/>
                </a:lnTo>
                <a:lnTo>
                  <a:pt x="159601" y="179556"/>
                </a:lnTo>
                <a:lnTo>
                  <a:pt x="153946" y="220144"/>
                </a:lnTo>
                <a:lnTo>
                  <a:pt x="143451" y="254278"/>
                </a:lnTo>
                <a:lnTo>
                  <a:pt x="112532" y="300380"/>
                </a:lnTo>
                <a:lnTo>
                  <a:pt x="94464" y="318624"/>
                </a:lnTo>
                <a:lnTo>
                  <a:pt x="47522" y="342762"/>
                </a:lnTo>
                <a:lnTo>
                  <a:pt x="38031" y="343180"/>
                </a:lnTo>
                <a:lnTo>
                  <a:pt x="19019" y="337999"/>
                </a:lnTo>
                <a:lnTo>
                  <a:pt x="12680" y="332596"/>
                </a:lnTo>
                <a:lnTo>
                  <a:pt x="0" y="3027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5032"/>
          <p:cNvSpPr/>
          <p:nvPr>
            <p:custDataLst>
              <p:tags r:id="rId2"/>
            </p:custDataLst>
          </p:nvPr>
        </p:nvSpPr>
        <p:spPr>
          <a:xfrm>
            <a:off x="3172251" y="838200"/>
            <a:ext cx="352000" cy="93476"/>
          </a:xfrm>
          <a:custGeom>
            <a:avLst/>
            <a:gdLst/>
            <a:ahLst/>
            <a:cxnLst/>
            <a:rect l="0" t="0" r="0" b="0"/>
            <a:pathLst>
              <a:path w="352000" h="93476">
                <a:moveTo>
                  <a:pt x="18624" y="66675"/>
                </a:moveTo>
                <a:lnTo>
                  <a:pt x="18624" y="66675"/>
                </a:lnTo>
                <a:lnTo>
                  <a:pt x="4435" y="66675"/>
                </a:lnTo>
                <a:lnTo>
                  <a:pt x="2815" y="65617"/>
                </a:lnTo>
                <a:lnTo>
                  <a:pt x="1734" y="63853"/>
                </a:lnTo>
                <a:lnTo>
                  <a:pt x="214" y="56314"/>
                </a:lnTo>
                <a:lnTo>
                  <a:pt x="0" y="53418"/>
                </a:lnTo>
                <a:lnTo>
                  <a:pt x="5408" y="44555"/>
                </a:lnTo>
                <a:lnTo>
                  <a:pt x="32092" y="16529"/>
                </a:lnTo>
                <a:lnTo>
                  <a:pt x="44366" y="8052"/>
                </a:lnTo>
                <a:lnTo>
                  <a:pt x="63175" y="2386"/>
                </a:lnTo>
                <a:lnTo>
                  <a:pt x="92267" y="5764"/>
                </a:lnTo>
                <a:lnTo>
                  <a:pt x="109915" y="16320"/>
                </a:lnTo>
                <a:lnTo>
                  <a:pt x="144044" y="51499"/>
                </a:lnTo>
                <a:lnTo>
                  <a:pt x="156915" y="74173"/>
                </a:lnTo>
                <a:lnTo>
                  <a:pt x="174014" y="89260"/>
                </a:lnTo>
                <a:lnTo>
                  <a:pt x="186111" y="92588"/>
                </a:lnTo>
                <a:lnTo>
                  <a:pt x="193782" y="93475"/>
                </a:lnTo>
                <a:lnTo>
                  <a:pt x="210772" y="88817"/>
                </a:lnTo>
                <a:lnTo>
                  <a:pt x="256966" y="69199"/>
                </a:lnTo>
                <a:lnTo>
                  <a:pt x="299768" y="41135"/>
                </a:lnTo>
                <a:lnTo>
                  <a:pt x="35199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890"/>
          <p:cNvGrpSpPr/>
          <p:nvPr/>
        </p:nvGrpSpPr>
        <p:grpSpPr>
          <a:xfrm>
            <a:off x="3952875" y="734749"/>
            <a:ext cx="342901" cy="398727"/>
            <a:chOff x="3952875" y="734749"/>
            <a:chExt cx="342901" cy="398727"/>
          </a:xfrm>
        </p:grpSpPr>
        <p:sp>
          <p:nvSpPr>
            <p:cNvPr id="19" name="SMARTInkShape-5033"/>
            <p:cNvSpPr/>
            <p:nvPr>
              <p:custDataLst>
                <p:tags r:id="rId84"/>
              </p:custDataLst>
            </p:nvPr>
          </p:nvSpPr>
          <p:spPr>
            <a:xfrm>
              <a:off x="3971925" y="734749"/>
              <a:ext cx="323851" cy="398727"/>
            </a:xfrm>
            <a:custGeom>
              <a:avLst/>
              <a:gdLst/>
              <a:ahLst/>
              <a:cxnLst/>
              <a:rect l="0" t="0" r="0" b="0"/>
              <a:pathLst>
                <a:path w="323851" h="398727">
                  <a:moveTo>
                    <a:pt x="323850" y="8201"/>
                  </a:moveTo>
                  <a:lnTo>
                    <a:pt x="323850" y="8201"/>
                  </a:lnTo>
                  <a:lnTo>
                    <a:pt x="323850" y="3145"/>
                  </a:lnTo>
                  <a:lnTo>
                    <a:pt x="322792" y="1655"/>
                  </a:lnTo>
                  <a:lnTo>
                    <a:pt x="321028" y="662"/>
                  </a:lnTo>
                  <a:lnTo>
                    <a:pt x="318793" y="0"/>
                  </a:lnTo>
                  <a:lnTo>
                    <a:pt x="310667" y="4909"/>
                  </a:lnTo>
                  <a:lnTo>
                    <a:pt x="288202" y="25307"/>
                  </a:lnTo>
                  <a:lnTo>
                    <a:pt x="258962" y="70485"/>
                  </a:lnTo>
                  <a:lnTo>
                    <a:pt x="228130" y="111011"/>
                  </a:lnTo>
                  <a:lnTo>
                    <a:pt x="197737" y="150688"/>
                  </a:lnTo>
                  <a:lnTo>
                    <a:pt x="161473" y="194156"/>
                  </a:lnTo>
                  <a:lnTo>
                    <a:pt x="138273" y="230986"/>
                  </a:lnTo>
                  <a:lnTo>
                    <a:pt x="98378" y="273752"/>
                  </a:lnTo>
                  <a:lnTo>
                    <a:pt x="65098" y="312774"/>
                  </a:lnTo>
                  <a:lnTo>
                    <a:pt x="22570" y="359770"/>
                  </a:lnTo>
                  <a:lnTo>
                    <a:pt x="0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034"/>
            <p:cNvSpPr/>
            <p:nvPr>
              <p:custDataLst>
                <p:tags r:id="rId85"/>
              </p:custDataLst>
            </p:nvPr>
          </p:nvSpPr>
          <p:spPr>
            <a:xfrm>
              <a:off x="3952875" y="762000"/>
              <a:ext cx="304801" cy="295276"/>
            </a:xfrm>
            <a:custGeom>
              <a:avLst/>
              <a:gdLst/>
              <a:ahLst/>
              <a:cxnLst/>
              <a:rect l="0" t="0" r="0" b="0"/>
              <a:pathLst>
                <a:path w="304801" h="295276">
                  <a:moveTo>
                    <a:pt x="0" y="0"/>
                  </a:moveTo>
                  <a:lnTo>
                    <a:pt x="0" y="0"/>
                  </a:lnTo>
                  <a:lnTo>
                    <a:pt x="16267" y="9721"/>
                  </a:lnTo>
                  <a:lnTo>
                    <a:pt x="61517" y="49344"/>
                  </a:lnTo>
                  <a:lnTo>
                    <a:pt x="107144" y="88698"/>
                  </a:lnTo>
                  <a:lnTo>
                    <a:pt x="154594" y="135597"/>
                  </a:lnTo>
                  <a:lnTo>
                    <a:pt x="202204" y="183158"/>
                  </a:lnTo>
                  <a:lnTo>
                    <a:pt x="247005" y="225133"/>
                  </a:lnTo>
                  <a:lnTo>
                    <a:pt x="253570" y="229464"/>
                  </a:lnTo>
                  <a:lnTo>
                    <a:pt x="3048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891"/>
          <p:cNvGrpSpPr/>
          <p:nvPr/>
        </p:nvGrpSpPr>
        <p:grpSpPr>
          <a:xfrm>
            <a:off x="4659762" y="619125"/>
            <a:ext cx="864368" cy="552451"/>
            <a:chOff x="4659762" y="619125"/>
            <a:chExt cx="864368" cy="552451"/>
          </a:xfrm>
        </p:grpSpPr>
        <p:sp>
          <p:nvSpPr>
            <p:cNvPr id="22" name="SMARTInkShape-5035"/>
            <p:cNvSpPr/>
            <p:nvPr>
              <p:custDataLst>
                <p:tags r:id="rId79"/>
              </p:custDataLst>
            </p:nvPr>
          </p:nvSpPr>
          <p:spPr>
            <a:xfrm>
              <a:off x="5002341" y="685800"/>
              <a:ext cx="217360" cy="9526"/>
            </a:xfrm>
            <a:custGeom>
              <a:avLst/>
              <a:gdLst/>
              <a:ahLst/>
              <a:cxnLst/>
              <a:rect l="0" t="0" r="0" b="0"/>
              <a:pathLst>
                <a:path w="217360" h="9526">
                  <a:moveTo>
                    <a:pt x="17334" y="9525"/>
                  </a:moveTo>
                  <a:lnTo>
                    <a:pt x="17334" y="9525"/>
                  </a:lnTo>
                  <a:lnTo>
                    <a:pt x="12278" y="9525"/>
                  </a:lnTo>
                  <a:lnTo>
                    <a:pt x="6973" y="6703"/>
                  </a:lnTo>
                  <a:lnTo>
                    <a:pt x="0" y="1324"/>
                  </a:lnTo>
                  <a:lnTo>
                    <a:pt x="41352" y="116"/>
                  </a:lnTo>
                  <a:lnTo>
                    <a:pt x="76544" y="5091"/>
                  </a:lnTo>
                  <a:lnTo>
                    <a:pt x="115429" y="3155"/>
                  </a:lnTo>
                  <a:lnTo>
                    <a:pt x="146656" y="1402"/>
                  </a:lnTo>
                  <a:lnTo>
                    <a:pt x="217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036"/>
            <p:cNvSpPr/>
            <p:nvPr>
              <p:custDataLst>
                <p:tags r:id="rId80"/>
              </p:custDataLst>
            </p:nvPr>
          </p:nvSpPr>
          <p:spPr>
            <a:xfrm>
              <a:off x="5002936" y="814001"/>
              <a:ext cx="207240" cy="250208"/>
            </a:xfrm>
            <a:custGeom>
              <a:avLst/>
              <a:gdLst/>
              <a:ahLst/>
              <a:cxnLst/>
              <a:rect l="0" t="0" r="0" b="0"/>
              <a:pathLst>
                <a:path w="207240" h="250208">
                  <a:moveTo>
                    <a:pt x="73889" y="24199"/>
                  </a:moveTo>
                  <a:lnTo>
                    <a:pt x="73889" y="24199"/>
                  </a:lnTo>
                  <a:lnTo>
                    <a:pt x="91223" y="6865"/>
                  </a:lnTo>
                  <a:lnTo>
                    <a:pt x="92176" y="3090"/>
                  </a:lnTo>
                  <a:lnTo>
                    <a:pt x="92431" y="601"/>
                  </a:lnTo>
                  <a:lnTo>
                    <a:pt x="91542" y="0"/>
                  </a:lnTo>
                  <a:lnTo>
                    <a:pt x="89890" y="658"/>
                  </a:lnTo>
                  <a:lnTo>
                    <a:pt x="62335" y="26345"/>
                  </a:lnTo>
                  <a:lnTo>
                    <a:pt x="37926" y="68553"/>
                  </a:lnTo>
                  <a:lnTo>
                    <a:pt x="18455" y="106691"/>
                  </a:lnTo>
                  <a:lnTo>
                    <a:pt x="5488" y="147654"/>
                  </a:lnTo>
                  <a:lnTo>
                    <a:pt x="0" y="178136"/>
                  </a:lnTo>
                  <a:lnTo>
                    <a:pt x="3430" y="205629"/>
                  </a:lnTo>
                  <a:lnTo>
                    <a:pt x="16206" y="228827"/>
                  </a:lnTo>
                  <a:lnTo>
                    <a:pt x="28340" y="244050"/>
                  </a:lnTo>
                  <a:lnTo>
                    <a:pt x="38123" y="248910"/>
                  </a:lnTo>
                  <a:lnTo>
                    <a:pt x="43695" y="250207"/>
                  </a:lnTo>
                  <a:lnTo>
                    <a:pt x="66706" y="246974"/>
                  </a:lnTo>
                  <a:lnTo>
                    <a:pt x="93633" y="234257"/>
                  </a:lnTo>
                  <a:lnTo>
                    <a:pt x="106653" y="223039"/>
                  </a:lnTo>
                  <a:lnTo>
                    <a:pt x="115968" y="208881"/>
                  </a:lnTo>
                  <a:lnTo>
                    <a:pt x="133902" y="163303"/>
                  </a:lnTo>
                  <a:lnTo>
                    <a:pt x="138590" y="127269"/>
                  </a:lnTo>
                  <a:lnTo>
                    <a:pt x="139979" y="88135"/>
                  </a:lnTo>
                  <a:lnTo>
                    <a:pt x="135334" y="59841"/>
                  </a:lnTo>
                  <a:lnTo>
                    <a:pt x="122199" y="38052"/>
                  </a:lnTo>
                  <a:lnTo>
                    <a:pt x="114562" y="34493"/>
                  </a:lnTo>
                  <a:lnTo>
                    <a:pt x="94788" y="33360"/>
                  </a:lnTo>
                  <a:lnTo>
                    <a:pt x="64912" y="43729"/>
                  </a:lnTo>
                  <a:lnTo>
                    <a:pt x="54025" y="51576"/>
                  </a:lnTo>
                  <a:lnTo>
                    <a:pt x="41978" y="70294"/>
                  </a:lnTo>
                  <a:lnTo>
                    <a:pt x="42032" y="77154"/>
                  </a:lnTo>
                  <a:lnTo>
                    <a:pt x="52734" y="110038"/>
                  </a:lnTo>
                  <a:lnTo>
                    <a:pt x="57669" y="114233"/>
                  </a:lnTo>
                  <a:lnTo>
                    <a:pt x="102627" y="131880"/>
                  </a:lnTo>
                  <a:lnTo>
                    <a:pt x="121587" y="132735"/>
                  </a:lnTo>
                  <a:lnTo>
                    <a:pt x="163593" y="126482"/>
                  </a:lnTo>
                  <a:lnTo>
                    <a:pt x="207239" y="109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037"/>
            <p:cNvSpPr/>
            <p:nvPr>
              <p:custDataLst>
                <p:tags r:id="rId81"/>
              </p:custDataLst>
            </p:nvPr>
          </p:nvSpPr>
          <p:spPr>
            <a:xfrm>
              <a:off x="4659762" y="705359"/>
              <a:ext cx="178939" cy="428117"/>
            </a:xfrm>
            <a:custGeom>
              <a:avLst/>
              <a:gdLst/>
              <a:ahLst/>
              <a:cxnLst/>
              <a:rect l="0" t="0" r="0" b="0"/>
              <a:pathLst>
                <a:path w="178939" h="428117">
                  <a:moveTo>
                    <a:pt x="178938" y="18541"/>
                  </a:moveTo>
                  <a:lnTo>
                    <a:pt x="178938" y="18541"/>
                  </a:lnTo>
                  <a:lnTo>
                    <a:pt x="178938" y="1207"/>
                  </a:lnTo>
                  <a:lnTo>
                    <a:pt x="163768" y="0"/>
                  </a:lnTo>
                  <a:lnTo>
                    <a:pt x="150677" y="5361"/>
                  </a:lnTo>
                  <a:lnTo>
                    <a:pt x="114132" y="36084"/>
                  </a:lnTo>
                  <a:lnTo>
                    <a:pt x="83516" y="76747"/>
                  </a:lnTo>
                  <a:lnTo>
                    <a:pt x="63311" y="114000"/>
                  </a:lnTo>
                  <a:lnTo>
                    <a:pt x="41524" y="159536"/>
                  </a:lnTo>
                  <a:lnTo>
                    <a:pt x="24158" y="196725"/>
                  </a:lnTo>
                  <a:lnTo>
                    <a:pt x="11839" y="234555"/>
                  </a:lnTo>
                  <a:lnTo>
                    <a:pt x="2545" y="274692"/>
                  </a:lnTo>
                  <a:lnTo>
                    <a:pt x="0" y="308069"/>
                  </a:lnTo>
                  <a:lnTo>
                    <a:pt x="4513" y="341248"/>
                  </a:lnTo>
                  <a:lnTo>
                    <a:pt x="16131" y="381211"/>
                  </a:lnTo>
                  <a:lnTo>
                    <a:pt x="19600" y="390496"/>
                  </a:lnTo>
                  <a:lnTo>
                    <a:pt x="40388" y="406457"/>
                  </a:lnTo>
                  <a:lnTo>
                    <a:pt x="70793" y="418490"/>
                  </a:lnTo>
                  <a:lnTo>
                    <a:pt x="105474" y="423837"/>
                  </a:lnTo>
                  <a:lnTo>
                    <a:pt x="169413" y="428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038"/>
            <p:cNvSpPr/>
            <p:nvPr>
              <p:custDataLst>
                <p:tags r:id="rId82"/>
              </p:custDataLst>
            </p:nvPr>
          </p:nvSpPr>
          <p:spPr>
            <a:xfrm>
              <a:off x="5381625" y="705242"/>
              <a:ext cx="142505" cy="466334"/>
            </a:xfrm>
            <a:custGeom>
              <a:avLst/>
              <a:gdLst/>
              <a:ahLst/>
              <a:cxnLst/>
              <a:rect l="0" t="0" r="0" b="0"/>
              <a:pathLst>
                <a:path w="142505" h="466334">
                  <a:moveTo>
                    <a:pt x="95250" y="9133"/>
                  </a:moveTo>
                  <a:lnTo>
                    <a:pt x="95250" y="9133"/>
                  </a:lnTo>
                  <a:lnTo>
                    <a:pt x="95250" y="4077"/>
                  </a:lnTo>
                  <a:lnTo>
                    <a:pt x="94192" y="2587"/>
                  </a:lnTo>
                  <a:lnTo>
                    <a:pt x="92428" y="1594"/>
                  </a:lnTo>
                  <a:lnTo>
                    <a:pt x="87049" y="0"/>
                  </a:lnTo>
                  <a:lnTo>
                    <a:pt x="96261" y="35460"/>
                  </a:lnTo>
                  <a:lnTo>
                    <a:pt x="111258" y="76766"/>
                  </a:lnTo>
                  <a:lnTo>
                    <a:pt x="127017" y="123559"/>
                  </a:lnTo>
                  <a:lnTo>
                    <a:pt x="138646" y="169162"/>
                  </a:lnTo>
                  <a:lnTo>
                    <a:pt x="141622" y="206362"/>
                  </a:lnTo>
                  <a:lnTo>
                    <a:pt x="142504" y="244195"/>
                  </a:lnTo>
                  <a:lnTo>
                    <a:pt x="140648" y="282216"/>
                  </a:lnTo>
                  <a:lnTo>
                    <a:pt x="128692" y="319235"/>
                  </a:lnTo>
                  <a:lnTo>
                    <a:pt x="111812" y="360724"/>
                  </a:lnTo>
                  <a:lnTo>
                    <a:pt x="81164" y="408015"/>
                  </a:lnTo>
                  <a:lnTo>
                    <a:pt x="34720" y="449018"/>
                  </a:lnTo>
                  <a:lnTo>
                    <a:pt x="0" y="466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039"/>
            <p:cNvSpPr/>
            <p:nvPr>
              <p:custDataLst>
                <p:tags r:id="rId83"/>
              </p:custDataLst>
            </p:nvPr>
          </p:nvSpPr>
          <p:spPr>
            <a:xfrm>
              <a:off x="5221808" y="619125"/>
              <a:ext cx="120508" cy="142876"/>
            </a:xfrm>
            <a:custGeom>
              <a:avLst/>
              <a:gdLst/>
              <a:ahLst/>
              <a:cxnLst/>
              <a:rect l="0" t="0" r="0" b="0"/>
              <a:pathLst>
                <a:path w="120508" h="142876">
                  <a:moveTo>
                    <a:pt x="26467" y="0"/>
                  </a:moveTo>
                  <a:lnTo>
                    <a:pt x="26467" y="0"/>
                  </a:lnTo>
                  <a:lnTo>
                    <a:pt x="0" y="0"/>
                  </a:lnTo>
                  <a:lnTo>
                    <a:pt x="46051" y="13257"/>
                  </a:lnTo>
                  <a:lnTo>
                    <a:pt x="78134" y="23932"/>
                  </a:lnTo>
                  <a:lnTo>
                    <a:pt x="107934" y="45414"/>
                  </a:lnTo>
                  <a:lnTo>
                    <a:pt x="115591" y="54756"/>
                  </a:lnTo>
                  <a:lnTo>
                    <a:pt x="118995" y="63494"/>
                  </a:lnTo>
                  <a:lnTo>
                    <a:pt x="120507" y="74434"/>
                  </a:lnTo>
                  <a:lnTo>
                    <a:pt x="115535" y="89173"/>
                  </a:lnTo>
                  <a:lnTo>
                    <a:pt x="106269" y="104191"/>
                  </a:lnTo>
                  <a:lnTo>
                    <a:pt x="74092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892"/>
          <p:cNvGrpSpPr/>
          <p:nvPr/>
        </p:nvGrpSpPr>
        <p:grpSpPr>
          <a:xfrm>
            <a:off x="3790950" y="1219200"/>
            <a:ext cx="542926" cy="475513"/>
            <a:chOff x="3790950" y="1219200"/>
            <a:chExt cx="542926" cy="475513"/>
          </a:xfrm>
        </p:grpSpPr>
        <p:sp>
          <p:nvSpPr>
            <p:cNvPr id="28" name="SMARTInkShape-5040"/>
            <p:cNvSpPr/>
            <p:nvPr>
              <p:custDataLst>
                <p:tags r:id="rId73"/>
              </p:custDataLst>
            </p:nvPr>
          </p:nvSpPr>
          <p:spPr>
            <a:xfrm>
              <a:off x="4248150" y="16478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38100" y="0"/>
                  </a:moveTo>
                  <a:lnTo>
                    <a:pt x="38100" y="0"/>
                  </a:lnTo>
                  <a:lnTo>
                    <a:pt x="33043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041"/>
            <p:cNvSpPr/>
            <p:nvPr>
              <p:custDataLst>
                <p:tags r:id="rId74"/>
              </p:custDataLst>
            </p:nvPr>
          </p:nvSpPr>
          <p:spPr>
            <a:xfrm>
              <a:off x="4106992" y="1581150"/>
              <a:ext cx="93534" cy="19051"/>
            </a:xfrm>
            <a:custGeom>
              <a:avLst/>
              <a:gdLst/>
              <a:ahLst/>
              <a:cxnLst/>
              <a:rect l="0" t="0" r="0" b="0"/>
              <a:pathLst>
                <a:path w="93534" h="19051">
                  <a:moveTo>
                    <a:pt x="17333" y="19050"/>
                  </a:moveTo>
                  <a:lnTo>
                    <a:pt x="17333" y="19050"/>
                  </a:lnTo>
                  <a:lnTo>
                    <a:pt x="0" y="19050"/>
                  </a:lnTo>
                  <a:lnTo>
                    <a:pt x="3848" y="19050"/>
                  </a:lnTo>
                  <a:lnTo>
                    <a:pt x="33975" y="10849"/>
                  </a:lnTo>
                  <a:lnTo>
                    <a:pt x="93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042"/>
            <p:cNvSpPr/>
            <p:nvPr>
              <p:custDataLst>
                <p:tags r:id="rId75"/>
              </p:custDataLst>
            </p:nvPr>
          </p:nvSpPr>
          <p:spPr>
            <a:xfrm>
              <a:off x="4143940" y="1457640"/>
              <a:ext cx="51405" cy="230279"/>
            </a:xfrm>
            <a:custGeom>
              <a:avLst/>
              <a:gdLst/>
              <a:ahLst/>
              <a:cxnLst/>
              <a:rect l="0" t="0" r="0" b="0"/>
              <a:pathLst>
                <a:path w="51405" h="230279">
                  <a:moveTo>
                    <a:pt x="28010" y="28260"/>
                  </a:moveTo>
                  <a:lnTo>
                    <a:pt x="28010" y="28260"/>
                  </a:lnTo>
                  <a:lnTo>
                    <a:pt x="41267" y="1745"/>
                  </a:lnTo>
                  <a:lnTo>
                    <a:pt x="44257" y="0"/>
                  </a:lnTo>
                  <a:lnTo>
                    <a:pt x="47308" y="953"/>
                  </a:lnTo>
                  <a:lnTo>
                    <a:pt x="50400" y="3706"/>
                  </a:lnTo>
                  <a:lnTo>
                    <a:pt x="51404" y="8715"/>
                  </a:lnTo>
                  <a:lnTo>
                    <a:pt x="49696" y="22749"/>
                  </a:lnTo>
                  <a:lnTo>
                    <a:pt x="29507" y="69711"/>
                  </a:lnTo>
                  <a:lnTo>
                    <a:pt x="12332" y="117209"/>
                  </a:lnTo>
                  <a:lnTo>
                    <a:pt x="2296" y="162874"/>
                  </a:lnTo>
                  <a:lnTo>
                    <a:pt x="0" y="207603"/>
                  </a:lnTo>
                  <a:lnTo>
                    <a:pt x="2508" y="221915"/>
                  </a:lnTo>
                  <a:lnTo>
                    <a:pt x="4659" y="227214"/>
                  </a:lnTo>
                  <a:lnTo>
                    <a:pt x="7151" y="229687"/>
                  </a:lnTo>
                  <a:lnTo>
                    <a:pt x="9871" y="230278"/>
                  </a:lnTo>
                  <a:lnTo>
                    <a:pt x="12742" y="229614"/>
                  </a:lnTo>
                  <a:lnTo>
                    <a:pt x="37535" y="20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043"/>
            <p:cNvSpPr/>
            <p:nvPr>
              <p:custDataLst>
                <p:tags r:id="rId76"/>
              </p:custDataLst>
            </p:nvPr>
          </p:nvSpPr>
          <p:spPr>
            <a:xfrm>
              <a:off x="3990975" y="1613349"/>
              <a:ext cx="66676" cy="81364"/>
            </a:xfrm>
            <a:custGeom>
              <a:avLst/>
              <a:gdLst/>
              <a:ahLst/>
              <a:cxnLst/>
              <a:rect l="0" t="0" r="0" b="0"/>
              <a:pathLst>
                <a:path w="66676" h="81364">
                  <a:moveTo>
                    <a:pt x="0" y="15426"/>
                  </a:moveTo>
                  <a:lnTo>
                    <a:pt x="0" y="15426"/>
                  </a:lnTo>
                  <a:lnTo>
                    <a:pt x="8201" y="15426"/>
                  </a:lnTo>
                  <a:lnTo>
                    <a:pt x="8642" y="16484"/>
                  </a:lnTo>
                  <a:lnTo>
                    <a:pt x="9491" y="59275"/>
                  </a:lnTo>
                  <a:lnTo>
                    <a:pt x="9525" y="81363"/>
                  </a:lnTo>
                  <a:lnTo>
                    <a:pt x="9525" y="71769"/>
                  </a:lnTo>
                  <a:lnTo>
                    <a:pt x="30984" y="29101"/>
                  </a:lnTo>
                  <a:lnTo>
                    <a:pt x="53877" y="225"/>
                  </a:lnTo>
                  <a:lnTo>
                    <a:pt x="56026" y="0"/>
                  </a:lnTo>
                  <a:lnTo>
                    <a:pt x="61237" y="2573"/>
                  </a:lnTo>
                  <a:lnTo>
                    <a:pt x="63049" y="4741"/>
                  </a:lnTo>
                  <a:lnTo>
                    <a:pt x="65063" y="9971"/>
                  </a:lnTo>
                  <a:lnTo>
                    <a:pt x="66581" y="55184"/>
                  </a:lnTo>
                  <a:lnTo>
                    <a:pt x="66675" y="72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044"/>
            <p:cNvSpPr/>
            <p:nvPr>
              <p:custDataLst>
                <p:tags r:id="rId77"/>
              </p:custDataLst>
            </p:nvPr>
          </p:nvSpPr>
          <p:spPr>
            <a:xfrm>
              <a:off x="3858349" y="1628775"/>
              <a:ext cx="91852" cy="64979"/>
            </a:xfrm>
            <a:custGeom>
              <a:avLst/>
              <a:gdLst/>
              <a:ahLst/>
              <a:cxnLst/>
              <a:rect l="0" t="0" r="0" b="0"/>
              <a:pathLst>
                <a:path w="91852" h="64979">
                  <a:moveTo>
                    <a:pt x="75476" y="9525"/>
                  </a:moveTo>
                  <a:lnTo>
                    <a:pt x="75476" y="9525"/>
                  </a:lnTo>
                  <a:lnTo>
                    <a:pt x="75476" y="4469"/>
                  </a:lnTo>
                  <a:lnTo>
                    <a:pt x="72301" y="2979"/>
                  </a:lnTo>
                  <a:lnTo>
                    <a:pt x="60307" y="1324"/>
                  </a:lnTo>
                  <a:lnTo>
                    <a:pt x="40760" y="5449"/>
                  </a:lnTo>
                  <a:lnTo>
                    <a:pt x="11651" y="26888"/>
                  </a:lnTo>
                  <a:lnTo>
                    <a:pt x="4776" y="34175"/>
                  </a:lnTo>
                  <a:lnTo>
                    <a:pt x="1720" y="40942"/>
                  </a:lnTo>
                  <a:lnTo>
                    <a:pt x="0" y="55758"/>
                  </a:lnTo>
                  <a:lnTo>
                    <a:pt x="2934" y="59397"/>
                  </a:lnTo>
                  <a:lnTo>
                    <a:pt x="14660" y="63441"/>
                  </a:lnTo>
                  <a:lnTo>
                    <a:pt x="53546" y="64978"/>
                  </a:lnTo>
                  <a:lnTo>
                    <a:pt x="75798" y="58881"/>
                  </a:lnTo>
                  <a:lnTo>
                    <a:pt x="85497" y="53333"/>
                  </a:lnTo>
                  <a:lnTo>
                    <a:pt x="90513" y="47340"/>
                  </a:lnTo>
                  <a:lnTo>
                    <a:pt x="91851" y="44260"/>
                  </a:lnTo>
                  <a:lnTo>
                    <a:pt x="90515" y="35193"/>
                  </a:lnTo>
                  <a:lnTo>
                    <a:pt x="86394" y="25166"/>
                  </a:lnTo>
                  <a:lnTo>
                    <a:pt x="754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045"/>
            <p:cNvSpPr/>
            <p:nvPr>
              <p:custDataLst>
                <p:tags r:id="rId78"/>
              </p:custDataLst>
            </p:nvPr>
          </p:nvSpPr>
          <p:spPr>
            <a:xfrm>
              <a:off x="3790950" y="1219200"/>
              <a:ext cx="542926" cy="102424"/>
            </a:xfrm>
            <a:custGeom>
              <a:avLst/>
              <a:gdLst/>
              <a:ahLst/>
              <a:cxnLst/>
              <a:rect l="0" t="0" r="0" b="0"/>
              <a:pathLst>
                <a:path w="542926" h="10242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3257" y="27447"/>
                  </a:lnTo>
                  <a:lnTo>
                    <a:pt x="26569" y="56692"/>
                  </a:lnTo>
                  <a:lnTo>
                    <a:pt x="54547" y="83535"/>
                  </a:lnTo>
                  <a:lnTo>
                    <a:pt x="78251" y="96835"/>
                  </a:lnTo>
                  <a:lnTo>
                    <a:pt x="100326" y="102423"/>
                  </a:lnTo>
                  <a:lnTo>
                    <a:pt x="135442" y="99022"/>
                  </a:lnTo>
                  <a:lnTo>
                    <a:pt x="174304" y="96367"/>
                  </a:lnTo>
                  <a:lnTo>
                    <a:pt x="212269" y="87866"/>
                  </a:lnTo>
                  <a:lnTo>
                    <a:pt x="252695" y="75996"/>
                  </a:lnTo>
                  <a:lnTo>
                    <a:pt x="276634" y="68516"/>
                  </a:lnTo>
                  <a:lnTo>
                    <a:pt x="278614" y="68961"/>
                  </a:lnTo>
                  <a:lnTo>
                    <a:pt x="278876" y="70315"/>
                  </a:lnTo>
                  <a:lnTo>
                    <a:pt x="277403" y="74643"/>
                  </a:lnTo>
                  <a:lnTo>
                    <a:pt x="276749" y="80094"/>
                  </a:lnTo>
                  <a:lnTo>
                    <a:pt x="277632" y="81971"/>
                  </a:lnTo>
                  <a:lnTo>
                    <a:pt x="279280" y="83222"/>
                  </a:lnTo>
                  <a:lnTo>
                    <a:pt x="284991" y="84613"/>
                  </a:lnTo>
                  <a:lnTo>
                    <a:pt x="330024" y="84569"/>
                  </a:lnTo>
                  <a:lnTo>
                    <a:pt x="374549" y="72455"/>
                  </a:lnTo>
                  <a:lnTo>
                    <a:pt x="412720" y="63331"/>
                  </a:lnTo>
                  <a:lnTo>
                    <a:pt x="450452" y="57313"/>
                  </a:lnTo>
                  <a:lnTo>
                    <a:pt x="493614" y="49110"/>
                  </a:lnTo>
                  <a:lnTo>
                    <a:pt x="5429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5046"/>
          <p:cNvSpPr/>
          <p:nvPr>
            <p:custDataLst>
              <p:tags r:id="rId3"/>
            </p:custDataLst>
          </p:nvPr>
        </p:nvSpPr>
        <p:spPr>
          <a:xfrm>
            <a:off x="3739890" y="1591999"/>
            <a:ext cx="108211" cy="101908"/>
          </a:xfrm>
          <a:custGeom>
            <a:avLst/>
            <a:gdLst/>
            <a:ahLst/>
            <a:cxnLst/>
            <a:rect l="0" t="0" r="0" b="0"/>
            <a:pathLst>
              <a:path w="108211" h="101908">
                <a:moveTo>
                  <a:pt x="89160" y="8201"/>
                </a:moveTo>
                <a:lnTo>
                  <a:pt x="89160" y="8201"/>
                </a:lnTo>
                <a:lnTo>
                  <a:pt x="84103" y="3145"/>
                </a:lnTo>
                <a:lnTo>
                  <a:pt x="78799" y="662"/>
                </a:lnTo>
                <a:lnTo>
                  <a:pt x="75903" y="0"/>
                </a:lnTo>
                <a:lnTo>
                  <a:pt x="39047" y="12050"/>
                </a:lnTo>
                <a:lnTo>
                  <a:pt x="29846" y="18025"/>
                </a:lnTo>
                <a:lnTo>
                  <a:pt x="1458" y="61427"/>
                </a:lnTo>
                <a:lnTo>
                  <a:pt x="0" y="68027"/>
                </a:lnTo>
                <a:lnTo>
                  <a:pt x="1203" y="81004"/>
                </a:lnTo>
                <a:lnTo>
                  <a:pt x="4063" y="86370"/>
                </a:lnTo>
                <a:lnTo>
                  <a:pt x="12886" y="95154"/>
                </a:lnTo>
                <a:lnTo>
                  <a:pt x="29508" y="99763"/>
                </a:lnTo>
                <a:lnTo>
                  <a:pt x="72759" y="101907"/>
                </a:lnTo>
                <a:lnTo>
                  <a:pt x="108210" y="939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894"/>
          <p:cNvGrpSpPr/>
          <p:nvPr/>
        </p:nvGrpSpPr>
        <p:grpSpPr>
          <a:xfrm>
            <a:off x="1177145" y="2238375"/>
            <a:ext cx="1154073" cy="514351"/>
            <a:chOff x="1177145" y="2238375"/>
            <a:chExt cx="1154073" cy="514351"/>
          </a:xfrm>
        </p:grpSpPr>
        <p:sp>
          <p:nvSpPr>
            <p:cNvPr id="36" name="SMARTInkShape-5047"/>
            <p:cNvSpPr/>
            <p:nvPr>
              <p:custDataLst>
                <p:tags r:id="rId69"/>
              </p:custDataLst>
            </p:nvPr>
          </p:nvSpPr>
          <p:spPr>
            <a:xfrm>
              <a:off x="1600335" y="2277492"/>
              <a:ext cx="161791" cy="413950"/>
            </a:xfrm>
            <a:custGeom>
              <a:avLst/>
              <a:gdLst/>
              <a:ahLst/>
              <a:cxnLst/>
              <a:rect l="0" t="0" r="0" b="0"/>
              <a:pathLst>
                <a:path w="161791" h="413950">
                  <a:moveTo>
                    <a:pt x="161790" y="37083"/>
                  </a:moveTo>
                  <a:lnTo>
                    <a:pt x="161790" y="37083"/>
                  </a:lnTo>
                  <a:lnTo>
                    <a:pt x="160732" y="21875"/>
                  </a:lnTo>
                  <a:lnTo>
                    <a:pt x="156734" y="10568"/>
                  </a:lnTo>
                  <a:lnTo>
                    <a:pt x="153128" y="6706"/>
                  </a:lnTo>
                  <a:lnTo>
                    <a:pt x="143476" y="2416"/>
                  </a:lnTo>
                  <a:lnTo>
                    <a:pt x="131199" y="0"/>
                  </a:lnTo>
                  <a:lnTo>
                    <a:pt x="121383" y="5080"/>
                  </a:lnTo>
                  <a:lnTo>
                    <a:pt x="98182" y="26048"/>
                  </a:lnTo>
                  <a:lnTo>
                    <a:pt x="69283" y="71770"/>
                  </a:lnTo>
                  <a:lnTo>
                    <a:pt x="44230" y="114725"/>
                  </a:lnTo>
                  <a:lnTo>
                    <a:pt x="26298" y="157925"/>
                  </a:lnTo>
                  <a:lnTo>
                    <a:pt x="17610" y="192390"/>
                  </a:lnTo>
                  <a:lnTo>
                    <a:pt x="11826" y="232325"/>
                  </a:lnTo>
                  <a:lnTo>
                    <a:pt x="3325" y="274263"/>
                  </a:lnTo>
                  <a:lnTo>
                    <a:pt x="549" y="318766"/>
                  </a:lnTo>
                  <a:lnTo>
                    <a:pt x="0" y="362717"/>
                  </a:lnTo>
                  <a:lnTo>
                    <a:pt x="10018" y="390036"/>
                  </a:lnTo>
                  <a:lnTo>
                    <a:pt x="21335" y="408126"/>
                  </a:lnTo>
                  <a:lnTo>
                    <a:pt x="39394" y="413658"/>
                  </a:lnTo>
                  <a:lnTo>
                    <a:pt x="79310" y="413949"/>
                  </a:lnTo>
                  <a:lnTo>
                    <a:pt x="152265" y="399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048"/>
            <p:cNvSpPr/>
            <p:nvPr>
              <p:custDataLst>
                <p:tags r:id="rId70"/>
              </p:custDataLst>
            </p:nvPr>
          </p:nvSpPr>
          <p:spPr>
            <a:xfrm>
              <a:off x="1888240" y="2354900"/>
              <a:ext cx="273936" cy="269744"/>
            </a:xfrm>
            <a:custGeom>
              <a:avLst/>
              <a:gdLst/>
              <a:ahLst/>
              <a:cxnLst/>
              <a:rect l="0" t="0" r="0" b="0"/>
              <a:pathLst>
                <a:path w="273936" h="269744">
                  <a:moveTo>
                    <a:pt x="92960" y="35875"/>
                  </a:moveTo>
                  <a:lnTo>
                    <a:pt x="92960" y="35875"/>
                  </a:lnTo>
                  <a:lnTo>
                    <a:pt x="92960" y="17561"/>
                  </a:lnTo>
                  <a:lnTo>
                    <a:pt x="90843" y="13082"/>
                  </a:lnTo>
                  <a:lnTo>
                    <a:pt x="82847" y="5284"/>
                  </a:lnTo>
                  <a:lnTo>
                    <a:pt x="75060" y="1112"/>
                  </a:lnTo>
                  <a:lnTo>
                    <a:pt x="71502" y="0"/>
                  </a:lnTo>
                  <a:lnTo>
                    <a:pt x="67013" y="1375"/>
                  </a:lnTo>
                  <a:lnTo>
                    <a:pt x="56381" y="8547"/>
                  </a:lnTo>
                  <a:lnTo>
                    <a:pt x="27991" y="47670"/>
                  </a:lnTo>
                  <a:lnTo>
                    <a:pt x="12433" y="89436"/>
                  </a:lnTo>
                  <a:lnTo>
                    <a:pt x="5439" y="128731"/>
                  </a:lnTo>
                  <a:lnTo>
                    <a:pt x="0" y="168516"/>
                  </a:lnTo>
                  <a:lnTo>
                    <a:pt x="1211" y="201471"/>
                  </a:lnTo>
                  <a:lnTo>
                    <a:pt x="15104" y="244850"/>
                  </a:lnTo>
                  <a:lnTo>
                    <a:pt x="25197" y="259633"/>
                  </a:lnTo>
                  <a:lnTo>
                    <a:pt x="36737" y="267615"/>
                  </a:lnTo>
                  <a:lnTo>
                    <a:pt x="42778" y="269743"/>
                  </a:lnTo>
                  <a:lnTo>
                    <a:pt x="60779" y="266464"/>
                  </a:lnTo>
                  <a:lnTo>
                    <a:pt x="80774" y="256892"/>
                  </a:lnTo>
                  <a:lnTo>
                    <a:pt x="124198" y="212147"/>
                  </a:lnTo>
                  <a:lnTo>
                    <a:pt x="150009" y="167669"/>
                  </a:lnTo>
                  <a:lnTo>
                    <a:pt x="163486" y="136308"/>
                  </a:lnTo>
                  <a:lnTo>
                    <a:pt x="168039" y="96636"/>
                  </a:lnTo>
                  <a:lnTo>
                    <a:pt x="163771" y="65520"/>
                  </a:lnTo>
                  <a:lnTo>
                    <a:pt x="150748" y="41248"/>
                  </a:lnTo>
                  <a:lnTo>
                    <a:pt x="138540" y="25708"/>
                  </a:lnTo>
                  <a:lnTo>
                    <a:pt x="118107" y="14400"/>
                  </a:lnTo>
                  <a:lnTo>
                    <a:pt x="86888" y="9404"/>
                  </a:lnTo>
                  <a:lnTo>
                    <a:pt x="60940" y="12980"/>
                  </a:lnTo>
                  <a:lnTo>
                    <a:pt x="21951" y="34219"/>
                  </a:lnTo>
                  <a:lnTo>
                    <a:pt x="17046" y="37946"/>
                  </a:lnTo>
                  <a:lnTo>
                    <a:pt x="11595" y="50554"/>
                  </a:lnTo>
                  <a:lnTo>
                    <a:pt x="10231" y="67799"/>
                  </a:lnTo>
                  <a:lnTo>
                    <a:pt x="15414" y="98133"/>
                  </a:lnTo>
                  <a:lnTo>
                    <a:pt x="20748" y="110465"/>
                  </a:lnTo>
                  <a:lnTo>
                    <a:pt x="44870" y="128414"/>
                  </a:lnTo>
                  <a:lnTo>
                    <a:pt x="83885" y="142081"/>
                  </a:lnTo>
                  <a:lnTo>
                    <a:pt x="131384" y="148576"/>
                  </a:lnTo>
                  <a:lnTo>
                    <a:pt x="172196" y="148643"/>
                  </a:lnTo>
                  <a:lnTo>
                    <a:pt x="212681" y="139720"/>
                  </a:lnTo>
                  <a:lnTo>
                    <a:pt x="258970" y="125711"/>
                  </a:lnTo>
                  <a:lnTo>
                    <a:pt x="273935" y="12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049"/>
            <p:cNvSpPr/>
            <p:nvPr>
              <p:custDataLst>
                <p:tags r:id="rId71"/>
              </p:custDataLst>
            </p:nvPr>
          </p:nvSpPr>
          <p:spPr>
            <a:xfrm>
              <a:off x="2152650" y="2238375"/>
              <a:ext cx="178568" cy="514351"/>
            </a:xfrm>
            <a:custGeom>
              <a:avLst/>
              <a:gdLst/>
              <a:ahLst/>
              <a:cxnLst/>
              <a:rect l="0" t="0" r="0" b="0"/>
              <a:pathLst>
                <a:path w="178568" h="514351">
                  <a:moveTo>
                    <a:pt x="38100" y="0"/>
                  </a:moveTo>
                  <a:lnTo>
                    <a:pt x="38100" y="0"/>
                  </a:lnTo>
                  <a:lnTo>
                    <a:pt x="33044" y="0"/>
                  </a:lnTo>
                  <a:lnTo>
                    <a:pt x="32612" y="1058"/>
                  </a:lnTo>
                  <a:lnTo>
                    <a:pt x="47281" y="23370"/>
                  </a:lnTo>
                  <a:lnTo>
                    <a:pt x="79395" y="62527"/>
                  </a:lnTo>
                  <a:lnTo>
                    <a:pt x="114931" y="103956"/>
                  </a:lnTo>
                  <a:lnTo>
                    <a:pt x="138374" y="142713"/>
                  </a:lnTo>
                  <a:lnTo>
                    <a:pt x="159468" y="180943"/>
                  </a:lnTo>
                  <a:lnTo>
                    <a:pt x="174140" y="224125"/>
                  </a:lnTo>
                  <a:lnTo>
                    <a:pt x="177937" y="256950"/>
                  </a:lnTo>
                  <a:lnTo>
                    <a:pt x="178567" y="292000"/>
                  </a:lnTo>
                  <a:lnTo>
                    <a:pt x="171912" y="330641"/>
                  </a:lnTo>
                  <a:lnTo>
                    <a:pt x="151237" y="378265"/>
                  </a:lnTo>
                  <a:lnTo>
                    <a:pt x="126770" y="418560"/>
                  </a:lnTo>
                  <a:lnTo>
                    <a:pt x="80679" y="462945"/>
                  </a:lnTo>
                  <a:lnTo>
                    <a:pt x="41390" y="501597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050"/>
            <p:cNvSpPr/>
            <p:nvPr>
              <p:custDataLst>
                <p:tags r:id="rId72"/>
              </p:custDataLst>
            </p:nvPr>
          </p:nvSpPr>
          <p:spPr>
            <a:xfrm>
              <a:off x="1177145" y="2280944"/>
              <a:ext cx="308756" cy="383297"/>
            </a:xfrm>
            <a:custGeom>
              <a:avLst/>
              <a:gdLst/>
              <a:ahLst/>
              <a:cxnLst/>
              <a:rect l="0" t="0" r="0" b="0"/>
              <a:pathLst>
                <a:path w="308756" h="383297">
                  <a:moveTo>
                    <a:pt x="108730" y="5056"/>
                  </a:moveTo>
                  <a:lnTo>
                    <a:pt x="108730" y="5056"/>
                  </a:lnTo>
                  <a:lnTo>
                    <a:pt x="113787" y="5056"/>
                  </a:lnTo>
                  <a:lnTo>
                    <a:pt x="119091" y="2234"/>
                  </a:lnTo>
                  <a:lnTo>
                    <a:pt x="121987" y="0"/>
                  </a:lnTo>
                  <a:lnTo>
                    <a:pt x="124977" y="627"/>
                  </a:lnTo>
                  <a:lnTo>
                    <a:pt x="131120" y="6968"/>
                  </a:lnTo>
                  <a:lnTo>
                    <a:pt x="134556" y="19664"/>
                  </a:lnTo>
                  <a:lnTo>
                    <a:pt x="135473" y="27495"/>
                  </a:lnTo>
                  <a:lnTo>
                    <a:pt x="130846" y="44662"/>
                  </a:lnTo>
                  <a:lnTo>
                    <a:pt x="115686" y="91666"/>
                  </a:lnTo>
                  <a:lnTo>
                    <a:pt x="106824" y="139254"/>
                  </a:lnTo>
                  <a:lnTo>
                    <a:pt x="91545" y="185084"/>
                  </a:lnTo>
                  <a:lnTo>
                    <a:pt x="68746" y="225470"/>
                  </a:lnTo>
                  <a:lnTo>
                    <a:pt x="60498" y="254891"/>
                  </a:lnTo>
                  <a:lnTo>
                    <a:pt x="35290" y="301499"/>
                  </a:lnTo>
                  <a:lnTo>
                    <a:pt x="8069" y="344492"/>
                  </a:lnTo>
                  <a:lnTo>
                    <a:pt x="1197" y="360174"/>
                  </a:lnTo>
                  <a:lnTo>
                    <a:pt x="0" y="366685"/>
                  </a:lnTo>
                  <a:lnTo>
                    <a:pt x="1492" y="376741"/>
                  </a:lnTo>
                  <a:lnTo>
                    <a:pt x="5488" y="379846"/>
                  </a:lnTo>
                  <a:lnTo>
                    <a:pt x="18395" y="383296"/>
                  </a:lnTo>
                  <a:lnTo>
                    <a:pt x="53624" y="380181"/>
                  </a:lnTo>
                  <a:lnTo>
                    <a:pt x="85297" y="378153"/>
                  </a:lnTo>
                  <a:lnTo>
                    <a:pt x="130362" y="374189"/>
                  </a:lnTo>
                  <a:lnTo>
                    <a:pt x="169467" y="369134"/>
                  </a:lnTo>
                  <a:lnTo>
                    <a:pt x="214568" y="364814"/>
                  </a:lnTo>
                  <a:lnTo>
                    <a:pt x="258623" y="359654"/>
                  </a:lnTo>
                  <a:lnTo>
                    <a:pt x="308755" y="357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95"/>
          <p:cNvGrpSpPr/>
          <p:nvPr/>
        </p:nvGrpSpPr>
        <p:grpSpPr>
          <a:xfrm>
            <a:off x="2700044" y="2438400"/>
            <a:ext cx="300332" cy="158653"/>
            <a:chOff x="2700044" y="2438400"/>
            <a:chExt cx="300332" cy="158653"/>
          </a:xfrm>
        </p:grpSpPr>
        <p:sp>
          <p:nvSpPr>
            <p:cNvPr id="41" name="SMARTInkShape-5051"/>
            <p:cNvSpPr/>
            <p:nvPr>
              <p:custDataLst>
                <p:tags r:id="rId67"/>
              </p:custDataLst>
            </p:nvPr>
          </p:nvSpPr>
          <p:spPr>
            <a:xfrm>
              <a:off x="2700044" y="2438400"/>
              <a:ext cx="243182" cy="34064"/>
            </a:xfrm>
            <a:custGeom>
              <a:avLst/>
              <a:gdLst/>
              <a:ahLst/>
              <a:cxnLst/>
              <a:rect l="0" t="0" r="0" b="0"/>
              <a:pathLst>
                <a:path w="243182" h="34064">
                  <a:moveTo>
                    <a:pt x="5056" y="28575"/>
                  </a:moveTo>
                  <a:lnTo>
                    <a:pt x="5056" y="28575"/>
                  </a:lnTo>
                  <a:lnTo>
                    <a:pt x="0" y="33631"/>
                  </a:lnTo>
                  <a:lnTo>
                    <a:pt x="627" y="34063"/>
                  </a:lnTo>
                  <a:lnTo>
                    <a:pt x="37608" y="24450"/>
                  </a:lnTo>
                  <a:lnTo>
                    <a:pt x="80200" y="20650"/>
                  </a:lnTo>
                  <a:lnTo>
                    <a:pt x="123420" y="12820"/>
                  </a:lnTo>
                  <a:lnTo>
                    <a:pt x="167833" y="9443"/>
                  </a:lnTo>
                  <a:lnTo>
                    <a:pt x="243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052"/>
            <p:cNvSpPr/>
            <p:nvPr>
              <p:custDataLst>
                <p:tags r:id="rId68"/>
              </p:custDataLst>
            </p:nvPr>
          </p:nvSpPr>
          <p:spPr>
            <a:xfrm>
              <a:off x="2729593" y="2552700"/>
              <a:ext cx="270783" cy="44353"/>
            </a:xfrm>
            <a:custGeom>
              <a:avLst/>
              <a:gdLst/>
              <a:ahLst/>
              <a:cxnLst/>
              <a:rect l="0" t="0" r="0" b="0"/>
              <a:pathLst>
                <a:path w="270783" h="44353">
                  <a:moveTo>
                    <a:pt x="32657" y="0"/>
                  </a:moveTo>
                  <a:lnTo>
                    <a:pt x="32657" y="0"/>
                  </a:lnTo>
                  <a:lnTo>
                    <a:pt x="4422" y="31057"/>
                  </a:lnTo>
                  <a:lnTo>
                    <a:pt x="1134" y="36579"/>
                  </a:lnTo>
                  <a:lnTo>
                    <a:pt x="0" y="40261"/>
                  </a:lnTo>
                  <a:lnTo>
                    <a:pt x="302" y="42716"/>
                  </a:lnTo>
                  <a:lnTo>
                    <a:pt x="1562" y="44352"/>
                  </a:lnTo>
                  <a:lnTo>
                    <a:pt x="39489" y="40432"/>
                  </a:lnTo>
                  <a:lnTo>
                    <a:pt x="79750" y="35738"/>
                  </a:lnTo>
                  <a:lnTo>
                    <a:pt x="119988" y="27875"/>
                  </a:lnTo>
                  <a:lnTo>
                    <a:pt x="155079" y="22972"/>
                  </a:lnTo>
                  <a:lnTo>
                    <a:pt x="197577" y="19154"/>
                  </a:lnTo>
                  <a:lnTo>
                    <a:pt x="27078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896"/>
          <p:cNvGrpSpPr/>
          <p:nvPr/>
        </p:nvGrpSpPr>
        <p:grpSpPr>
          <a:xfrm>
            <a:off x="1809750" y="2147162"/>
            <a:ext cx="235685" cy="148364"/>
            <a:chOff x="1809750" y="2147162"/>
            <a:chExt cx="235685" cy="148364"/>
          </a:xfrm>
        </p:grpSpPr>
        <p:sp>
          <p:nvSpPr>
            <p:cNvPr id="44" name="SMARTInkShape-5053"/>
            <p:cNvSpPr/>
            <p:nvPr>
              <p:custDataLst>
                <p:tags r:id="rId65"/>
              </p:custDataLst>
            </p:nvPr>
          </p:nvSpPr>
          <p:spPr>
            <a:xfrm>
              <a:off x="1809750" y="2219325"/>
              <a:ext cx="200026" cy="47626"/>
            </a:xfrm>
            <a:custGeom>
              <a:avLst/>
              <a:gdLst/>
              <a:ahLst/>
              <a:cxnLst/>
              <a:rect l="0" t="0" r="0" b="0"/>
              <a:pathLst>
                <a:path w="2000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37512"/>
                  </a:lnTo>
                  <a:lnTo>
                    <a:pt x="10779" y="34533"/>
                  </a:lnTo>
                  <a:lnTo>
                    <a:pt x="41915" y="26930"/>
                  </a:lnTo>
                  <a:lnTo>
                    <a:pt x="46993" y="24303"/>
                  </a:lnTo>
                  <a:lnTo>
                    <a:pt x="94435" y="16920"/>
                  </a:lnTo>
                  <a:lnTo>
                    <a:pt x="138245" y="10986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054"/>
            <p:cNvSpPr/>
            <p:nvPr>
              <p:custDataLst>
                <p:tags r:id="rId66"/>
              </p:custDataLst>
            </p:nvPr>
          </p:nvSpPr>
          <p:spPr>
            <a:xfrm>
              <a:off x="1952625" y="2147162"/>
              <a:ext cx="92810" cy="148364"/>
            </a:xfrm>
            <a:custGeom>
              <a:avLst/>
              <a:gdLst/>
              <a:ahLst/>
              <a:cxnLst/>
              <a:rect l="0" t="0" r="0" b="0"/>
              <a:pathLst>
                <a:path w="92810" h="1483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47532" y="27485"/>
                  </a:lnTo>
                  <a:lnTo>
                    <a:pt x="78305" y="52247"/>
                  </a:lnTo>
                  <a:lnTo>
                    <a:pt x="89759" y="79903"/>
                  </a:lnTo>
                  <a:lnTo>
                    <a:pt x="92809" y="95358"/>
                  </a:lnTo>
                  <a:lnTo>
                    <a:pt x="88521" y="112105"/>
                  </a:lnTo>
                  <a:lnTo>
                    <a:pt x="73577" y="138614"/>
                  </a:lnTo>
                  <a:lnTo>
                    <a:pt x="69160" y="141864"/>
                  </a:lnTo>
                  <a:lnTo>
                    <a:pt x="47625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897"/>
          <p:cNvGrpSpPr/>
          <p:nvPr/>
        </p:nvGrpSpPr>
        <p:grpSpPr>
          <a:xfrm>
            <a:off x="3443016" y="2144377"/>
            <a:ext cx="481285" cy="894099"/>
            <a:chOff x="3443016" y="2144377"/>
            <a:chExt cx="481285" cy="894099"/>
          </a:xfrm>
        </p:grpSpPr>
        <p:sp>
          <p:nvSpPr>
            <p:cNvPr id="47" name="SMARTInkShape-5055"/>
            <p:cNvSpPr/>
            <p:nvPr>
              <p:custDataLst>
                <p:tags r:id="rId56"/>
              </p:custDataLst>
            </p:nvPr>
          </p:nvSpPr>
          <p:spPr>
            <a:xfrm>
              <a:off x="3528657" y="2366237"/>
              <a:ext cx="71794" cy="291239"/>
            </a:xfrm>
            <a:custGeom>
              <a:avLst/>
              <a:gdLst/>
              <a:ahLst/>
              <a:cxnLst/>
              <a:rect l="0" t="0" r="0" b="0"/>
              <a:pathLst>
                <a:path w="71794" h="291239">
                  <a:moveTo>
                    <a:pt x="71793" y="5488"/>
                  </a:moveTo>
                  <a:lnTo>
                    <a:pt x="71793" y="5488"/>
                  </a:lnTo>
                  <a:lnTo>
                    <a:pt x="71793" y="0"/>
                  </a:lnTo>
                  <a:lnTo>
                    <a:pt x="68971" y="36158"/>
                  </a:lnTo>
                  <a:lnTo>
                    <a:pt x="53479" y="82690"/>
                  </a:lnTo>
                  <a:lnTo>
                    <a:pt x="41747" y="130177"/>
                  </a:lnTo>
                  <a:lnTo>
                    <a:pt x="27149" y="175994"/>
                  </a:lnTo>
                  <a:lnTo>
                    <a:pt x="11443" y="216377"/>
                  </a:lnTo>
                  <a:lnTo>
                    <a:pt x="3129" y="255300"/>
                  </a:lnTo>
                  <a:lnTo>
                    <a:pt x="0" y="271032"/>
                  </a:lnTo>
                  <a:lnTo>
                    <a:pt x="5118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056"/>
            <p:cNvSpPr/>
            <p:nvPr>
              <p:custDataLst>
                <p:tags r:id="rId57"/>
              </p:custDataLst>
            </p:nvPr>
          </p:nvSpPr>
          <p:spPr>
            <a:xfrm>
              <a:off x="3705225" y="2378741"/>
              <a:ext cx="45812" cy="269210"/>
            </a:xfrm>
            <a:custGeom>
              <a:avLst/>
              <a:gdLst/>
              <a:ahLst/>
              <a:cxnLst/>
              <a:rect l="0" t="0" r="0" b="0"/>
              <a:pathLst>
                <a:path w="45812" h="269210">
                  <a:moveTo>
                    <a:pt x="0" y="12034"/>
                  </a:moveTo>
                  <a:lnTo>
                    <a:pt x="0" y="12034"/>
                  </a:lnTo>
                  <a:lnTo>
                    <a:pt x="15169" y="1921"/>
                  </a:lnTo>
                  <a:lnTo>
                    <a:pt x="21754" y="0"/>
                  </a:lnTo>
                  <a:lnTo>
                    <a:pt x="34716" y="688"/>
                  </a:lnTo>
                  <a:lnTo>
                    <a:pt x="39019" y="3412"/>
                  </a:lnTo>
                  <a:lnTo>
                    <a:pt x="41887" y="7344"/>
                  </a:lnTo>
                  <a:lnTo>
                    <a:pt x="43800" y="12083"/>
                  </a:lnTo>
                  <a:lnTo>
                    <a:pt x="45811" y="54534"/>
                  </a:lnTo>
                  <a:lnTo>
                    <a:pt x="37114" y="95061"/>
                  </a:lnTo>
                  <a:lnTo>
                    <a:pt x="28283" y="137882"/>
                  </a:lnTo>
                  <a:lnTo>
                    <a:pt x="18964" y="184083"/>
                  </a:lnTo>
                  <a:lnTo>
                    <a:pt x="11390" y="226877"/>
                  </a:lnTo>
                  <a:lnTo>
                    <a:pt x="0" y="269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057"/>
            <p:cNvSpPr/>
            <p:nvPr>
              <p:custDataLst>
                <p:tags r:id="rId58"/>
              </p:custDataLst>
            </p:nvPr>
          </p:nvSpPr>
          <p:spPr>
            <a:xfrm>
              <a:off x="3443016" y="2371725"/>
              <a:ext cx="481285" cy="76201"/>
            </a:xfrm>
            <a:custGeom>
              <a:avLst/>
              <a:gdLst/>
              <a:ahLst/>
              <a:cxnLst/>
              <a:rect l="0" t="0" r="0" b="0"/>
              <a:pathLst>
                <a:path w="481285" h="76201">
                  <a:moveTo>
                    <a:pt x="52659" y="76200"/>
                  </a:moveTo>
                  <a:lnTo>
                    <a:pt x="52659" y="76200"/>
                  </a:lnTo>
                  <a:lnTo>
                    <a:pt x="7094" y="61012"/>
                  </a:lnTo>
                  <a:lnTo>
                    <a:pt x="658" y="58866"/>
                  </a:lnTo>
                  <a:lnTo>
                    <a:pt x="0" y="57236"/>
                  </a:lnTo>
                  <a:lnTo>
                    <a:pt x="620" y="55091"/>
                  </a:lnTo>
                  <a:lnTo>
                    <a:pt x="2091" y="52602"/>
                  </a:lnTo>
                  <a:lnTo>
                    <a:pt x="19331" y="44043"/>
                  </a:lnTo>
                  <a:lnTo>
                    <a:pt x="60148" y="31670"/>
                  </a:lnTo>
                  <a:lnTo>
                    <a:pt x="105526" y="21856"/>
                  </a:lnTo>
                  <a:lnTo>
                    <a:pt x="149462" y="17059"/>
                  </a:lnTo>
                  <a:lnTo>
                    <a:pt x="181408" y="12874"/>
                  </a:lnTo>
                  <a:lnTo>
                    <a:pt x="216772" y="11013"/>
                  </a:lnTo>
                  <a:lnTo>
                    <a:pt x="250834" y="10186"/>
                  </a:lnTo>
                  <a:lnTo>
                    <a:pt x="284670" y="8761"/>
                  </a:lnTo>
                  <a:lnTo>
                    <a:pt x="320875" y="4599"/>
                  </a:lnTo>
                  <a:lnTo>
                    <a:pt x="355311" y="2044"/>
                  </a:lnTo>
                  <a:lnTo>
                    <a:pt x="388254" y="909"/>
                  </a:lnTo>
                  <a:lnTo>
                    <a:pt x="434434" y="269"/>
                  </a:lnTo>
                  <a:lnTo>
                    <a:pt x="481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058"/>
            <p:cNvSpPr/>
            <p:nvPr>
              <p:custDataLst>
                <p:tags r:id="rId59"/>
              </p:custDataLst>
            </p:nvPr>
          </p:nvSpPr>
          <p:spPr>
            <a:xfrm>
              <a:off x="3448050" y="2881019"/>
              <a:ext cx="15014" cy="90782"/>
            </a:xfrm>
            <a:custGeom>
              <a:avLst/>
              <a:gdLst/>
              <a:ahLst/>
              <a:cxnLst/>
              <a:rect l="0" t="0" r="0" b="0"/>
              <a:pathLst>
                <a:path w="15014" h="90782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10583" y="627"/>
                  </a:lnTo>
                  <a:lnTo>
                    <a:pt x="14582" y="6968"/>
                  </a:lnTo>
                  <a:lnTo>
                    <a:pt x="15013" y="10564"/>
                  </a:lnTo>
                  <a:lnTo>
                    <a:pt x="10146" y="52137"/>
                  </a:lnTo>
                  <a:lnTo>
                    <a:pt x="8651" y="77920"/>
                  </a:lnTo>
                  <a:lnTo>
                    <a:pt x="0" y="9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059"/>
            <p:cNvSpPr/>
            <p:nvPr>
              <p:custDataLst>
                <p:tags r:id="rId60"/>
              </p:custDataLst>
            </p:nvPr>
          </p:nvSpPr>
          <p:spPr>
            <a:xfrm>
              <a:off x="3457575" y="27813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108"/>
                  </a:lnTo>
                  <a:lnTo>
                    <a:pt x="5644" y="93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060"/>
            <p:cNvSpPr/>
            <p:nvPr>
              <p:custDataLst>
                <p:tags r:id="rId61"/>
              </p:custDataLst>
            </p:nvPr>
          </p:nvSpPr>
          <p:spPr>
            <a:xfrm>
              <a:off x="3555473" y="2838450"/>
              <a:ext cx="83078" cy="19051"/>
            </a:xfrm>
            <a:custGeom>
              <a:avLst/>
              <a:gdLst/>
              <a:ahLst/>
              <a:cxnLst/>
              <a:rect l="0" t="0" r="0" b="0"/>
              <a:pathLst>
                <a:path w="83078" h="19051">
                  <a:moveTo>
                    <a:pt x="16402" y="0"/>
                  </a:moveTo>
                  <a:lnTo>
                    <a:pt x="16402" y="0"/>
                  </a:lnTo>
                  <a:lnTo>
                    <a:pt x="0" y="8201"/>
                  </a:lnTo>
                  <a:lnTo>
                    <a:pt x="1234" y="8642"/>
                  </a:lnTo>
                  <a:lnTo>
                    <a:pt x="39269" y="9409"/>
                  </a:lnTo>
                  <a:lnTo>
                    <a:pt x="8307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061"/>
            <p:cNvSpPr/>
            <p:nvPr>
              <p:custDataLst>
                <p:tags r:id="rId62"/>
              </p:custDataLst>
            </p:nvPr>
          </p:nvSpPr>
          <p:spPr>
            <a:xfrm>
              <a:off x="3559620" y="2952750"/>
              <a:ext cx="97981" cy="24869"/>
            </a:xfrm>
            <a:custGeom>
              <a:avLst/>
              <a:gdLst/>
              <a:ahLst/>
              <a:cxnLst/>
              <a:rect l="0" t="0" r="0" b="0"/>
              <a:pathLst>
                <a:path w="97981" h="24869">
                  <a:moveTo>
                    <a:pt x="12255" y="0"/>
                  </a:moveTo>
                  <a:lnTo>
                    <a:pt x="12255" y="0"/>
                  </a:lnTo>
                  <a:lnTo>
                    <a:pt x="221" y="19638"/>
                  </a:lnTo>
                  <a:lnTo>
                    <a:pt x="0" y="22617"/>
                  </a:lnTo>
                  <a:lnTo>
                    <a:pt x="910" y="24603"/>
                  </a:lnTo>
                  <a:lnTo>
                    <a:pt x="3633" y="24868"/>
                  </a:lnTo>
                  <a:lnTo>
                    <a:pt x="48209" y="12096"/>
                  </a:lnTo>
                  <a:lnTo>
                    <a:pt x="979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062"/>
            <p:cNvSpPr/>
            <p:nvPr>
              <p:custDataLst>
                <p:tags r:id="rId63"/>
              </p:custDataLst>
            </p:nvPr>
          </p:nvSpPr>
          <p:spPr>
            <a:xfrm>
              <a:off x="3771900" y="2876550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28575" y="0"/>
                  </a:moveTo>
                  <a:lnTo>
                    <a:pt x="28575" y="0"/>
                  </a:lnTo>
                  <a:lnTo>
                    <a:pt x="22029" y="15208"/>
                  </a:lnTo>
                  <a:lnTo>
                    <a:pt x="12766" y="58625"/>
                  </a:lnTo>
                  <a:lnTo>
                    <a:pt x="7343" y="9836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063"/>
            <p:cNvSpPr/>
            <p:nvPr>
              <p:custDataLst>
                <p:tags r:id="rId64"/>
              </p:custDataLst>
            </p:nvPr>
          </p:nvSpPr>
          <p:spPr>
            <a:xfrm>
              <a:off x="3552825" y="2144377"/>
              <a:ext cx="209551" cy="160998"/>
            </a:xfrm>
            <a:custGeom>
              <a:avLst/>
              <a:gdLst/>
              <a:ahLst/>
              <a:cxnLst/>
              <a:rect l="0" t="0" r="0" b="0"/>
              <a:pathLst>
                <a:path w="209551" h="160998">
                  <a:moveTo>
                    <a:pt x="0" y="74948"/>
                  </a:moveTo>
                  <a:lnTo>
                    <a:pt x="0" y="74948"/>
                  </a:lnTo>
                  <a:lnTo>
                    <a:pt x="5057" y="69892"/>
                  </a:lnTo>
                  <a:lnTo>
                    <a:pt x="10361" y="67409"/>
                  </a:lnTo>
                  <a:lnTo>
                    <a:pt x="17333" y="65815"/>
                  </a:lnTo>
                  <a:lnTo>
                    <a:pt x="17906" y="66743"/>
                  </a:lnTo>
                  <a:lnTo>
                    <a:pt x="19005" y="106137"/>
                  </a:lnTo>
                  <a:lnTo>
                    <a:pt x="17983" y="141081"/>
                  </a:lnTo>
                  <a:lnTo>
                    <a:pt x="12502" y="159572"/>
                  </a:lnTo>
                  <a:lnTo>
                    <a:pt x="11509" y="160997"/>
                  </a:lnTo>
                  <a:lnTo>
                    <a:pt x="10848" y="160889"/>
                  </a:lnTo>
                  <a:lnTo>
                    <a:pt x="10113" y="157947"/>
                  </a:lnTo>
                  <a:lnTo>
                    <a:pt x="9917" y="155680"/>
                  </a:lnTo>
                  <a:lnTo>
                    <a:pt x="20307" y="108161"/>
                  </a:lnTo>
                  <a:lnTo>
                    <a:pt x="40395" y="61774"/>
                  </a:lnTo>
                  <a:lnTo>
                    <a:pt x="67395" y="20140"/>
                  </a:lnTo>
                  <a:lnTo>
                    <a:pt x="79695" y="8256"/>
                  </a:lnTo>
                  <a:lnTo>
                    <a:pt x="92217" y="2974"/>
                  </a:lnTo>
                  <a:lnTo>
                    <a:pt x="116224" y="0"/>
                  </a:lnTo>
                  <a:lnTo>
                    <a:pt x="134205" y="4949"/>
                  </a:lnTo>
                  <a:lnTo>
                    <a:pt x="159356" y="19635"/>
                  </a:lnTo>
                  <a:lnTo>
                    <a:pt x="180214" y="40215"/>
                  </a:lnTo>
                  <a:lnTo>
                    <a:pt x="192279" y="58453"/>
                  </a:lnTo>
                  <a:lnTo>
                    <a:pt x="209550" y="103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898"/>
          <p:cNvGrpSpPr/>
          <p:nvPr/>
        </p:nvGrpSpPr>
        <p:grpSpPr>
          <a:xfrm>
            <a:off x="4272120" y="2367177"/>
            <a:ext cx="1118855" cy="499849"/>
            <a:chOff x="4272120" y="2367177"/>
            <a:chExt cx="1118855" cy="499849"/>
          </a:xfrm>
        </p:grpSpPr>
        <p:sp>
          <p:nvSpPr>
            <p:cNvPr id="57" name="SMARTInkShape-5064"/>
            <p:cNvSpPr/>
            <p:nvPr>
              <p:custDataLst>
                <p:tags r:id="rId48"/>
              </p:custDataLst>
            </p:nvPr>
          </p:nvSpPr>
          <p:spPr>
            <a:xfrm>
              <a:off x="4364715" y="2367177"/>
              <a:ext cx="83461" cy="395074"/>
            </a:xfrm>
            <a:custGeom>
              <a:avLst/>
              <a:gdLst/>
              <a:ahLst/>
              <a:cxnLst/>
              <a:rect l="0" t="0" r="0" b="0"/>
              <a:pathLst>
                <a:path w="83461" h="395074">
                  <a:moveTo>
                    <a:pt x="83460" y="23598"/>
                  </a:moveTo>
                  <a:lnTo>
                    <a:pt x="83460" y="23598"/>
                  </a:lnTo>
                  <a:lnTo>
                    <a:pt x="83460" y="18542"/>
                  </a:lnTo>
                  <a:lnTo>
                    <a:pt x="80638" y="13237"/>
                  </a:lnTo>
                  <a:lnTo>
                    <a:pt x="78403" y="10340"/>
                  </a:lnTo>
                  <a:lnTo>
                    <a:pt x="73099" y="7122"/>
                  </a:lnTo>
                  <a:lnTo>
                    <a:pt x="67213" y="4634"/>
                  </a:lnTo>
                  <a:lnTo>
                    <a:pt x="61070" y="0"/>
                  </a:lnTo>
                  <a:lnTo>
                    <a:pt x="56891" y="458"/>
                  </a:lnTo>
                  <a:lnTo>
                    <a:pt x="40898" y="11215"/>
                  </a:lnTo>
                  <a:lnTo>
                    <a:pt x="28913" y="21975"/>
                  </a:lnTo>
                  <a:lnTo>
                    <a:pt x="22175" y="33812"/>
                  </a:lnTo>
                  <a:lnTo>
                    <a:pt x="12793" y="73828"/>
                  </a:lnTo>
                  <a:lnTo>
                    <a:pt x="1807" y="120656"/>
                  </a:lnTo>
                  <a:lnTo>
                    <a:pt x="0" y="166656"/>
                  </a:lnTo>
                  <a:lnTo>
                    <a:pt x="5512" y="212253"/>
                  </a:lnTo>
                  <a:lnTo>
                    <a:pt x="6742" y="250593"/>
                  </a:lnTo>
                  <a:lnTo>
                    <a:pt x="9928" y="290880"/>
                  </a:lnTo>
                  <a:lnTo>
                    <a:pt x="15430" y="333570"/>
                  </a:lnTo>
                  <a:lnTo>
                    <a:pt x="7260" y="395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65"/>
            <p:cNvSpPr/>
            <p:nvPr>
              <p:custDataLst>
                <p:tags r:id="rId49"/>
              </p:custDataLst>
            </p:nvPr>
          </p:nvSpPr>
          <p:spPr>
            <a:xfrm>
              <a:off x="4272120" y="2562225"/>
              <a:ext cx="242731" cy="114301"/>
            </a:xfrm>
            <a:custGeom>
              <a:avLst/>
              <a:gdLst/>
              <a:ahLst/>
              <a:cxnLst/>
              <a:rect l="0" t="0" r="0" b="0"/>
              <a:pathLst>
                <a:path w="242731" h="114301">
                  <a:moveTo>
                    <a:pt x="14130" y="114300"/>
                  </a:moveTo>
                  <a:lnTo>
                    <a:pt x="14130" y="114300"/>
                  </a:lnTo>
                  <a:lnTo>
                    <a:pt x="873" y="87785"/>
                  </a:lnTo>
                  <a:lnTo>
                    <a:pt x="0" y="82865"/>
                  </a:lnTo>
                  <a:lnTo>
                    <a:pt x="477" y="78526"/>
                  </a:lnTo>
                  <a:lnTo>
                    <a:pt x="1853" y="74576"/>
                  </a:lnTo>
                  <a:lnTo>
                    <a:pt x="13902" y="58903"/>
                  </a:lnTo>
                  <a:lnTo>
                    <a:pt x="24965" y="52638"/>
                  </a:lnTo>
                  <a:lnTo>
                    <a:pt x="69728" y="35193"/>
                  </a:lnTo>
                  <a:lnTo>
                    <a:pt x="109073" y="27060"/>
                  </a:lnTo>
                  <a:lnTo>
                    <a:pt x="147420" y="20632"/>
                  </a:lnTo>
                  <a:lnTo>
                    <a:pt x="187685" y="11758"/>
                  </a:lnTo>
                  <a:lnTo>
                    <a:pt x="2427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66"/>
            <p:cNvSpPr/>
            <p:nvPr>
              <p:custDataLst>
                <p:tags r:id="rId50"/>
              </p:custDataLst>
            </p:nvPr>
          </p:nvSpPr>
          <p:spPr>
            <a:xfrm>
              <a:off x="4612595" y="2377528"/>
              <a:ext cx="159431" cy="371598"/>
            </a:xfrm>
            <a:custGeom>
              <a:avLst/>
              <a:gdLst/>
              <a:ahLst/>
              <a:cxnLst/>
              <a:rect l="0" t="0" r="0" b="0"/>
              <a:pathLst>
                <a:path w="159431" h="371598">
                  <a:moveTo>
                    <a:pt x="159430" y="22772"/>
                  </a:moveTo>
                  <a:lnTo>
                    <a:pt x="159430" y="22772"/>
                  </a:lnTo>
                  <a:lnTo>
                    <a:pt x="159430" y="12659"/>
                  </a:lnTo>
                  <a:lnTo>
                    <a:pt x="157313" y="8622"/>
                  </a:lnTo>
                  <a:lnTo>
                    <a:pt x="149317" y="1313"/>
                  </a:lnTo>
                  <a:lnTo>
                    <a:pt x="144221" y="0"/>
                  </a:lnTo>
                  <a:lnTo>
                    <a:pt x="132915" y="1362"/>
                  </a:lnTo>
                  <a:lnTo>
                    <a:pt x="114650" y="8079"/>
                  </a:lnTo>
                  <a:lnTo>
                    <a:pt x="84027" y="40527"/>
                  </a:lnTo>
                  <a:lnTo>
                    <a:pt x="56889" y="81215"/>
                  </a:lnTo>
                  <a:lnTo>
                    <a:pt x="33445" y="118993"/>
                  </a:lnTo>
                  <a:lnTo>
                    <a:pt x="12287" y="165015"/>
                  </a:lnTo>
                  <a:lnTo>
                    <a:pt x="2355" y="203442"/>
                  </a:lnTo>
                  <a:lnTo>
                    <a:pt x="0" y="249871"/>
                  </a:lnTo>
                  <a:lnTo>
                    <a:pt x="8150" y="289489"/>
                  </a:lnTo>
                  <a:lnTo>
                    <a:pt x="19951" y="322519"/>
                  </a:lnTo>
                  <a:lnTo>
                    <a:pt x="34645" y="336262"/>
                  </a:lnTo>
                  <a:lnTo>
                    <a:pt x="69540" y="355900"/>
                  </a:lnTo>
                  <a:lnTo>
                    <a:pt x="107749" y="369479"/>
                  </a:lnTo>
                  <a:lnTo>
                    <a:pt x="127994" y="371597"/>
                  </a:lnTo>
                  <a:lnTo>
                    <a:pt x="159430" y="36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67"/>
            <p:cNvSpPr/>
            <p:nvPr>
              <p:custDataLst>
                <p:tags r:id="rId51"/>
              </p:custDataLst>
            </p:nvPr>
          </p:nvSpPr>
          <p:spPr>
            <a:xfrm>
              <a:off x="4868599" y="2449249"/>
              <a:ext cx="189177" cy="227277"/>
            </a:xfrm>
            <a:custGeom>
              <a:avLst/>
              <a:gdLst/>
              <a:ahLst/>
              <a:cxnLst/>
              <a:rect l="0" t="0" r="0" b="0"/>
              <a:pathLst>
                <a:path w="189177" h="227277">
                  <a:moveTo>
                    <a:pt x="8201" y="8201"/>
                  </a:moveTo>
                  <a:lnTo>
                    <a:pt x="8201" y="8201"/>
                  </a:lnTo>
                  <a:lnTo>
                    <a:pt x="8201" y="3145"/>
                  </a:lnTo>
                  <a:lnTo>
                    <a:pt x="7143" y="1655"/>
                  </a:lnTo>
                  <a:lnTo>
                    <a:pt x="5379" y="662"/>
                  </a:lnTo>
                  <a:lnTo>
                    <a:pt x="3144" y="0"/>
                  </a:lnTo>
                  <a:lnTo>
                    <a:pt x="1655" y="617"/>
                  </a:lnTo>
                  <a:lnTo>
                    <a:pt x="662" y="2087"/>
                  </a:lnTo>
                  <a:lnTo>
                    <a:pt x="0" y="4125"/>
                  </a:lnTo>
                  <a:lnTo>
                    <a:pt x="4909" y="12034"/>
                  </a:lnTo>
                  <a:lnTo>
                    <a:pt x="32607" y="52282"/>
                  </a:lnTo>
                  <a:lnTo>
                    <a:pt x="67976" y="95380"/>
                  </a:lnTo>
                  <a:lnTo>
                    <a:pt x="112944" y="141450"/>
                  </a:lnTo>
                  <a:lnTo>
                    <a:pt x="157424" y="185995"/>
                  </a:lnTo>
                  <a:lnTo>
                    <a:pt x="189176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068"/>
            <p:cNvSpPr/>
            <p:nvPr>
              <p:custDataLst>
                <p:tags r:id="rId52"/>
              </p:custDataLst>
            </p:nvPr>
          </p:nvSpPr>
          <p:spPr>
            <a:xfrm>
              <a:off x="4914900" y="2442869"/>
              <a:ext cx="171451" cy="309857"/>
            </a:xfrm>
            <a:custGeom>
              <a:avLst/>
              <a:gdLst/>
              <a:ahLst/>
              <a:cxnLst/>
              <a:rect l="0" t="0" r="0" b="0"/>
              <a:pathLst>
                <a:path w="171451" h="309857">
                  <a:moveTo>
                    <a:pt x="171450" y="5056"/>
                  </a:moveTo>
                  <a:lnTo>
                    <a:pt x="171450" y="5056"/>
                  </a:lnTo>
                  <a:lnTo>
                    <a:pt x="166394" y="0"/>
                  </a:lnTo>
                  <a:lnTo>
                    <a:pt x="162788" y="627"/>
                  </a:lnTo>
                  <a:lnTo>
                    <a:pt x="153136" y="6968"/>
                  </a:lnTo>
                  <a:lnTo>
                    <a:pt x="123504" y="49379"/>
                  </a:lnTo>
                  <a:lnTo>
                    <a:pt x="97520" y="87171"/>
                  </a:lnTo>
                  <a:lnTo>
                    <a:pt x="70887" y="132362"/>
                  </a:lnTo>
                  <a:lnTo>
                    <a:pt x="50296" y="175906"/>
                  </a:lnTo>
                  <a:lnTo>
                    <a:pt x="34893" y="200787"/>
                  </a:lnTo>
                  <a:lnTo>
                    <a:pt x="19671" y="246527"/>
                  </a:lnTo>
                  <a:lnTo>
                    <a:pt x="4315" y="289130"/>
                  </a:lnTo>
                  <a:lnTo>
                    <a:pt x="0" y="30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069"/>
            <p:cNvSpPr/>
            <p:nvPr>
              <p:custDataLst>
                <p:tags r:id="rId53"/>
              </p:custDataLst>
            </p:nvPr>
          </p:nvSpPr>
          <p:spPr>
            <a:xfrm>
              <a:off x="5162550" y="26765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20696"/>
                  </a:lnTo>
                  <a:lnTo>
                    <a:pt x="1986" y="428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070"/>
            <p:cNvSpPr/>
            <p:nvPr>
              <p:custDataLst>
                <p:tags r:id="rId54"/>
              </p:custDataLst>
            </p:nvPr>
          </p:nvSpPr>
          <p:spPr>
            <a:xfrm>
              <a:off x="5177256" y="2533650"/>
              <a:ext cx="45814" cy="26836"/>
            </a:xfrm>
            <a:custGeom>
              <a:avLst/>
              <a:gdLst/>
              <a:ahLst/>
              <a:cxnLst/>
              <a:rect l="0" t="0" r="0" b="0"/>
              <a:pathLst>
                <a:path w="45814" h="26836">
                  <a:moveTo>
                    <a:pt x="23394" y="9525"/>
                  </a:moveTo>
                  <a:lnTo>
                    <a:pt x="23394" y="9525"/>
                  </a:lnTo>
                  <a:lnTo>
                    <a:pt x="18338" y="4469"/>
                  </a:lnTo>
                  <a:lnTo>
                    <a:pt x="15790" y="4037"/>
                  </a:lnTo>
                  <a:lnTo>
                    <a:pt x="13033" y="4808"/>
                  </a:lnTo>
                  <a:lnTo>
                    <a:pt x="7147" y="7428"/>
                  </a:lnTo>
                  <a:lnTo>
                    <a:pt x="1004" y="8593"/>
                  </a:lnTo>
                  <a:lnTo>
                    <a:pt x="0" y="9962"/>
                  </a:lnTo>
                  <a:lnTo>
                    <a:pt x="390" y="11933"/>
                  </a:lnTo>
                  <a:lnTo>
                    <a:pt x="8619" y="22700"/>
                  </a:lnTo>
                  <a:lnTo>
                    <a:pt x="14358" y="25964"/>
                  </a:lnTo>
                  <a:lnTo>
                    <a:pt x="17370" y="26835"/>
                  </a:lnTo>
                  <a:lnTo>
                    <a:pt x="26361" y="24979"/>
                  </a:lnTo>
                  <a:lnTo>
                    <a:pt x="44323" y="20221"/>
                  </a:lnTo>
                  <a:lnTo>
                    <a:pt x="45813" y="17714"/>
                  </a:lnTo>
                  <a:lnTo>
                    <a:pt x="42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071"/>
            <p:cNvSpPr/>
            <p:nvPr>
              <p:custDataLst>
                <p:tags r:id="rId55"/>
              </p:custDataLst>
            </p:nvPr>
          </p:nvSpPr>
          <p:spPr>
            <a:xfrm>
              <a:off x="5238750" y="2381250"/>
              <a:ext cx="152225" cy="485776"/>
            </a:xfrm>
            <a:custGeom>
              <a:avLst/>
              <a:gdLst/>
              <a:ahLst/>
              <a:cxnLst/>
              <a:rect l="0" t="0" r="0" b="0"/>
              <a:pathLst>
                <a:path w="152225" h="485776">
                  <a:moveTo>
                    <a:pt x="76200" y="0"/>
                  </a:moveTo>
                  <a:lnTo>
                    <a:pt x="76200" y="0"/>
                  </a:lnTo>
                  <a:lnTo>
                    <a:pt x="76200" y="5056"/>
                  </a:lnTo>
                  <a:lnTo>
                    <a:pt x="81845" y="10361"/>
                  </a:lnTo>
                  <a:lnTo>
                    <a:pt x="86313" y="13258"/>
                  </a:lnTo>
                  <a:lnTo>
                    <a:pt x="94100" y="24942"/>
                  </a:lnTo>
                  <a:lnTo>
                    <a:pt x="112032" y="66392"/>
                  </a:lnTo>
                  <a:lnTo>
                    <a:pt x="131333" y="100212"/>
                  </a:lnTo>
                  <a:lnTo>
                    <a:pt x="145652" y="141973"/>
                  </a:lnTo>
                  <a:lnTo>
                    <a:pt x="151067" y="188401"/>
                  </a:lnTo>
                  <a:lnTo>
                    <a:pt x="152005" y="228919"/>
                  </a:lnTo>
                  <a:lnTo>
                    <a:pt x="152224" y="266136"/>
                  </a:lnTo>
                  <a:lnTo>
                    <a:pt x="142235" y="308514"/>
                  </a:lnTo>
                  <a:lnTo>
                    <a:pt x="125384" y="352336"/>
                  </a:lnTo>
                  <a:lnTo>
                    <a:pt x="96498" y="395015"/>
                  </a:lnTo>
                  <a:lnTo>
                    <a:pt x="56061" y="437683"/>
                  </a:lnTo>
                  <a:lnTo>
                    <a:pt x="9625" y="476989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899"/>
          <p:cNvGrpSpPr/>
          <p:nvPr/>
        </p:nvGrpSpPr>
        <p:grpSpPr>
          <a:xfrm>
            <a:off x="1202756" y="3558727"/>
            <a:ext cx="797495" cy="571845"/>
            <a:chOff x="1202756" y="3558727"/>
            <a:chExt cx="797495" cy="571845"/>
          </a:xfrm>
        </p:grpSpPr>
        <p:sp>
          <p:nvSpPr>
            <p:cNvPr id="66" name="SMARTInkShape-5072"/>
            <p:cNvSpPr/>
            <p:nvPr>
              <p:custDataLst>
                <p:tags r:id="rId42"/>
              </p:custDataLst>
            </p:nvPr>
          </p:nvSpPr>
          <p:spPr>
            <a:xfrm>
              <a:off x="1695890" y="3914775"/>
              <a:ext cx="85286" cy="215797"/>
            </a:xfrm>
            <a:custGeom>
              <a:avLst/>
              <a:gdLst/>
              <a:ahLst/>
              <a:cxnLst/>
              <a:rect l="0" t="0" r="0" b="0"/>
              <a:pathLst>
                <a:path w="85286" h="215797">
                  <a:moveTo>
                    <a:pt x="37660" y="0"/>
                  </a:moveTo>
                  <a:lnTo>
                    <a:pt x="37660" y="0"/>
                  </a:lnTo>
                  <a:lnTo>
                    <a:pt x="32604" y="41684"/>
                  </a:lnTo>
                  <a:lnTo>
                    <a:pt x="21413" y="85610"/>
                  </a:lnTo>
                  <a:lnTo>
                    <a:pt x="10917" y="131283"/>
                  </a:lnTo>
                  <a:lnTo>
                    <a:pt x="1787" y="175254"/>
                  </a:lnTo>
                  <a:lnTo>
                    <a:pt x="0" y="207832"/>
                  </a:lnTo>
                  <a:lnTo>
                    <a:pt x="912" y="211580"/>
                  </a:lnTo>
                  <a:lnTo>
                    <a:pt x="2578" y="214078"/>
                  </a:lnTo>
                  <a:lnTo>
                    <a:pt x="4747" y="215743"/>
                  </a:lnTo>
                  <a:lnTo>
                    <a:pt x="7251" y="215796"/>
                  </a:lnTo>
                  <a:lnTo>
                    <a:pt x="46833" y="195029"/>
                  </a:lnTo>
                  <a:lnTo>
                    <a:pt x="8528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073"/>
            <p:cNvSpPr/>
            <p:nvPr>
              <p:custDataLst>
                <p:tags r:id="rId43"/>
              </p:custDataLst>
            </p:nvPr>
          </p:nvSpPr>
          <p:spPr>
            <a:xfrm>
              <a:off x="1840042" y="3905401"/>
              <a:ext cx="118072" cy="178034"/>
            </a:xfrm>
            <a:custGeom>
              <a:avLst/>
              <a:gdLst/>
              <a:ahLst/>
              <a:cxnLst/>
              <a:rect l="0" t="0" r="0" b="0"/>
              <a:pathLst>
                <a:path w="118072" h="178034">
                  <a:moveTo>
                    <a:pt x="112583" y="18899"/>
                  </a:moveTo>
                  <a:lnTo>
                    <a:pt x="112583" y="18899"/>
                  </a:lnTo>
                  <a:lnTo>
                    <a:pt x="117639" y="13842"/>
                  </a:lnTo>
                  <a:lnTo>
                    <a:pt x="118071" y="11294"/>
                  </a:lnTo>
                  <a:lnTo>
                    <a:pt x="117300" y="8538"/>
                  </a:lnTo>
                  <a:lnTo>
                    <a:pt x="113515" y="1566"/>
                  </a:lnTo>
                  <a:lnTo>
                    <a:pt x="86150" y="0"/>
                  </a:lnTo>
                  <a:lnTo>
                    <a:pt x="74024" y="5561"/>
                  </a:lnTo>
                  <a:lnTo>
                    <a:pt x="38207" y="36432"/>
                  </a:lnTo>
                  <a:lnTo>
                    <a:pt x="9541" y="78076"/>
                  </a:lnTo>
                  <a:lnTo>
                    <a:pt x="1619" y="105224"/>
                  </a:lnTo>
                  <a:lnTo>
                    <a:pt x="0" y="141784"/>
                  </a:lnTo>
                  <a:lnTo>
                    <a:pt x="3632" y="156770"/>
                  </a:lnTo>
                  <a:lnTo>
                    <a:pt x="11597" y="167664"/>
                  </a:lnTo>
                  <a:lnTo>
                    <a:pt x="16684" y="172051"/>
                  </a:lnTo>
                  <a:lnTo>
                    <a:pt x="30803" y="176925"/>
                  </a:lnTo>
                  <a:lnTo>
                    <a:pt x="47661" y="178033"/>
                  </a:lnTo>
                  <a:lnTo>
                    <a:pt x="93533" y="17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074"/>
            <p:cNvSpPr/>
            <p:nvPr>
              <p:custDataLst>
                <p:tags r:id="rId44"/>
              </p:custDataLst>
            </p:nvPr>
          </p:nvSpPr>
          <p:spPr>
            <a:xfrm>
              <a:off x="1476386" y="3922678"/>
              <a:ext cx="171440" cy="189494"/>
            </a:xfrm>
            <a:custGeom>
              <a:avLst/>
              <a:gdLst/>
              <a:ahLst/>
              <a:cxnLst/>
              <a:rect l="0" t="0" r="0" b="0"/>
              <a:pathLst>
                <a:path w="171440" h="189494">
                  <a:moveTo>
                    <a:pt x="19039" y="58772"/>
                  </a:moveTo>
                  <a:lnTo>
                    <a:pt x="19039" y="58772"/>
                  </a:lnTo>
                  <a:lnTo>
                    <a:pt x="13983" y="58772"/>
                  </a:lnTo>
                  <a:lnTo>
                    <a:pt x="12493" y="59830"/>
                  </a:lnTo>
                  <a:lnTo>
                    <a:pt x="11500" y="61594"/>
                  </a:lnTo>
                  <a:lnTo>
                    <a:pt x="2149" y="101614"/>
                  </a:lnTo>
                  <a:lnTo>
                    <a:pt x="416" y="143552"/>
                  </a:lnTo>
                  <a:lnTo>
                    <a:pt x="0" y="189493"/>
                  </a:lnTo>
                  <a:lnTo>
                    <a:pt x="5049" y="176174"/>
                  </a:lnTo>
                  <a:lnTo>
                    <a:pt x="9690" y="135624"/>
                  </a:lnTo>
                  <a:lnTo>
                    <a:pt x="16879" y="92493"/>
                  </a:lnTo>
                  <a:lnTo>
                    <a:pt x="23669" y="47794"/>
                  </a:lnTo>
                  <a:lnTo>
                    <a:pt x="27114" y="23652"/>
                  </a:lnTo>
                  <a:lnTo>
                    <a:pt x="29714" y="18425"/>
                  </a:lnTo>
                  <a:lnTo>
                    <a:pt x="38247" y="9796"/>
                  </a:lnTo>
                  <a:lnTo>
                    <a:pt x="41369" y="9188"/>
                  </a:lnTo>
                  <a:lnTo>
                    <a:pt x="43451" y="10899"/>
                  </a:lnTo>
                  <a:lnTo>
                    <a:pt x="51848" y="28854"/>
                  </a:lnTo>
                  <a:lnTo>
                    <a:pt x="60432" y="37714"/>
                  </a:lnTo>
                  <a:lnTo>
                    <a:pt x="70244" y="44122"/>
                  </a:lnTo>
                  <a:lnTo>
                    <a:pt x="81718" y="47728"/>
                  </a:lnTo>
                  <a:lnTo>
                    <a:pt x="98306" y="49047"/>
                  </a:lnTo>
                  <a:lnTo>
                    <a:pt x="107538" y="40691"/>
                  </a:lnTo>
                  <a:lnTo>
                    <a:pt x="124636" y="23782"/>
                  </a:lnTo>
                  <a:lnTo>
                    <a:pt x="135821" y="14645"/>
                  </a:lnTo>
                  <a:lnTo>
                    <a:pt x="144320" y="3529"/>
                  </a:lnTo>
                  <a:lnTo>
                    <a:pt x="148068" y="777"/>
                  </a:lnTo>
                  <a:lnTo>
                    <a:pt x="151625" y="0"/>
                  </a:lnTo>
                  <a:lnTo>
                    <a:pt x="155055" y="541"/>
                  </a:lnTo>
                  <a:lnTo>
                    <a:pt x="157341" y="4076"/>
                  </a:lnTo>
                  <a:lnTo>
                    <a:pt x="160559" y="26338"/>
                  </a:lnTo>
                  <a:lnTo>
                    <a:pt x="161513" y="63391"/>
                  </a:lnTo>
                  <a:lnTo>
                    <a:pt x="161835" y="105428"/>
                  </a:lnTo>
                  <a:lnTo>
                    <a:pt x="161898" y="134193"/>
                  </a:lnTo>
                  <a:lnTo>
                    <a:pt x="164729" y="142739"/>
                  </a:lnTo>
                  <a:lnTo>
                    <a:pt x="171439" y="154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075"/>
            <p:cNvSpPr/>
            <p:nvPr>
              <p:custDataLst>
                <p:tags r:id="rId45"/>
              </p:custDataLst>
            </p:nvPr>
          </p:nvSpPr>
          <p:spPr>
            <a:xfrm>
              <a:off x="1851887" y="4010025"/>
              <a:ext cx="148364" cy="47626"/>
            </a:xfrm>
            <a:custGeom>
              <a:avLst/>
              <a:gdLst/>
              <a:ahLst/>
              <a:cxnLst/>
              <a:rect l="0" t="0" r="0" b="0"/>
              <a:pathLst>
                <a:path w="148364" h="47626">
                  <a:moveTo>
                    <a:pt x="5488" y="47625"/>
                  </a:moveTo>
                  <a:lnTo>
                    <a:pt x="5488" y="47625"/>
                  </a:lnTo>
                  <a:lnTo>
                    <a:pt x="432" y="42569"/>
                  </a:lnTo>
                  <a:lnTo>
                    <a:pt x="0" y="40021"/>
                  </a:lnTo>
                  <a:lnTo>
                    <a:pt x="771" y="37264"/>
                  </a:lnTo>
                  <a:lnTo>
                    <a:pt x="2343" y="34368"/>
                  </a:lnTo>
                  <a:lnTo>
                    <a:pt x="19726" y="25235"/>
                  </a:lnTo>
                  <a:lnTo>
                    <a:pt x="58542" y="17042"/>
                  </a:lnTo>
                  <a:lnTo>
                    <a:pt x="104985" y="11010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076"/>
            <p:cNvSpPr/>
            <p:nvPr>
              <p:custDataLst>
                <p:tags r:id="rId46"/>
              </p:custDataLst>
            </p:nvPr>
          </p:nvSpPr>
          <p:spPr>
            <a:xfrm>
              <a:off x="1202756" y="3747901"/>
              <a:ext cx="225995" cy="270391"/>
            </a:xfrm>
            <a:custGeom>
              <a:avLst/>
              <a:gdLst/>
              <a:ahLst/>
              <a:cxnLst/>
              <a:rect l="0" t="0" r="0" b="0"/>
              <a:pathLst>
                <a:path w="225995" h="270391">
                  <a:moveTo>
                    <a:pt x="121219" y="62099"/>
                  </a:moveTo>
                  <a:lnTo>
                    <a:pt x="121219" y="62099"/>
                  </a:lnTo>
                  <a:lnTo>
                    <a:pt x="121219" y="57042"/>
                  </a:lnTo>
                  <a:lnTo>
                    <a:pt x="118397" y="51738"/>
                  </a:lnTo>
                  <a:lnTo>
                    <a:pt x="114673" y="45852"/>
                  </a:lnTo>
                  <a:lnTo>
                    <a:pt x="113018" y="39709"/>
                  </a:lnTo>
                  <a:lnTo>
                    <a:pt x="110460" y="37647"/>
                  </a:lnTo>
                  <a:lnTo>
                    <a:pt x="101973" y="35356"/>
                  </a:lnTo>
                  <a:lnTo>
                    <a:pt x="91146" y="37161"/>
                  </a:lnTo>
                  <a:lnTo>
                    <a:pt x="79278" y="42549"/>
                  </a:lnTo>
                  <a:lnTo>
                    <a:pt x="34174" y="82671"/>
                  </a:lnTo>
                  <a:lnTo>
                    <a:pt x="13440" y="119510"/>
                  </a:lnTo>
                  <a:lnTo>
                    <a:pt x="2619" y="155192"/>
                  </a:lnTo>
                  <a:lnTo>
                    <a:pt x="0" y="190459"/>
                  </a:lnTo>
                  <a:lnTo>
                    <a:pt x="10855" y="234355"/>
                  </a:lnTo>
                  <a:lnTo>
                    <a:pt x="24901" y="257306"/>
                  </a:lnTo>
                  <a:lnTo>
                    <a:pt x="36431" y="265275"/>
                  </a:lnTo>
                  <a:lnTo>
                    <a:pt x="50727" y="268816"/>
                  </a:lnTo>
                  <a:lnTo>
                    <a:pt x="71192" y="270390"/>
                  </a:lnTo>
                  <a:lnTo>
                    <a:pt x="106514" y="261163"/>
                  </a:lnTo>
                  <a:lnTo>
                    <a:pt x="152992" y="228287"/>
                  </a:lnTo>
                  <a:lnTo>
                    <a:pt x="162857" y="217452"/>
                  </a:lnTo>
                  <a:lnTo>
                    <a:pt x="184472" y="171785"/>
                  </a:lnTo>
                  <a:lnTo>
                    <a:pt x="194548" y="130058"/>
                  </a:lnTo>
                  <a:lnTo>
                    <a:pt x="196852" y="85871"/>
                  </a:lnTo>
                  <a:lnTo>
                    <a:pt x="187138" y="48916"/>
                  </a:lnTo>
                  <a:lnTo>
                    <a:pt x="175911" y="26326"/>
                  </a:lnTo>
                  <a:lnTo>
                    <a:pt x="155768" y="7872"/>
                  </a:lnTo>
                  <a:lnTo>
                    <a:pt x="133047" y="957"/>
                  </a:lnTo>
                  <a:lnTo>
                    <a:pt x="107426" y="0"/>
                  </a:lnTo>
                  <a:lnTo>
                    <a:pt x="85455" y="6630"/>
                  </a:lnTo>
                  <a:lnTo>
                    <a:pt x="48985" y="31341"/>
                  </a:lnTo>
                  <a:lnTo>
                    <a:pt x="44488" y="35244"/>
                  </a:lnTo>
                  <a:lnTo>
                    <a:pt x="39491" y="48047"/>
                  </a:lnTo>
                  <a:lnTo>
                    <a:pt x="38159" y="55906"/>
                  </a:lnTo>
                  <a:lnTo>
                    <a:pt x="39387" y="63262"/>
                  </a:lnTo>
                  <a:lnTo>
                    <a:pt x="46397" y="77080"/>
                  </a:lnTo>
                  <a:lnTo>
                    <a:pt x="59390" y="87454"/>
                  </a:lnTo>
                  <a:lnTo>
                    <a:pt x="76806" y="94535"/>
                  </a:lnTo>
                  <a:lnTo>
                    <a:pt x="108295" y="97462"/>
                  </a:lnTo>
                  <a:lnTo>
                    <a:pt x="147437" y="92329"/>
                  </a:lnTo>
                  <a:lnTo>
                    <a:pt x="181551" y="88342"/>
                  </a:lnTo>
                  <a:lnTo>
                    <a:pt x="225994" y="71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077"/>
            <p:cNvSpPr/>
            <p:nvPr>
              <p:custDataLst>
                <p:tags r:id="rId47"/>
              </p:custDataLst>
            </p:nvPr>
          </p:nvSpPr>
          <p:spPr>
            <a:xfrm>
              <a:off x="1287636" y="3558727"/>
              <a:ext cx="131590" cy="89349"/>
            </a:xfrm>
            <a:custGeom>
              <a:avLst/>
              <a:gdLst/>
              <a:ahLst/>
              <a:cxnLst/>
              <a:rect l="0" t="0" r="0" b="0"/>
              <a:pathLst>
                <a:path w="131590" h="89349">
                  <a:moveTo>
                    <a:pt x="36339" y="22673"/>
                  </a:moveTo>
                  <a:lnTo>
                    <a:pt x="36339" y="22673"/>
                  </a:lnTo>
                  <a:lnTo>
                    <a:pt x="31282" y="22673"/>
                  </a:lnTo>
                  <a:lnTo>
                    <a:pt x="25978" y="25495"/>
                  </a:lnTo>
                  <a:lnTo>
                    <a:pt x="23082" y="27730"/>
                  </a:lnTo>
                  <a:lnTo>
                    <a:pt x="19864" y="35856"/>
                  </a:lnTo>
                  <a:lnTo>
                    <a:pt x="15230" y="52332"/>
                  </a:lnTo>
                  <a:lnTo>
                    <a:pt x="7154" y="67797"/>
                  </a:lnTo>
                  <a:lnTo>
                    <a:pt x="0" y="77447"/>
                  </a:lnTo>
                  <a:lnTo>
                    <a:pt x="12737" y="64145"/>
                  </a:lnTo>
                  <a:lnTo>
                    <a:pt x="26542" y="38313"/>
                  </a:lnTo>
                  <a:lnTo>
                    <a:pt x="36258" y="17782"/>
                  </a:lnTo>
                  <a:lnTo>
                    <a:pt x="43712" y="8858"/>
                  </a:lnTo>
                  <a:lnTo>
                    <a:pt x="54079" y="1363"/>
                  </a:lnTo>
                  <a:lnTo>
                    <a:pt x="58749" y="0"/>
                  </a:lnTo>
                  <a:lnTo>
                    <a:pt x="62921" y="149"/>
                  </a:lnTo>
                  <a:lnTo>
                    <a:pt x="72495" y="4196"/>
                  </a:lnTo>
                  <a:lnTo>
                    <a:pt x="93618" y="18374"/>
                  </a:lnTo>
                  <a:lnTo>
                    <a:pt x="131589" y="89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900"/>
          <p:cNvGrpSpPr/>
          <p:nvPr/>
        </p:nvGrpSpPr>
        <p:grpSpPr>
          <a:xfrm>
            <a:off x="2754049" y="3785250"/>
            <a:ext cx="145732" cy="215251"/>
            <a:chOff x="2754049" y="3785250"/>
            <a:chExt cx="145732" cy="215251"/>
          </a:xfrm>
        </p:grpSpPr>
        <p:sp>
          <p:nvSpPr>
            <p:cNvPr id="73" name="SMARTInkShape-5078"/>
            <p:cNvSpPr/>
            <p:nvPr>
              <p:custDataLst>
                <p:tags r:id="rId39"/>
              </p:custDataLst>
            </p:nvPr>
          </p:nvSpPr>
          <p:spPr>
            <a:xfrm>
              <a:off x="2810981" y="3819918"/>
              <a:ext cx="88800" cy="180583"/>
            </a:xfrm>
            <a:custGeom>
              <a:avLst/>
              <a:gdLst/>
              <a:ahLst/>
              <a:cxnLst/>
              <a:rect l="0" t="0" r="0" b="0"/>
              <a:pathLst>
                <a:path w="88800" h="180583">
                  <a:moveTo>
                    <a:pt x="75094" y="9132"/>
                  </a:moveTo>
                  <a:lnTo>
                    <a:pt x="75094" y="9132"/>
                  </a:lnTo>
                  <a:lnTo>
                    <a:pt x="59886" y="2586"/>
                  </a:lnTo>
                  <a:lnTo>
                    <a:pt x="30314" y="0"/>
                  </a:lnTo>
                  <a:lnTo>
                    <a:pt x="11496" y="4780"/>
                  </a:lnTo>
                  <a:lnTo>
                    <a:pt x="7296" y="8348"/>
                  </a:lnTo>
                  <a:lnTo>
                    <a:pt x="2628" y="17955"/>
                  </a:lnTo>
                  <a:lnTo>
                    <a:pt x="0" y="30208"/>
                  </a:lnTo>
                  <a:lnTo>
                    <a:pt x="5030" y="40019"/>
                  </a:lnTo>
                  <a:lnTo>
                    <a:pt x="12205" y="50376"/>
                  </a:lnTo>
                  <a:lnTo>
                    <a:pt x="15393" y="58507"/>
                  </a:lnTo>
                  <a:lnTo>
                    <a:pt x="22455" y="65649"/>
                  </a:lnTo>
                  <a:lnTo>
                    <a:pt x="63979" y="95638"/>
                  </a:lnTo>
                  <a:lnTo>
                    <a:pt x="75446" y="106845"/>
                  </a:lnTo>
                  <a:lnTo>
                    <a:pt x="88468" y="131152"/>
                  </a:lnTo>
                  <a:lnTo>
                    <a:pt x="88799" y="143091"/>
                  </a:lnTo>
                  <a:lnTo>
                    <a:pt x="87406" y="149238"/>
                  </a:lnTo>
                  <a:lnTo>
                    <a:pt x="77391" y="161712"/>
                  </a:lnTo>
                  <a:lnTo>
                    <a:pt x="63415" y="172195"/>
                  </a:lnTo>
                  <a:lnTo>
                    <a:pt x="36994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079"/>
            <p:cNvSpPr/>
            <p:nvPr>
              <p:custDataLst>
                <p:tags r:id="rId40"/>
              </p:custDataLst>
            </p:nvPr>
          </p:nvSpPr>
          <p:spPr>
            <a:xfrm>
              <a:off x="2754049" y="3785250"/>
              <a:ext cx="8202" cy="43801"/>
            </a:xfrm>
            <a:custGeom>
              <a:avLst/>
              <a:gdLst/>
              <a:ahLst/>
              <a:cxnLst/>
              <a:rect l="0" t="0" r="0" b="0"/>
              <a:pathLst>
                <a:path w="8202" h="43801">
                  <a:moveTo>
                    <a:pt x="8201" y="43800"/>
                  </a:moveTo>
                  <a:lnTo>
                    <a:pt x="8201" y="43800"/>
                  </a:lnTo>
                  <a:lnTo>
                    <a:pt x="7143" y="22046"/>
                  </a:lnTo>
                  <a:lnTo>
                    <a:pt x="0" y="0"/>
                  </a:lnTo>
                  <a:lnTo>
                    <a:pt x="8201" y="1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080"/>
            <p:cNvSpPr/>
            <p:nvPr>
              <p:custDataLst>
                <p:tags r:id="rId41"/>
              </p:custDataLst>
            </p:nvPr>
          </p:nvSpPr>
          <p:spPr>
            <a:xfrm>
              <a:off x="2762250" y="3867150"/>
              <a:ext cx="8202" cy="114301"/>
            </a:xfrm>
            <a:custGeom>
              <a:avLst/>
              <a:gdLst/>
              <a:ahLst/>
              <a:cxnLst/>
              <a:rect l="0" t="0" r="0" b="0"/>
              <a:pathLst>
                <a:path w="8202" h="114301">
                  <a:moveTo>
                    <a:pt x="0" y="0"/>
                  </a:moveTo>
                  <a:lnTo>
                    <a:pt x="0" y="0"/>
                  </a:lnTo>
                  <a:lnTo>
                    <a:pt x="8201" y="3471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901"/>
          <p:cNvGrpSpPr/>
          <p:nvPr/>
        </p:nvGrpSpPr>
        <p:grpSpPr>
          <a:xfrm>
            <a:off x="3816950" y="3640891"/>
            <a:ext cx="183551" cy="387096"/>
            <a:chOff x="3816950" y="3640891"/>
            <a:chExt cx="183551" cy="387096"/>
          </a:xfrm>
        </p:grpSpPr>
        <p:sp>
          <p:nvSpPr>
            <p:cNvPr id="77" name="SMARTInkShape-5081"/>
            <p:cNvSpPr/>
            <p:nvPr>
              <p:custDataLst>
                <p:tags r:id="rId37"/>
              </p:custDataLst>
            </p:nvPr>
          </p:nvSpPr>
          <p:spPr>
            <a:xfrm>
              <a:off x="3816950" y="3820706"/>
              <a:ext cx="183551" cy="207281"/>
            </a:xfrm>
            <a:custGeom>
              <a:avLst/>
              <a:gdLst/>
              <a:ahLst/>
              <a:cxnLst/>
              <a:rect l="0" t="0" r="0" b="0"/>
              <a:pathLst>
                <a:path w="183551" h="207281">
                  <a:moveTo>
                    <a:pt x="97825" y="84544"/>
                  </a:moveTo>
                  <a:lnTo>
                    <a:pt x="97825" y="84544"/>
                  </a:lnTo>
                  <a:lnTo>
                    <a:pt x="97825" y="38433"/>
                  </a:lnTo>
                  <a:lnTo>
                    <a:pt x="97825" y="34754"/>
                  </a:lnTo>
                  <a:lnTo>
                    <a:pt x="96767" y="32300"/>
                  </a:lnTo>
                  <a:lnTo>
                    <a:pt x="95003" y="30665"/>
                  </a:lnTo>
                  <a:lnTo>
                    <a:pt x="92768" y="29575"/>
                  </a:lnTo>
                  <a:lnTo>
                    <a:pt x="84642" y="31186"/>
                  </a:lnTo>
                  <a:lnTo>
                    <a:pt x="73974" y="36487"/>
                  </a:lnTo>
                  <a:lnTo>
                    <a:pt x="57127" y="51373"/>
                  </a:lnTo>
                  <a:lnTo>
                    <a:pt x="21563" y="96536"/>
                  </a:lnTo>
                  <a:lnTo>
                    <a:pt x="6639" y="137164"/>
                  </a:lnTo>
                  <a:lnTo>
                    <a:pt x="3378" y="171255"/>
                  </a:lnTo>
                  <a:lnTo>
                    <a:pt x="8576" y="189758"/>
                  </a:lnTo>
                  <a:lnTo>
                    <a:pt x="12926" y="199137"/>
                  </a:lnTo>
                  <a:lnTo>
                    <a:pt x="20059" y="204330"/>
                  </a:lnTo>
                  <a:lnTo>
                    <a:pt x="39274" y="207280"/>
                  </a:lnTo>
                  <a:lnTo>
                    <a:pt x="73891" y="202990"/>
                  </a:lnTo>
                  <a:lnTo>
                    <a:pt x="95654" y="189398"/>
                  </a:lnTo>
                  <a:lnTo>
                    <a:pt x="113794" y="170304"/>
                  </a:lnTo>
                  <a:lnTo>
                    <a:pt x="128897" y="142763"/>
                  </a:lnTo>
                  <a:lnTo>
                    <a:pt x="133843" y="117551"/>
                  </a:lnTo>
                  <a:lnTo>
                    <a:pt x="134250" y="80095"/>
                  </a:lnTo>
                  <a:lnTo>
                    <a:pt x="130595" y="58225"/>
                  </a:lnTo>
                  <a:lnTo>
                    <a:pt x="122620" y="40744"/>
                  </a:lnTo>
                  <a:lnTo>
                    <a:pt x="100253" y="12274"/>
                  </a:lnTo>
                  <a:lnTo>
                    <a:pt x="82324" y="4799"/>
                  </a:lnTo>
                  <a:lnTo>
                    <a:pt x="51489" y="0"/>
                  </a:lnTo>
                  <a:lnTo>
                    <a:pt x="37014" y="4988"/>
                  </a:lnTo>
                  <a:lnTo>
                    <a:pt x="11965" y="20381"/>
                  </a:lnTo>
                  <a:lnTo>
                    <a:pt x="300" y="40485"/>
                  </a:lnTo>
                  <a:lnTo>
                    <a:pt x="0" y="47763"/>
                  </a:lnTo>
                  <a:lnTo>
                    <a:pt x="5311" y="61494"/>
                  </a:lnTo>
                  <a:lnTo>
                    <a:pt x="11905" y="69008"/>
                  </a:lnTo>
                  <a:lnTo>
                    <a:pt x="34874" y="78888"/>
                  </a:lnTo>
                  <a:lnTo>
                    <a:pt x="70941" y="82868"/>
                  </a:lnTo>
                  <a:lnTo>
                    <a:pt x="110085" y="84048"/>
                  </a:lnTo>
                  <a:lnTo>
                    <a:pt x="183550" y="75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082"/>
            <p:cNvSpPr/>
            <p:nvPr>
              <p:custDataLst>
                <p:tags r:id="rId38"/>
              </p:custDataLst>
            </p:nvPr>
          </p:nvSpPr>
          <p:spPr>
            <a:xfrm>
              <a:off x="3852761" y="3640891"/>
              <a:ext cx="119165" cy="102435"/>
            </a:xfrm>
            <a:custGeom>
              <a:avLst/>
              <a:gdLst/>
              <a:ahLst/>
              <a:cxnLst/>
              <a:rect l="0" t="0" r="0" b="0"/>
              <a:pathLst>
                <a:path w="119165" h="102435">
                  <a:moveTo>
                    <a:pt x="42964" y="45284"/>
                  </a:moveTo>
                  <a:lnTo>
                    <a:pt x="42964" y="45284"/>
                  </a:lnTo>
                  <a:lnTo>
                    <a:pt x="37907" y="45284"/>
                  </a:lnTo>
                  <a:lnTo>
                    <a:pt x="32603" y="48106"/>
                  </a:lnTo>
                  <a:lnTo>
                    <a:pt x="11966" y="62589"/>
                  </a:lnTo>
                  <a:lnTo>
                    <a:pt x="5910" y="76282"/>
                  </a:lnTo>
                  <a:lnTo>
                    <a:pt x="3445" y="78649"/>
                  </a:lnTo>
                  <a:lnTo>
                    <a:pt x="743" y="80228"/>
                  </a:lnTo>
                  <a:lnTo>
                    <a:pt x="0" y="80221"/>
                  </a:lnTo>
                  <a:lnTo>
                    <a:pt x="2952" y="75156"/>
                  </a:lnTo>
                  <a:lnTo>
                    <a:pt x="12300" y="44727"/>
                  </a:lnTo>
                  <a:lnTo>
                    <a:pt x="26951" y="24556"/>
                  </a:lnTo>
                  <a:lnTo>
                    <a:pt x="44857" y="5559"/>
                  </a:lnTo>
                  <a:lnTo>
                    <a:pt x="54742" y="1170"/>
                  </a:lnTo>
                  <a:lnTo>
                    <a:pt x="60341" y="0"/>
                  </a:lnTo>
                  <a:lnTo>
                    <a:pt x="66190" y="1336"/>
                  </a:lnTo>
                  <a:lnTo>
                    <a:pt x="78334" y="8466"/>
                  </a:lnTo>
                  <a:lnTo>
                    <a:pt x="92014" y="24379"/>
                  </a:lnTo>
                  <a:lnTo>
                    <a:pt x="106119" y="62870"/>
                  </a:lnTo>
                  <a:lnTo>
                    <a:pt x="119164" y="102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902"/>
          <p:cNvGrpSpPr/>
          <p:nvPr/>
        </p:nvGrpSpPr>
        <p:grpSpPr>
          <a:xfrm>
            <a:off x="4559960" y="3742517"/>
            <a:ext cx="583541" cy="317689"/>
            <a:chOff x="4559960" y="3742517"/>
            <a:chExt cx="583541" cy="317689"/>
          </a:xfrm>
        </p:grpSpPr>
        <p:sp>
          <p:nvSpPr>
            <p:cNvPr id="80" name="SMARTInkShape-5083"/>
            <p:cNvSpPr/>
            <p:nvPr>
              <p:custDataLst>
                <p:tags r:id="rId35"/>
              </p:custDataLst>
            </p:nvPr>
          </p:nvSpPr>
          <p:spPr>
            <a:xfrm>
              <a:off x="4559960" y="3742517"/>
              <a:ext cx="497816" cy="317689"/>
            </a:xfrm>
            <a:custGeom>
              <a:avLst/>
              <a:gdLst/>
              <a:ahLst/>
              <a:cxnLst/>
              <a:rect l="0" t="0" r="0" b="0"/>
              <a:pathLst>
                <a:path w="497816" h="317689">
                  <a:moveTo>
                    <a:pt x="88240" y="48433"/>
                  </a:moveTo>
                  <a:lnTo>
                    <a:pt x="88240" y="48433"/>
                  </a:lnTo>
                  <a:lnTo>
                    <a:pt x="88240" y="43376"/>
                  </a:lnTo>
                  <a:lnTo>
                    <a:pt x="105525" y="7755"/>
                  </a:lnTo>
                  <a:lnTo>
                    <a:pt x="106113" y="7556"/>
                  </a:lnTo>
                  <a:lnTo>
                    <a:pt x="106506" y="8482"/>
                  </a:lnTo>
                  <a:lnTo>
                    <a:pt x="106077" y="33839"/>
                  </a:lnTo>
                  <a:lnTo>
                    <a:pt x="96898" y="75693"/>
                  </a:lnTo>
                  <a:lnTo>
                    <a:pt x="84893" y="114848"/>
                  </a:lnTo>
                  <a:lnTo>
                    <a:pt x="75489" y="158775"/>
                  </a:lnTo>
                  <a:lnTo>
                    <a:pt x="66000" y="196838"/>
                  </a:lnTo>
                  <a:lnTo>
                    <a:pt x="60916" y="233715"/>
                  </a:lnTo>
                  <a:lnTo>
                    <a:pt x="59912" y="280196"/>
                  </a:lnTo>
                  <a:lnTo>
                    <a:pt x="60834" y="295372"/>
                  </a:lnTo>
                  <a:lnTo>
                    <a:pt x="64770" y="305645"/>
                  </a:lnTo>
                  <a:lnTo>
                    <a:pt x="72937" y="317378"/>
                  </a:lnTo>
                  <a:lnTo>
                    <a:pt x="76980" y="317688"/>
                  </a:lnTo>
                  <a:lnTo>
                    <a:pt x="87116" y="312388"/>
                  </a:lnTo>
                  <a:lnTo>
                    <a:pt x="90666" y="306953"/>
                  </a:lnTo>
                  <a:lnTo>
                    <a:pt x="94610" y="292448"/>
                  </a:lnTo>
                  <a:lnTo>
                    <a:pt x="91774" y="261374"/>
                  </a:lnTo>
                  <a:lnTo>
                    <a:pt x="75521" y="223061"/>
                  </a:lnTo>
                  <a:lnTo>
                    <a:pt x="53090" y="186826"/>
                  </a:lnTo>
                  <a:lnTo>
                    <a:pt x="19236" y="156211"/>
                  </a:lnTo>
                  <a:lnTo>
                    <a:pt x="2413" y="147395"/>
                  </a:lnTo>
                  <a:lnTo>
                    <a:pt x="330" y="145099"/>
                  </a:lnTo>
                  <a:lnTo>
                    <a:pt x="0" y="142511"/>
                  </a:lnTo>
                  <a:lnTo>
                    <a:pt x="839" y="139726"/>
                  </a:lnTo>
                  <a:lnTo>
                    <a:pt x="23938" y="121108"/>
                  </a:lnTo>
                  <a:lnTo>
                    <a:pt x="70374" y="92935"/>
                  </a:lnTo>
                  <a:lnTo>
                    <a:pt x="116971" y="69201"/>
                  </a:lnTo>
                  <a:lnTo>
                    <a:pt x="156921" y="41538"/>
                  </a:lnTo>
                  <a:lnTo>
                    <a:pt x="181262" y="32985"/>
                  </a:lnTo>
                  <a:lnTo>
                    <a:pt x="188355" y="31784"/>
                  </a:lnTo>
                  <a:lnTo>
                    <a:pt x="193083" y="33101"/>
                  </a:lnTo>
                  <a:lnTo>
                    <a:pt x="196235" y="36095"/>
                  </a:lnTo>
                  <a:lnTo>
                    <a:pt x="198337" y="40208"/>
                  </a:lnTo>
                  <a:lnTo>
                    <a:pt x="201987" y="85973"/>
                  </a:lnTo>
                  <a:lnTo>
                    <a:pt x="199554" y="120586"/>
                  </a:lnTo>
                  <a:lnTo>
                    <a:pt x="194952" y="158712"/>
                  </a:lnTo>
                  <a:lnTo>
                    <a:pt x="188341" y="205095"/>
                  </a:lnTo>
                  <a:lnTo>
                    <a:pt x="177903" y="251848"/>
                  </a:lnTo>
                  <a:lnTo>
                    <a:pt x="174310" y="280170"/>
                  </a:lnTo>
                  <a:lnTo>
                    <a:pt x="174196" y="280183"/>
                  </a:lnTo>
                  <a:lnTo>
                    <a:pt x="174119" y="279133"/>
                  </a:lnTo>
                  <a:lnTo>
                    <a:pt x="187236" y="242501"/>
                  </a:lnTo>
                  <a:lnTo>
                    <a:pt x="201416" y="223174"/>
                  </a:lnTo>
                  <a:lnTo>
                    <a:pt x="210154" y="216054"/>
                  </a:lnTo>
                  <a:lnTo>
                    <a:pt x="213966" y="214155"/>
                  </a:lnTo>
                  <a:lnTo>
                    <a:pt x="216508" y="215007"/>
                  </a:lnTo>
                  <a:lnTo>
                    <a:pt x="218201" y="217690"/>
                  </a:lnTo>
                  <a:lnTo>
                    <a:pt x="219331" y="221596"/>
                  </a:lnTo>
                  <a:lnTo>
                    <a:pt x="244853" y="260727"/>
                  </a:lnTo>
                  <a:lnTo>
                    <a:pt x="263761" y="275612"/>
                  </a:lnTo>
                  <a:lnTo>
                    <a:pt x="277727" y="281693"/>
                  </a:lnTo>
                  <a:lnTo>
                    <a:pt x="284414" y="283315"/>
                  </a:lnTo>
                  <a:lnTo>
                    <a:pt x="300312" y="279472"/>
                  </a:lnTo>
                  <a:lnTo>
                    <a:pt x="315844" y="270709"/>
                  </a:lnTo>
                  <a:lnTo>
                    <a:pt x="343154" y="241693"/>
                  </a:lnTo>
                  <a:lnTo>
                    <a:pt x="349702" y="229224"/>
                  </a:lnTo>
                  <a:lnTo>
                    <a:pt x="351448" y="222935"/>
                  </a:lnTo>
                  <a:lnTo>
                    <a:pt x="351554" y="218743"/>
                  </a:lnTo>
                  <a:lnTo>
                    <a:pt x="350566" y="215948"/>
                  </a:lnTo>
                  <a:lnTo>
                    <a:pt x="348849" y="214085"/>
                  </a:lnTo>
                  <a:lnTo>
                    <a:pt x="345587" y="214959"/>
                  </a:lnTo>
                  <a:lnTo>
                    <a:pt x="319201" y="237200"/>
                  </a:lnTo>
                  <a:lnTo>
                    <a:pt x="312598" y="246277"/>
                  </a:lnTo>
                  <a:lnTo>
                    <a:pt x="310837" y="250179"/>
                  </a:lnTo>
                  <a:lnTo>
                    <a:pt x="310721" y="252781"/>
                  </a:lnTo>
                  <a:lnTo>
                    <a:pt x="311703" y="254515"/>
                  </a:lnTo>
                  <a:lnTo>
                    <a:pt x="313415" y="255671"/>
                  </a:lnTo>
                  <a:lnTo>
                    <a:pt x="320882" y="257298"/>
                  </a:lnTo>
                  <a:lnTo>
                    <a:pt x="326750" y="254856"/>
                  </a:lnTo>
                  <a:lnTo>
                    <a:pt x="343556" y="240631"/>
                  </a:lnTo>
                  <a:lnTo>
                    <a:pt x="344176" y="241124"/>
                  </a:lnTo>
                  <a:lnTo>
                    <a:pt x="353568" y="269568"/>
                  </a:lnTo>
                  <a:lnTo>
                    <a:pt x="355084" y="272057"/>
                  </a:lnTo>
                  <a:lnTo>
                    <a:pt x="357152" y="273715"/>
                  </a:lnTo>
                  <a:lnTo>
                    <a:pt x="359590" y="274821"/>
                  </a:lnTo>
                  <a:lnTo>
                    <a:pt x="370764" y="270405"/>
                  </a:lnTo>
                  <a:lnTo>
                    <a:pt x="385256" y="260329"/>
                  </a:lnTo>
                  <a:lnTo>
                    <a:pt x="404258" y="236806"/>
                  </a:lnTo>
                  <a:lnTo>
                    <a:pt x="429233" y="196084"/>
                  </a:lnTo>
                  <a:lnTo>
                    <a:pt x="447391" y="160738"/>
                  </a:lnTo>
                  <a:lnTo>
                    <a:pt x="457060" y="129038"/>
                  </a:lnTo>
                  <a:lnTo>
                    <a:pt x="468454" y="86780"/>
                  </a:lnTo>
                  <a:lnTo>
                    <a:pt x="483953" y="39999"/>
                  </a:lnTo>
                  <a:lnTo>
                    <a:pt x="493397" y="1183"/>
                  </a:lnTo>
                  <a:lnTo>
                    <a:pt x="492753" y="0"/>
                  </a:lnTo>
                  <a:lnTo>
                    <a:pt x="491265" y="269"/>
                  </a:lnTo>
                  <a:lnTo>
                    <a:pt x="478320" y="39360"/>
                  </a:lnTo>
                  <a:lnTo>
                    <a:pt x="463890" y="86593"/>
                  </a:lnTo>
                  <a:lnTo>
                    <a:pt x="455208" y="134165"/>
                  </a:lnTo>
                  <a:lnTo>
                    <a:pt x="443312" y="178962"/>
                  </a:lnTo>
                  <a:lnTo>
                    <a:pt x="442899" y="194287"/>
                  </a:lnTo>
                  <a:lnTo>
                    <a:pt x="451528" y="235628"/>
                  </a:lnTo>
                  <a:lnTo>
                    <a:pt x="459957" y="251223"/>
                  </a:lnTo>
                  <a:lnTo>
                    <a:pt x="465168" y="256651"/>
                  </a:lnTo>
                  <a:lnTo>
                    <a:pt x="476602" y="262682"/>
                  </a:lnTo>
                  <a:lnTo>
                    <a:pt x="481557" y="263232"/>
                  </a:lnTo>
                  <a:lnTo>
                    <a:pt x="489884" y="261022"/>
                  </a:lnTo>
                  <a:lnTo>
                    <a:pt x="492527" y="256834"/>
                  </a:lnTo>
                  <a:lnTo>
                    <a:pt x="497815" y="22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084"/>
            <p:cNvSpPr/>
            <p:nvPr>
              <p:custDataLst>
                <p:tags r:id="rId36"/>
              </p:custDataLst>
            </p:nvPr>
          </p:nvSpPr>
          <p:spPr>
            <a:xfrm>
              <a:off x="4973766" y="3848100"/>
              <a:ext cx="169735" cy="38101"/>
            </a:xfrm>
            <a:custGeom>
              <a:avLst/>
              <a:gdLst/>
              <a:ahLst/>
              <a:cxnLst/>
              <a:rect l="0" t="0" r="0" b="0"/>
              <a:pathLst>
                <a:path w="169735" h="38101">
                  <a:moveTo>
                    <a:pt x="17334" y="38100"/>
                  </a:moveTo>
                  <a:lnTo>
                    <a:pt x="17334" y="38100"/>
                  </a:lnTo>
                  <a:lnTo>
                    <a:pt x="4077" y="38100"/>
                  </a:lnTo>
                  <a:lnTo>
                    <a:pt x="2146" y="37042"/>
                  </a:lnTo>
                  <a:lnTo>
                    <a:pt x="859" y="35278"/>
                  </a:lnTo>
                  <a:lnTo>
                    <a:pt x="0" y="33043"/>
                  </a:lnTo>
                  <a:lnTo>
                    <a:pt x="2604" y="31554"/>
                  </a:lnTo>
                  <a:lnTo>
                    <a:pt x="45008" y="22291"/>
                  </a:lnTo>
                  <a:lnTo>
                    <a:pt x="87405" y="14420"/>
                  </a:lnTo>
                  <a:lnTo>
                    <a:pt x="130423" y="3946"/>
                  </a:lnTo>
                  <a:lnTo>
                    <a:pt x="169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903"/>
          <p:cNvGrpSpPr/>
          <p:nvPr/>
        </p:nvGrpSpPr>
        <p:grpSpPr>
          <a:xfrm>
            <a:off x="5895975" y="3781425"/>
            <a:ext cx="1125764" cy="451067"/>
            <a:chOff x="5895975" y="3781425"/>
            <a:chExt cx="1125764" cy="451067"/>
          </a:xfrm>
        </p:grpSpPr>
        <p:sp>
          <p:nvSpPr>
            <p:cNvPr id="83" name="SMARTInkShape-5085"/>
            <p:cNvSpPr/>
            <p:nvPr>
              <p:custDataLst>
                <p:tags r:id="rId24"/>
              </p:custDataLst>
            </p:nvPr>
          </p:nvSpPr>
          <p:spPr>
            <a:xfrm>
              <a:off x="6439053" y="3867150"/>
              <a:ext cx="123673" cy="104776"/>
            </a:xfrm>
            <a:custGeom>
              <a:avLst/>
              <a:gdLst/>
              <a:ahLst/>
              <a:cxnLst/>
              <a:rect l="0" t="0" r="0" b="0"/>
              <a:pathLst>
                <a:path w="123673" h="104776">
                  <a:moveTo>
                    <a:pt x="28422" y="0"/>
                  </a:moveTo>
                  <a:lnTo>
                    <a:pt x="28422" y="0"/>
                  </a:lnTo>
                  <a:lnTo>
                    <a:pt x="27364" y="27006"/>
                  </a:lnTo>
                  <a:lnTo>
                    <a:pt x="16663" y="71113"/>
                  </a:lnTo>
                  <a:lnTo>
                    <a:pt x="8710" y="90920"/>
                  </a:lnTo>
                  <a:lnTo>
                    <a:pt x="1598" y="102038"/>
                  </a:lnTo>
                  <a:lnTo>
                    <a:pt x="1014" y="101892"/>
                  </a:lnTo>
                  <a:lnTo>
                    <a:pt x="365" y="98908"/>
                  </a:lnTo>
                  <a:lnTo>
                    <a:pt x="0" y="81164"/>
                  </a:lnTo>
                  <a:lnTo>
                    <a:pt x="10006" y="55799"/>
                  </a:lnTo>
                  <a:lnTo>
                    <a:pt x="34623" y="22889"/>
                  </a:lnTo>
                  <a:lnTo>
                    <a:pt x="41056" y="16170"/>
                  </a:lnTo>
                  <a:lnTo>
                    <a:pt x="44253" y="15013"/>
                  </a:lnTo>
                  <a:lnTo>
                    <a:pt x="47443" y="15301"/>
                  </a:lnTo>
                  <a:lnTo>
                    <a:pt x="50627" y="16550"/>
                  </a:lnTo>
                  <a:lnTo>
                    <a:pt x="56988" y="23583"/>
                  </a:lnTo>
                  <a:lnTo>
                    <a:pt x="62285" y="33765"/>
                  </a:lnTo>
                  <a:lnTo>
                    <a:pt x="66274" y="81035"/>
                  </a:lnTo>
                  <a:lnTo>
                    <a:pt x="66357" y="85773"/>
                  </a:lnTo>
                  <a:lnTo>
                    <a:pt x="69271" y="93861"/>
                  </a:lnTo>
                  <a:lnTo>
                    <a:pt x="71530" y="97499"/>
                  </a:lnTo>
                  <a:lnTo>
                    <a:pt x="73036" y="98866"/>
                  </a:lnTo>
                  <a:lnTo>
                    <a:pt x="74039" y="98719"/>
                  </a:lnTo>
                  <a:lnTo>
                    <a:pt x="80708" y="80766"/>
                  </a:lnTo>
                  <a:lnTo>
                    <a:pt x="86728" y="54250"/>
                  </a:lnTo>
                  <a:lnTo>
                    <a:pt x="112580" y="20708"/>
                  </a:lnTo>
                  <a:lnTo>
                    <a:pt x="116272" y="25431"/>
                  </a:lnTo>
                  <a:lnTo>
                    <a:pt x="120383" y="34586"/>
                  </a:lnTo>
                  <a:lnTo>
                    <a:pt x="12367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086"/>
            <p:cNvSpPr/>
            <p:nvPr>
              <p:custDataLst>
                <p:tags r:id="rId25"/>
              </p:custDataLst>
            </p:nvPr>
          </p:nvSpPr>
          <p:spPr>
            <a:xfrm>
              <a:off x="6600825" y="3906574"/>
              <a:ext cx="9526" cy="65352"/>
            </a:xfrm>
            <a:custGeom>
              <a:avLst/>
              <a:gdLst/>
              <a:ahLst/>
              <a:cxnLst/>
              <a:rect l="0" t="0" r="0" b="0"/>
              <a:pathLst>
                <a:path w="9526" h="65352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502" y="48040"/>
                  </a:lnTo>
                  <a:lnTo>
                    <a:pt x="9525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087"/>
            <p:cNvSpPr/>
            <p:nvPr>
              <p:custDataLst>
                <p:tags r:id="rId26"/>
              </p:custDataLst>
            </p:nvPr>
          </p:nvSpPr>
          <p:spPr>
            <a:xfrm>
              <a:off x="6611675" y="3822418"/>
              <a:ext cx="8201" cy="44733"/>
            </a:xfrm>
            <a:custGeom>
              <a:avLst/>
              <a:gdLst/>
              <a:ahLst/>
              <a:cxnLst/>
              <a:rect l="0" t="0" r="0" b="0"/>
              <a:pathLst>
                <a:path w="8201" h="44733">
                  <a:moveTo>
                    <a:pt x="8200" y="44732"/>
                  </a:moveTo>
                  <a:lnTo>
                    <a:pt x="8200" y="44732"/>
                  </a:lnTo>
                  <a:lnTo>
                    <a:pt x="7142" y="17489"/>
                  </a:lnTo>
                  <a:lnTo>
                    <a:pt x="0" y="0"/>
                  </a:lnTo>
                  <a:lnTo>
                    <a:pt x="616" y="94"/>
                  </a:lnTo>
                  <a:lnTo>
                    <a:pt x="8200" y="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088"/>
            <p:cNvSpPr/>
            <p:nvPr>
              <p:custDataLst>
                <p:tags r:id="rId27"/>
              </p:custDataLst>
            </p:nvPr>
          </p:nvSpPr>
          <p:spPr>
            <a:xfrm>
              <a:off x="6813459" y="3842753"/>
              <a:ext cx="208280" cy="214898"/>
            </a:xfrm>
            <a:custGeom>
              <a:avLst/>
              <a:gdLst/>
              <a:ahLst/>
              <a:cxnLst/>
              <a:rect l="0" t="0" r="0" b="0"/>
              <a:pathLst>
                <a:path w="208280" h="214898">
                  <a:moveTo>
                    <a:pt x="35016" y="62497"/>
                  </a:moveTo>
                  <a:lnTo>
                    <a:pt x="35016" y="62497"/>
                  </a:lnTo>
                  <a:lnTo>
                    <a:pt x="12244" y="62497"/>
                  </a:lnTo>
                  <a:lnTo>
                    <a:pt x="40737" y="61439"/>
                  </a:lnTo>
                  <a:lnTo>
                    <a:pt x="63169" y="54892"/>
                  </a:lnTo>
                  <a:lnTo>
                    <a:pt x="73281" y="49240"/>
                  </a:lnTo>
                  <a:lnTo>
                    <a:pt x="76401" y="45192"/>
                  </a:lnTo>
                  <a:lnTo>
                    <a:pt x="79868" y="35051"/>
                  </a:lnTo>
                  <a:lnTo>
                    <a:pt x="78675" y="31499"/>
                  </a:lnTo>
                  <a:lnTo>
                    <a:pt x="75765" y="29132"/>
                  </a:lnTo>
                  <a:lnTo>
                    <a:pt x="66885" y="26501"/>
                  </a:lnTo>
                  <a:lnTo>
                    <a:pt x="55882" y="25332"/>
                  </a:lnTo>
                  <a:lnTo>
                    <a:pt x="32732" y="34787"/>
                  </a:lnTo>
                  <a:lnTo>
                    <a:pt x="23417" y="42420"/>
                  </a:lnTo>
                  <a:lnTo>
                    <a:pt x="3855" y="74395"/>
                  </a:lnTo>
                  <a:lnTo>
                    <a:pt x="0" y="92127"/>
                  </a:lnTo>
                  <a:lnTo>
                    <a:pt x="1109" y="107769"/>
                  </a:lnTo>
                  <a:lnTo>
                    <a:pt x="2887" y="114903"/>
                  </a:lnTo>
                  <a:lnTo>
                    <a:pt x="16150" y="128475"/>
                  </a:lnTo>
                  <a:lnTo>
                    <a:pt x="25613" y="135057"/>
                  </a:lnTo>
                  <a:lnTo>
                    <a:pt x="44595" y="139549"/>
                  </a:lnTo>
                  <a:lnTo>
                    <a:pt x="82652" y="133809"/>
                  </a:lnTo>
                  <a:lnTo>
                    <a:pt x="101107" y="125490"/>
                  </a:lnTo>
                  <a:lnTo>
                    <a:pt x="131788" y="98701"/>
                  </a:lnTo>
                  <a:lnTo>
                    <a:pt x="160547" y="57026"/>
                  </a:lnTo>
                  <a:lnTo>
                    <a:pt x="173367" y="24375"/>
                  </a:lnTo>
                  <a:lnTo>
                    <a:pt x="175881" y="9923"/>
                  </a:lnTo>
                  <a:lnTo>
                    <a:pt x="175492" y="5223"/>
                  </a:lnTo>
                  <a:lnTo>
                    <a:pt x="174175" y="2089"/>
                  </a:lnTo>
                  <a:lnTo>
                    <a:pt x="172239" y="0"/>
                  </a:lnTo>
                  <a:lnTo>
                    <a:pt x="168831" y="724"/>
                  </a:lnTo>
                  <a:lnTo>
                    <a:pt x="159400" y="7173"/>
                  </a:lnTo>
                  <a:lnTo>
                    <a:pt x="153798" y="19917"/>
                  </a:lnTo>
                  <a:lnTo>
                    <a:pt x="152366" y="35106"/>
                  </a:lnTo>
                  <a:lnTo>
                    <a:pt x="155258" y="48912"/>
                  </a:lnTo>
                  <a:lnTo>
                    <a:pt x="179092" y="91792"/>
                  </a:lnTo>
                  <a:lnTo>
                    <a:pt x="189008" y="109383"/>
                  </a:lnTo>
                  <a:lnTo>
                    <a:pt x="196708" y="131188"/>
                  </a:lnTo>
                  <a:lnTo>
                    <a:pt x="206009" y="144532"/>
                  </a:lnTo>
                  <a:lnTo>
                    <a:pt x="208279" y="152112"/>
                  </a:lnTo>
                  <a:lnTo>
                    <a:pt x="207977" y="169001"/>
                  </a:lnTo>
                  <a:lnTo>
                    <a:pt x="201857" y="191303"/>
                  </a:lnTo>
                  <a:lnTo>
                    <a:pt x="195985" y="197050"/>
                  </a:lnTo>
                  <a:lnTo>
                    <a:pt x="149316" y="214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089"/>
            <p:cNvSpPr/>
            <p:nvPr>
              <p:custDataLst>
                <p:tags r:id="rId28"/>
              </p:custDataLst>
            </p:nvPr>
          </p:nvSpPr>
          <p:spPr>
            <a:xfrm>
              <a:off x="6667500" y="3877999"/>
              <a:ext cx="89428" cy="354493"/>
            </a:xfrm>
            <a:custGeom>
              <a:avLst/>
              <a:gdLst/>
              <a:ahLst/>
              <a:cxnLst/>
              <a:rect l="0" t="0" r="0" b="0"/>
              <a:pathLst>
                <a:path w="89428" h="354493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25283" y="0"/>
                  </a:lnTo>
                  <a:lnTo>
                    <a:pt x="51119" y="4125"/>
                  </a:lnTo>
                  <a:lnTo>
                    <a:pt x="72179" y="12050"/>
                  </a:lnTo>
                  <a:lnTo>
                    <a:pt x="76694" y="16059"/>
                  </a:lnTo>
                  <a:lnTo>
                    <a:pt x="81711" y="26157"/>
                  </a:lnTo>
                  <a:lnTo>
                    <a:pt x="81119" y="37701"/>
                  </a:lnTo>
                  <a:lnTo>
                    <a:pt x="76270" y="50945"/>
                  </a:lnTo>
                  <a:lnTo>
                    <a:pt x="48094" y="98170"/>
                  </a:lnTo>
                  <a:lnTo>
                    <a:pt x="33628" y="139391"/>
                  </a:lnTo>
                  <a:lnTo>
                    <a:pt x="34061" y="146461"/>
                  </a:lnTo>
                  <a:lnTo>
                    <a:pt x="50478" y="184766"/>
                  </a:lnTo>
                  <a:lnTo>
                    <a:pt x="78023" y="229049"/>
                  </a:lnTo>
                  <a:lnTo>
                    <a:pt x="88499" y="251320"/>
                  </a:lnTo>
                  <a:lnTo>
                    <a:pt x="89427" y="267596"/>
                  </a:lnTo>
                  <a:lnTo>
                    <a:pt x="86457" y="293802"/>
                  </a:lnTo>
                  <a:lnTo>
                    <a:pt x="70772" y="320835"/>
                  </a:lnTo>
                  <a:lnTo>
                    <a:pt x="51073" y="340487"/>
                  </a:lnTo>
                  <a:lnTo>
                    <a:pt x="31831" y="353013"/>
                  </a:lnTo>
                  <a:lnTo>
                    <a:pt x="25454" y="354492"/>
                  </a:lnTo>
                  <a:lnTo>
                    <a:pt x="12724" y="353314"/>
                  </a:lnTo>
                  <a:lnTo>
                    <a:pt x="8482" y="348343"/>
                  </a:lnTo>
                  <a:lnTo>
                    <a:pt x="3770" y="331530"/>
                  </a:lnTo>
                  <a:lnTo>
                    <a:pt x="1804" y="292790"/>
                  </a:lnTo>
                  <a:lnTo>
                    <a:pt x="952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090"/>
            <p:cNvSpPr/>
            <p:nvPr>
              <p:custDataLst>
                <p:tags r:id="rId29"/>
              </p:custDataLst>
            </p:nvPr>
          </p:nvSpPr>
          <p:spPr>
            <a:xfrm>
              <a:off x="6381750" y="37814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47625"/>
                  </a:moveTo>
                  <a:lnTo>
                    <a:pt x="19050" y="47625"/>
                  </a:lnTo>
                  <a:lnTo>
                    <a:pt x="17992" y="25871"/>
                  </a:lnTo>
                  <a:lnTo>
                    <a:pt x="13994" y="12909"/>
                  </a:lnTo>
                  <a:lnTo>
                    <a:pt x="11446" y="86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091"/>
            <p:cNvSpPr/>
            <p:nvPr>
              <p:custDataLst>
                <p:tags r:id="rId30"/>
              </p:custDataLst>
            </p:nvPr>
          </p:nvSpPr>
          <p:spPr>
            <a:xfrm>
              <a:off x="6372225" y="39052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8467" y="1836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092"/>
            <p:cNvSpPr/>
            <p:nvPr>
              <p:custDataLst>
                <p:tags r:id="rId31"/>
              </p:custDataLst>
            </p:nvPr>
          </p:nvSpPr>
          <p:spPr>
            <a:xfrm>
              <a:off x="6257925" y="386715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9298" y="50769"/>
                  </a:lnTo>
                  <a:lnTo>
                    <a:pt x="28648" y="71487"/>
                  </a:lnTo>
                  <a:lnTo>
                    <a:pt x="62620" y="118701"/>
                  </a:lnTo>
                  <a:lnTo>
                    <a:pt x="762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093"/>
            <p:cNvSpPr/>
            <p:nvPr>
              <p:custDataLst>
                <p:tags r:id="rId32"/>
              </p:custDataLst>
            </p:nvPr>
          </p:nvSpPr>
          <p:spPr>
            <a:xfrm>
              <a:off x="6238875" y="3879323"/>
              <a:ext cx="104776" cy="140228"/>
            </a:xfrm>
            <a:custGeom>
              <a:avLst/>
              <a:gdLst/>
              <a:ahLst/>
              <a:cxnLst/>
              <a:rect l="0" t="0" r="0" b="0"/>
              <a:pathLst>
                <a:path w="104776" h="140228">
                  <a:moveTo>
                    <a:pt x="104775" y="16402"/>
                  </a:moveTo>
                  <a:lnTo>
                    <a:pt x="104775" y="16402"/>
                  </a:lnTo>
                  <a:lnTo>
                    <a:pt x="99719" y="6289"/>
                  </a:lnTo>
                  <a:lnTo>
                    <a:pt x="97171" y="3310"/>
                  </a:lnTo>
                  <a:lnTo>
                    <a:pt x="91518" y="0"/>
                  </a:lnTo>
                  <a:lnTo>
                    <a:pt x="79833" y="4173"/>
                  </a:lnTo>
                  <a:lnTo>
                    <a:pt x="51518" y="24100"/>
                  </a:lnTo>
                  <a:lnTo>
                    <a:pt x="20964" y="66027"/>
                  </a:lnTo>
                  <a:lnTo>
                    <a:pt x="7858" y="93195"/>
                  </a:lnTo>
                  <a:lnTo>
                    <a:pt x="0" y="140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094"/>
            <p:cNvSpPr/>
            <p:nvPr>
              <p:custDataLst>
                <p:tags r:id="rId33"/>
              </p:custDataLst>
            </p:nvPr>
          </p:nvSpPr>
          <p:spPr>
            <a:xfrm>
              <a:off x="6098051" y="3900472"/>
              <a:ext cx="93200" cy="119079"/>
            </a:xfrm>
            <a:custGeom>
              <a:avLst/>
              <a:gdLst/>
              <a:ahLst/>
              <a:cxnLst/>
              <a:rect l="0" t="0" r="0" b="0"/>
              <a:pathLst>
                <a:path w="93200" h="119079">
                  <a:moveTo>
                    <a:pt x="26524" y="90503"/>
                  </a:moveTo>
                  <a:lnTo>
                    <a:pt x="26524" y="90503"/>
                  </a:lnTo>
                  <a:lnTo>
                    <a:pt x="44838" y="67133"/>
                  </a:lnTo>
                  <a:lnTo>
                    <a:pt x="57116" y="41598"/>
                  </a:lnTo>
                  <a:lnTo>
                    <a:pt x="63965" y="785"/>
                  </a:lnTo>
                  <a:lnTo>
                    <a:pt x="61010" y="0"/>
                  </a:lnTo>
                  <a:lnTo>
                    <a:pt x="49259" y="1949"/>
                  </a:lnTo>
                  <a:lnTo>
                    <a:pt x="29851" y="14053"/>
                  </a:lnTo>
                  <a:lnTo>
                    <a:pt x="15751" y="25988"/>
                  </a:lnTo>
                  <a:lnTo>
                    <a:pt x="4870" y="51396"/>
                  </a:lnTo>
                  <a:lnTo>
                    <a:pt x="0" y="75623"/>
                  </a:lnTo>
                  <a:lnTo>
                    <a:pt x="3613" y="101263"/>
                  </a:lnTo>
                  <a:lnTo>
                    <a:pt x="8580" y="111161"/>
                  </a:lnTo>
                  <a:lnTo>
                    <a:pt x="11386" y="113800"/>
                  </a:lnTo>
                  <a:lnTo>
                    <a:pt x="16432" y="113443"/>
                  </a:lnTo>
                  <a:lnTo>
                    <a:pt x="30505" y="107401"/>
                  </a:lnTo>
                  <a:lnTo>
                    <a:pt x="41699" y="97661"/>
                  </a:lnTo>
                  <a:lnTo>
                    <a:pt x="50202" y="85218"/>
                  </a:lnTo>
                  <a:lnTo>
                    <a:pt x="59880" y="61421"/>
                  </a:lnTo>
                  <a:lnTo>
                    <a:pt x="64000" y="37467"/>
                  </a:lnTo>
                  <a:lnTo>
                    <a:pt x="66704" y="74729"/>
                  </a:lnTo>
                  <a:lnTo>
                    <a:pt x="93199" y="119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095"/>
            <p:cNvSpPr/>
            <p:nvPr>
              <p:custDataLst>
                <p:tags r:id="rId34"/>
              </p:custDataLst>
            </p:nvPr>
          </p:nvSpPr>
          <p:spPr>
            <a:xfrm>
              <a:off x="5895975" y="3897580"/>
              <a:ext cx="180976" cy="133528"/>
            </a:xfrm>
            <a:custGeom>
              <a:avLst/>
              <a:gdLst/>
              <a:ahLst/>
              <a:cxnLst/>
              <a:rect l="0" t="0" r="0" b="0"/>
              <a:pathLst>
                <a:path w="180976" h="133528">
                  <a:moveTo>
                    <a:pt x="0" y="45770"/>
                  </a:moveTo>
                  <a:lnTo>
                    <a:pt x="0" y="45770"/>
                  </a:lnTo>
                  <a:lnTo>
                    <a:pt x="5056" y="45770"/>
                  </a:lnTo>
                  <a:lnTo>
                    <a:pt x="6545" y="44712"/>
                  </a:lnTo>
                  <a:lnTo>
                    <a:pt x="7539" y="42948"/>
                  </a:lnTo>
                  <a:lnTo>
                    <a:pt x="8201" y="40713"/>
                  </a:lnTo>
                  <a:lnTo>
                    <a:pt x="8642" y="41340"/>
                  </a:lnTo>
                  <a:lnTo>
                    <a:pt x="9447" y="83150"/>
                  </a:lnTo>
                  <a:lnTo>
                    <a:pt x="9520" y="129780"/>
                  </a:lnTo>
                  <a:lnTo>
                    <a:pt x="9522" y="133527"/>
                  </a:lnTo>
                  <a:lnTo>
                    <a:pt x="12347" y="108949"/>
                  </a:lnTo>
                  <a:lnTo>
                    <a:pt x="22782" y="68598"/>
                  </a:lnTo>
                  <a:lnTo>
                    <a:pt x="29547" y="40558"/>
                  </a:lnTo>
                  <a:lnTo>
                    <a:pt x="49071" y="9463"/>
                  </a:lnTo>
                  <a:lnTo>
                    <a:pt x="54940" y="2515"/>
                  </a:lnTo>
                  <a:lnTo>
                    <a:pt x="60968" y="0"/>
                  </a:lnTo>
                  <a:lnTo>
                    <a:pt x="67104" y="440"/>
                  </a:lnTo>
                  <a:lnTo>
                    <a:pt x="73311" y="2850"/>
                  </a:lnTo>
                  <a:lnTo>
                    <a:pt x="83029" y="13994"/>
                  </a:lnTo>
                  <a:lnTo>
                    <a:pt x="89819" y="30589"/>
                  </a:lnTo>
                  <a:lnTo>
                    <a:pt x="94535" y="77860"/>
                  </a:lnTo>
                  <a:lnTo>
                    <a:pt x="95109" y="94756"/>
                  </a:lnTo>
                  <a:lnTo>
                    <a:pt x="95186" y="90119"/>
                  </a:lnTo>
                  <a:lnTo>
                    <a:pt x="98044" y="83825"/>
                  </a:lnTo>
                  <a:lnTo>
                    <a:pt x="100288" y="80665"/>
                  </a:lnTo>
                  <a:lnTo>
                    <a:pt x="109828" y="36555"/>
                  </a:lnTo>
                  <a:lnTo>
                    <a:pt x="114494" y="26927"/>
                  </a:lnTo>
                  <a:lnTo>
                    <a:pt x="119721" y="20508"/>
                  </a:lnTo>
                  <a:lnTo>
                    <a:pt x="131173" y="13376"/>
                  </a:lnTo>
                  <a:lnTo>
                    <a:pt x="136132" y="12532"/>
                  </a:lnTo>
                  <a:lnTo>
                    <a:pt x="144464" y="14417"/>
                  </a:lnTo>
                  <a:lnTo>
                    <a:pt x="151695" y="21605"/>
                  </a:lnTo>
                  <a:lnTo>
                    <a:pt x="155105" y="26485"/>
                  </a:lnTo>
                  <a:lnTo>
                    <a:pt x="160578" y="62618"/>
                  </a:lnTo>
                  <a:lnTo>
                    <a:pt x="161327" y="78305"/>
                  </a:lnTo>
                  <a:lnTo>
                    <a:pt x="180975" y="112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904"/>
          <p:cNvGrpSpPr/>
          <p:nvPr/>
        </p:nvGrpSpPr>
        <p:grpSpPr>
          <a:xfrm>
            <a:off x="7764592" y="3375965"/>
            <a:ext cx="522159" cy="1015061"/>
            <a:chOff x="7764592" y="3375965"/>
            <a:chExt cx="522159" cy="1015061"/>
          </a:xfrm>
        </p:grpSpPr>
        <p:sp>
          <p:nvSpPr>
            <p:cNvPr id="95" name="SMARTInkShape-5096"/>
            <p:cNvSpPr/>
            <p:nvPr>
              <p:custDataLst>
                <p:tags r:id="rId15"/>
              </p:custDataLst>
            </p:nvPr>
          </p:nvSpPr>
          <p:spPr>
            <a:xfrm>
              <a:off x="7844374" y="3733800"/>
              <a:ext cx="147102" cy="335893"/>
            </a:xfrm>
            <a:custGeom>
              <a:avLst/>
              <a:gdLst/>
              <a:ahLst/>
              <a:cxnLst/>
              <a:rect l="0" t="0" r="0" b="0"/>
              <a:pathLst>
                <a:path w="147102" h="335893">
                  <a:moveTo>
                    <a:pt x="147101" y="0"/>
                  </a:moveTo>
                  <a:lnTo>
                    <a:pt x="147101" y="0"/>
                  </a:lnTo>
                  <a:lnTo>
                    <a:pt x="129796" y="41156"/>
                  </a:lnTo>
                  <a:lnTo>
                    <a:pt x="110913" y="84134"/>
                  </a:lnTo>
                  <a:lnTo>
                    <a:pt x="91622" y="123511"/>
                  </a:lnTo>
                  <a:lnTo>
                    <a:pt x="75033" y="161863"/>
                  </a:lnTo>
                  <a:lnTo>
                    <a:pt x="58743" y="200013"/>
                  </a:lnTo>
                  <a:lnTo>
                    <a:pt x="36884" y="241102"/>
                  </a:lnTo>
                  <a:lnTo>
                    <a:pt x="20221" y="281086"/>
                  </a:lnTo>
                  <a:lnTo>
                    <a:pt x="0" y="327976"/>
                  </a:lnTo>
                  <a:lnTo>
                    <a:pt x="350" y="331893"/>
                  </a:lnTo>
                  <a:lnTo>
                    <a:pt x="1642" y="335561"/>
                  </a:lnTo>
                  <a:lnTo>
                    <a:pt x="3562" y="335892"/>
                  </a:lnTo>
                  <a:lnTo>
                    <a:pt x="13751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097"/>
            <p:cNvSpPr/>
            <p:nvPr>
              <p:custDataLst>
                <p:tags r:id="rId16"/>
              </p:custDataLst>
            </p:nvPr>
          </p:nvSpPr>
          <p:spPr>
            <a:xfrm>
              <a:off x="8020050" y="3750186"/>
              <a:ext cx="80805" cy="316990"/>
            </a:xfrm>
            <a:custGeom>
              <a:avLst/>
              <a:gdLst/>
              <a:ahLst/>
              <a:cxnLst/>
              <a:rect l="0" t="0" r="0" b="0"/>
              <a:pathLst>
                <a:path w="80805" h="316990">
                  <a:moveTo>
                    <a:pt x="66675" y="21714"/>
                  </a:moveTo>
                  <a:lnTo>
                    <a:pt x="66675" y="21714"/>
                  </a:lnTo>
                  <a:lnTo>
                    <a:pt x="79932" y="255"/>
                  </a:lnTo>
                  <a:lnTo>
                    <a:pt x="80804" y="0"/>
                  </a:lnTo>
                  <a:lnTo>
                    <a:pt x="69139" y="42315"/>
                  </a:lnTo>
                  <a:lnTo>
                    <a:pt x="60114" y="82263"/>
                  </a:lnTo>
                  <a:lnTo>
                    <a:pt x="47583" y="125279"/>
                  </a:lnTo>
                  <a:lnTo>
                    <a:pt x="34916" y="164350"/>
                  </a:lnTo>
                  <a:lnTo>
                    <a:pt x="25398" y="203206"/>
                  </a:lnTo>
                  <a:lnTo>
                    <a:pt x="15874" y="248233"/>
                  </a:lnTo>
                  <a:lnTo>
                    <a:pt x="0" y="31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098"/>
            <p:cNvSpPr/>
            <p:nvPr>
              <p:custDataLst>
                <p:tags r:id="rId17"/>
              </p:custDataLst>
            </p:nvPr>
          </p:nvSpPr>
          <p:spPr>
            <a:xfrm>
              <a:off x="7774901" y="3706980"/>
              <a:ext cx="511850" cy="64921"/>
            </a:xfrm>
            <a:custGeom>
              <a:avLst/>
              <a:gdLst/>
              <a:ahLst/>
              <a:cxnLst/>
              <a:rect l="0" t="0" r="0" b="0"/>
              <a:pathLst>
                <a:path w="511850" h="64921">
                  <a:moveTo>
                    <a:pt x="35599" y="64920"/>
                  </a:moveTo>
                  <a:lnTo>
                    <a:pt x="35599" y="64920"/>
                  </a:lnTo>
                  <a:lnTo>
                    <a:pt x="3126" y="55219"/>
                  </a:lnTo>
                  <a:lnTo>
                    <a:pt x="1250" y="53161"/>
                  </a:lnTo>
                  <a:lnTo>
                    <a:pt x="0" y="50731"/>
                  </a:lnTo>
                  <a:lnTo>
                    <a:pt x="2341" y="48052"/>
                  </a:lnTo>
                  <a:lnTo>
                    <a:pt x="32436" y="33039"/>
                  </a:lnTo>
                  <a:lnTo>
                    <a:pt x="73035" y="26990"/>
                  </a:lnTo>
                  <a:lnTo>
                    <a:pt x="110426" y="20638"/>
                  </a:lnTo>
                  <a:lnTo>
                    <a:pt x="155606" y="17227"/>
                  </a:lnTo>
                  <a:lnTo>
                    <a:pt x="190536" y="12679"/>
                  </a:lnTo>
                  <a:lnTo>
                    <a:pt x="224405" y="7129"/>
                  </a:lnTo>
                  <a:lnTo>
                    <a:pt x="258154" y="2194"/>
                  </a:lnTo>
                  <a:lnTo>
                    <a:pt x="294320" y="0"/>
                  </a:lnTo>
                  <a:lnTo>
                    <a:pt x="331562" y="1847"/>
                  </a:lnTo>
                  <a:lnTo>
                    <a:pt x="368221" y="5138"/>
                  </a:lnTo>
                  <a:lnTo>
                    <a:pt x="402153" y="6600"/>
                  </a:lnTo>
                  <a:lnTo>
                    <a:pt x="445950" y="7424"/>
                  </a:lnTo>
                  <a:lnTo>
                    <a:pt x="511849" y="17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099"/>
            <p:cNvSpPr/>
            <p:nvPr>
              <p:custDataLst>
                <p:tags r:id="rId18"/>
              </p:custDataLst>
            </p:nvPr>
          </p:nvSpPr>
          <p:spPr>
            <a:xfrm>
              <a:off x="7772400" y="42862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2117"/>
                  </a:lnTo>
                  <a:lnTo>
                    <a:pt x="2160" y="48957"/>
                  </a:lnTo>
                  <a:lnTo>
                    <a:pt x="126" y="9606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100"/>
            <p:cNvSpPr/>
            <p:nvPr>
              <p:custDataLst>
                <p:tags r:id="rId19"/>
              </p:custDataLst>
            </p:nvPr>
          </p:nvSpPr>
          <p:spPr>
            <a:xfrm>
              <a:off x="7764592" y="4162425"/>
              <a:ext cx="26859" cy="28576"/>
            </a:xfrm>
            <a:custGeom>
              <a:avLst/>
              <a:gdLst/>
              <a:ahLst/>
              <a:cxnLst/>
              <a:rect l="0" t="0" r="0" b="0"/>
              <a:pathLst>
                <a:path w="26859" h="28576">
                  <a:moveTo>
                    <a:pt x="17333" y="28575"/>
                  </a:moveTo>
                  <a:lnTo>
                    <a:pt x="17333" y="28575"/>
                  </a:lnTo>
                  <a:lnTo>
                    <a:pt x="9729" y="19913"/>
                  </a:lnTo>
                  <a:lnTo>
                    <a:pt x="0" y="3040"/>
                  </a:lnTo>
                  <a:lnTo>
                    <a:pt x="486" y="2027"/>
                  </a:lnTo>
                  <a:lnTo>
                    <a:pt x="1868" y="1351"/>
                  </a:lnTo>
                  <a:lnTo>
                    <a:pt x="2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101"/>
            <p:cNvSpPr/>
            <p:nvPr>
              <p:custDataLst>
                <p:tags r:id="rId20"/>
              </p:custDataLst>
            </p:nvPr>
          </p:nvSpPr>
          <p:spPr>
            <a:xfrm>
              <a:off x="7881213" y="4229100"/>
              <a:ext cx="72163" cy="9526"/>
            </a:xfrm>
            <a:custGeom>
              <a:avLst/>
              <a:gdLst/>
              <a:ahLst/>
              <a:cxnLst/>
              <a:rect l="0" t="0" r="0" b="0"/>
              <a:pathLst>
                <a:path w="72163" h="9526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26621" y="1058"/>
                  </a:lnTo>
                  <a:lnTo>
                    <a:pt x="7216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102"/>
            <p:cNvSpPr/>
            <p:nvPr>
              <p:custDataLst>
                <p:tags r:id="rId21"/>
              </p:custDataLst>
            </p:nvPr>
          </p:nvSpPr>
          <p:spPr>
            <a:xfrm>
              <a:off x="7862163" y="4352925"/>
              <a:ext cx="100738" cy="28184"/>
            </a:xfrm>
            <a:custGeom>
              <a:avLst/>
              <a:gdLst/>
              <a:ahLst/>
              <a:cxnLst/>
              <a:rect l="0" t="0" r="0" b="0"/>
              <a:pathLst>
                <a:path w="100738" h="28184">
                  <a:moveTo>
                    <a:pt x="5487" y="19050"/>
                  </a:moveTo>
                  <a:lnTo>
                    <a:pt x="5487" y="19050"/>
                  </a:lnTo>
                  <a:lnTo>
                    <a:pt x="431" y="24107"/>
                  </a:lnTo>
                  <a:lnTo>
                    <a:pt x="0" y="25596"/>
                  </a:lnTo>
                  <a:lnTo>
                    <a:pt x="770" y="26589"/>
                  </a:lnTo>
                  <a:lnTo>
                    <a:pt x="2342" y="27251"/>
                  </a:lnTo>
                  <a:lnTo>
                    <a:pt x="19725" y="28183"/>
                  </a:lnTo>
                  <a:lnTo>
                    <a:pt x="60590" y="14347"/>
                  </a:lnTo>
                  <a:lnTo>
                    <a:pt x="100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103"/>
            <p:cNvSpPr/>
            <p:nvPr>
              <p:custDataLst>
                <p:tags r:id="rId22"/>
              </p:custDataLst>
            </p:nvPr>
          </p:nvSpPr>
          <p:spPr>
            <a:xfrm>
              <a:off x="8058150" y="4229100"/>
              <a:ext cx="38101" cy="161926"/>
            </a:xfrm>
            <a:custGeom>
              <a:avLst/>
              <a:gdLst/>
              <a:ahLst/>
              <a:cxnLst/>
              <a:rect l="0" t="0" r="0" b="0"/>
              <a:pathLst>
                <a:path w="38101" h="161926">
                  <a:moveTo>
                    <a:pt x="38100" y="0"/>
                  </a:moveTo>
                  <a:lnTo>
                    <a:pt x="38100" y="0"/>
                  </a:lnTo>
                  <a:lnTo>
                    <a:pt x="21854" y="43252"/>
                  </a:lnTo>
                  <a:lnTo>
                    <a:pt x="11358" y="89409"/>
                  </a:lnTo>
                  <a:lnTo>
                    <a:pt x="2228" y="13101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104"/>
            <p:cNvSpPr/>
            <p:nvPr>
              <p:custDataLst>
                <p:tags r:id="rId23"/>
              </p:custDataLst>
            </p:nvPr>
          </p:nvSpPr>
          <p:spPr>
            <a:xfrm>
              <a:off x="7981950" y="3375965"/>
              <a:ext cx="142876" cy="138761"/>
            </a:xfrm>
            <a:custGeom>
              <a:avLst/>
              <a:gdLst/>
              <a:ahLst/>
              <a:cxnLst/>
              <a:rect l="0" t="0" r="0" b="0"/>
              <a:pathLst>
                <a:path w="142876" h="138761">
                  <a:moveTo>
                    <a:pt x="0" y="53035"/>
                  </a:moveTo>
                  <a:lnTo>
                    <a:pt x="0" y="53035"/>
                  </a:lnTo>
                  <a:lnTo>
                    <a:pt x="0" y="95850"/>
                  </a:lnTo>
                  <a:lnTo>
                    <a:pt x="0" y="135947"/>
                  </a:lnTo>
                  <a:lnTo>
                    <a:pt x="1058" y="121937"/>
                  </a:lnTo>
                  <a:lnTo>
                    <a:pt x="13257" y="75593"/>
                  </a:lnTo>
                  <a:lnTo>
                    <a:pt x="23598" y="31645"/>
                  </a:lnTo>
                  <a:lnTo>
                    <a:pt x="37213" y="9773"/>
                  </a:lnTo>
                  <a:lnTo>
                    <a:pt x="51464" y="2057"/>
                  </a:lnTo>
                  <a:lnTo>
                    <a:pt x="59709" y="0"/>
                  </a:lnTo>
                  <a:lnTo>
                    <a:pt x="67322" y="745"/>
                  </a:lnTo>
                  <a:lnTo>
                    <a:pt x="81427" y="7217"/>
                  </a:lnTo>
                  <a:lnTo>
                    <a:pt x="107728" y="29678"/>
                  </a:lnTo>
                  <a:lnTo>
                    <a:pt x="125875" y="55639"/>
                  </a:lnTo>
                  <a:lnTo>
                    <a:pt x="139203" y="96157"/>
                  </a:lnTo>
                  <a:lnTo>
                    <a:pt x="142875" y="138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905"/>
          <p:cNvGrpSpPr/>
          <p:nvPr/>
        </p:nvGrpSpPr>
        <p:grpSpPr>
          <a:xfrm>
            <a:off x="8610791" y="3694722"/>
            <a:ext cx="276035" cy="416653"/>
            <a:chOff x="8610791" y="3694722"/>
            <a:chExt cx="276035" cy="416653"/>
          </a:xfrm>
        </p:grpSpPr>
        <p:sp>
          <p:nvSpPr>
            <p:cNvPr id="105" name="SMARTInkShape-5105"/>
            <p:cNvSpPr/>
            <p:nvPr>
              <p:custDataLst>
                <p:tags r:id="rId13"/>
              </p:custDataLst>
            </p:nvPr>
          </p:nvSpPr>
          <p:spPr>
            <a:xfrm>
              <a:off x="8610791" y="3694722"/>
              <a:ext cx="126696" cy="416653"/>
            </a:xfrm>
            <a:custGeom>
              <a:avLst/>
              <a:gdLst/>
              <a:ahLst/>
              <a:cxnLst/>
              <a:rect l="0" t="0" r="0" b="0"/>
              <a:pathLst>
                <a:path w="126696" h="416653">
                  <a:moveTo>
                    <a:pt x="9334" y="115278"/>
                  </a:moveTo>
                  <a:lnTo>
                    <a:pt x="9334" y="115278"/>
                  </a:lnTo>
                  <a:lnTo>
                    <a:pt x="9334" y="110221"/>
                  </a:lnTo>
                  <a:lnTo>
                    <a:pt x="14979" y="116205"/>
                  </a:lnTo>
                  <a:lnTo>
                    <a:pt x="19447" y="122247"/>
                  </a:lnTo>
                  <a:lnTo>
                    <a:pt x="25736" y="161087"/>
                  </a:lnTo>
                  <a:lnTo>
                    <a:pt x="27207" y="194905"/>
                  </a:lnTo>
                  <a:lnTo>
                    <a:pt x="27860" y="231101"/>
                  </a:lnTo>
                  <a:lnTo>
                    <a:pt x="28151" y="268355"/>
                  </a:lnTo>
                  <a:lnTo>
                    <a:pt x="28315" y="309859"/>
                  </a:lnTo>
                  <a:lnTo>
                    <a:pt x="23308" y="347322"/>
                  </a:lnTo>
                  <a:lnTo>
                    <a:pt x="20177" y="385232"/>
                  </a:lnTo>
                  <a:lnTo>
                    <a:pt x="14193" y="413164"/>
                  </a:lnTo>
                  <a:lnTo>
                    <a:pt x="12573" y="416527"/>
                  </a:lnTo>
                  <a:lnTo>
                    <a:pt x="11494" y="416652"/>
                  </a:lnTo>
                  <a:lnTo>
                    <a:pt x="1985" y="382827"/>
                  </a:lnTo>
                  <a:lnTo>
                    <a:pt x="453" y="349068"/>
                  </a:lnTo>
                  <a:lnTo>
                    <a:pt x="0" y="303436"/>
                  </a:lnTo>
                  <a:lnTo>
                    <a:pt x="2687" y="266984"/>
                  </a:lnTo>
                  <a:lnTo>
                    <a:pt x="7364" y="226550"/>
                  </a:lnTo>
                  <a:lnTo>
                    <a:pt x="11573" y="183878"/>
                  </a:lnTo>
                  <a:lnTo>
                    <a:pt x="19523" y="144423"/>
                  </a:lnTo>
                  <a:lnTo>
                    <a:pt x="31690" y="98222"/>
                  </a:lnTo>
                  <a:lnTo>
                    <a:pt x="54991" y="51688"/>
                  </a:lnTo>
                  <a:lnTo>
                    <a:pt x="74328" y="23812"/>
                  </a:lnTo>
                  <a:lnTo>
                    <a:pt x="92327" y="4334"/>
                  </a:lnTo>
                  <a:lnTo>
                    <a:pt x="98529" y="1099"/>
                  </a:lnTo>
                  <a:lnTo>
                    <a:pt x="104780" y="0"/>
                  </a:lnTo>
                  <a:lnTo>
                    <a:pt x="111065" y="326"/>
                  </a:lnTo>
                  <a:lnTo>
                    <a:pt x="116313" y="3719"/>
                  </a:lnTo>
                  <a:lnTo>
                    <a:pt x="124966" y="15954"/>
                  </a:lnTo>
                  <a:lnTo>
                    <a:pt x="126695" y="31976"/>
                  </a:lnTo>
                  <a:lnTo>
                    <a:pt x="122877" y="50738"/>
                  </a:lnTo>
                  <a:lnTo>
                    <a:pt x="106002" y="91633"/>
                  </a:lnTo>
                  <a:lnTo>
                    <a:pt x="96748" y="107944"/>
                  </a:lnTo>
                  <a:lnTo>
                    <a:pt x="64936" y="141464"/>
                  </a:lnTo>
                  <a:lnTo>
                    <a:pt x="33864" y="168742"/>
                  </a:lnTo>
                  <a:lnTo>
                    <a:pt x="18859" y="19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106"/>
            <p:cNvSpPr/>
            <p:nvPr>
              <p:custDataLst>
                <p:tags r:id="rId14"/>
              </p:custDataLst>
            </p:nvPr>
          </p:nvSpPr>
          <p:spPr>
            <a:xfrm>
              <a:off x="8763000" y="3848100"/>
              <a:ext cx="123826" cy="213643"/>
            </a:xfrm>
            <a:custGeom>
              <a:avLst/>
              <a:gdLst/>
              <a:ahLst/>
              <a:cxnLst/>
              <a:rect l="0" t="0" r="0" b="0"/>
              <a:pathLst>
                <a:path w="123826" h="213643">
                  <a:moveTo>
                    <a:pt x="0" y="57150"/>
                  </a:moveTo>
                  <a:lnTo>
                    <a:pt x="0" y="57150"/>
                  </a:lnTo>
                  <a:lnTo>
                    <a:pt x="5057" y="57150"/>
                  </a:lnTo>
                  <a:lnTo>
                    <a:pt x="10361" y="59972"/>
                  </a:lnTo>
                  <a:lnTo>
                    <a:pt x="13257" y="62207"/>
                  </a:lnTo>
                  <a:lnTo>
                    <a:pt x="34958" y="109666"/>
                  </a:lnTo>
                  <a:lnTo>
                    <a:pt x="45747" y="150993"/>
                  </a:lnTo>
                  <a:lnTo>
                    <a:pt x="37017" y="191569"/>
                  </a:lnTo>
                  <a:lnTo>
                    <a:pt x="31269" y="206850"/>
                  </a:lnTo>
                  <a:lnTo>
                    <a:pt x="25186" y="213642"/>
                  </a:lnTo>
                  <a:lnTo>
                    <a:pt x="22082" y="213336"/>
                  </a:lnTo>
                  <a:lnTo>
                    <a:pt x="15812" y="207352"/>
                  </a:lnTo>
                  <a:lnTo>
                    <a:pt x="15141" y="191993"/>
                  </a:lnTo>
                  <a:lnTo>
                    <a:pt x="23334" y="157751"/>
                  </a:lnTo>
                  <a:lnTo>
                    <a:pt x="37136" y="122000"/>
                  </a:lnTo>
                  <a:lnTo>
                    <a:pt x="54630" y="82950"/>
                  </a:lnTo>
                  <a:lnTo>
                    <a:pt x="87109" y="4492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906"/>
          <p:cNvGrpSpPr/>
          <p:nvPr/>
        </p:nvGrpSpPr>
        <p:grpSpPr>
          <a:xfrm>
            <a:off x="9164426" y="3695700"/>
            <a:ext cx="664817" cy="533401"/>
            <a:chOff x="9164426" y="3695700"/>
            <a:chExt cx="664817" cy="533401"/>
          </a:xfrm>
        </p:grpSpPr>
        <p:sp>
          <p:nvSpPr>
            <p:cNvPr id="108" name="SMARTInkShape-5107"/>
            <p:cNvSpPr/>
            <p:nvPr>
              <p:custDataLst>
                <p:tags r:id="rId7"/>
              </p:custDataLst>
            </p:nvPr>
          </p:nvSpPr>
          <p:spPr>
            <a:xfrm>
              <a:off x="9327137" y="3765023"/>
              <a:ext cx="235964" cy="359303"/>
            </a:xfrm>
            <a:custGeom>
              <a:avLst/>
              <a:gdLst/>
              <a:ahLst/>
              <a:cxnLst/>
              <a:rect l="0" t="0" r="0" b="0"/>
              <a:pathLst>
                <a:path w="235964" h="359303">
                  <a:moveTo>
                    <a:pt x="235963" y="16402"/>
                  </a:moveTo>
                  <a:lnTo>
                    <a:pt x="235963" y="16402"/>
                  </a:lnTo>
                  <a:lnTo>
                    <a:pt x="230906" y="6289"/>
                  </a:lnTo>
                  <a:lnTo>
                    <a:pt x="228358" y="3310"/>
                  </a:lnTo>
                  <a:lnTo>
                    <a:pt x="222706" y="0"/>
                  </a:lnTo>
                  <a:lnTo>
                    <a:pt x="203460" y="3193"/>
                  </a:lnTo>
                  <a:lnTo>
                    <a:pt x="182705" y="15898"/>
                  </a:lnTo>
                  <a:lnTo>
                    <a:pt x="144126" y="52346"/>
                  </a:lnTo>
                  <a:lnTo>
                    <a:pt x="108705" y="96228"/>
                  </a:lnTo>
                  <a:lnTo>
                    <a:pt x="77179" y="140704"/>
                  </a:lnTo>
                  <a:lnTo>
                    <a:pt x="50747" y="180538"/>
                  </a:lnTo>
                  <a:lnTo>
                    <a:pt x="27273" y="220022"/>
                  </a:lnTo>
                  <a:lnTo>
                    <a:pt x="8787" y="265703"/>
                  </a:lnTo>
                  <a:lnTo>
                    <a:pt x="0" y="305065"/>
                  </a:lnTo>
                  <a:lnTo>
                    <a:pt x="16888" y="359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108"/>
            <p:cNvSpPr/>
            <p:nvPr>
              <p:custDataLst>
                <p:tags r:id="rId8"/>
              </p:custDataLst>
            </p:nvPr>
          </p:nvSpPr>
          <p:spPr>
            <a:xfrm>
              <a:off x="9591675" y="40195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2504" y="15209"/>
                  </a:lnTo>
                  <a:lnTo>
                    <a:pt x="2160" y="6201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109"/>
            <p:cNvSpPr/>
            <p:nvPr>
              <p:custDataLst>
                <p:tags r:id="rId9"/>
              </p:custDataLst>
            </p:nvPr>
          </p:nvSpPr>
          <p:spPr>
            <a:xfrm>
              <a:off x="9615907" y="3857625"/>
              <a:ext cx="40212" cy="36663"/>
            </a:xfrm>
            <a:custGeom>
              <a:avLst/>
              <a:gdLst/>
              <a:ahLst/>
              <a:cxnLst/>
              <a:rect l="0" t="0" r="0" b="0"/>
              <a:pathLst>
                <a:path w="40212" h="36663">
                  <a:moveTo>
                    <a:pt x="23393" y="28575"/>
                  </a:moveTo>
                  <a:lnTo>
                    <a:pt x="23393" y="28575"/>
                  </a:lnTo>
                  <a:lnTo>
                    <a:pt x="18336" y="23518"/>
                  </a:lnTo>
                  <a:lnTo>
                    <a:pt x="13032" y="21036"/>
                  </a:lnTo>
                  <a:lnTo>
                    <a:pt x="1003" y="19443"/>
                  </a:lnTo>
                  <a:lnTo>
                    <a:pt x="0" y="20370"/>
                  </a:lnTo>
                  <a:lnTo>
                    <a:pt x="389" y="22047"/>
                  </a:lnTo>
                  <a:lnTo>
                    <a:pt x="6818" y="30824"/>
                  </a:lnTo>
                  <a:lnTo>
                    <a:pt x="9168" y="33250"/>
                  </a:lnTo>
                  <a:lnTo>
                    <a:pt x="17424" y="35944"/>
                  </a:lnTo>
                  <a:lnTo>
                    <a:pt x="22589" y="36662"/>
                  </a:lnTo>
                  <a:lnTo>
                    <a:pt x="31150" y="34639"/>
                  </a:lnTo>
                  <a:lnTo>
                    <a:pt x="34914" y="32617"/>
                  </a:lnTo>
                  <a:lnTo>
                    <a:pt x="37423" y="30212"/>
                  </a:lnTo>
                  <a:lnTo>
                    <a:pt x="40211" y="24717"/>
                  </a:lnTo>
                  <a:lnTo>
                    <a:pt x="38629" y="15924"/>
                  </a:lnTo>
                  <a:lnTo>
                    <a:pt x="36726" y="10616"/>
                  </a:lnTo>
                  <a:lnTo>
                    <a:pt x="34398" y="7077"/>
                  </a:lnTo>
                  <a:lnTo>
                    <a:pt x="23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110"/>
            <p:cNvSpPr/>
            <p:nvPr>
              <p:custDataLst>
                <p:tags r:id="rId10"/>
              </p:custDataLst>
            </p:nvPr>
          </p:nvSpPr>
          <p:spPr>
            <a:xfrm>
              <a:off x="9677400" y="3695700"/>
              <a:ext cx="151843" cy="533401"/>
            </a:xfrm>
            <a:custGeom>
              <a:avLst/>
              <a:gdLst/>
              <a:ahLst/>
              <a:cxnLst/>
              <a:rect l="0" t="0" r="0" b="0"/>
              <a:pathLst>
                <a:path w="151843" h="533401">
                  <a:moveTo>
                    <a:pt x="66675" y="0"/>
                  </a:moveTo>
                  <a:lnTo>
                    <a:pt x="66675" y="0"/>
                  </a:lnTo>
                  <a:lnTo>
                    <a:pt x="74876" y="0"/>
                  </a:lnTo>
                  <a:lnTo>
                    <a:pt x="102598" y="44829"/>
                  </a:lnTo>
                  <a:lnTo>
                    <a:pt x="119593" y="86231"/>
                  </a:lnTo>
                  <a:lnTo>
                    <a:pt x="128804" y="121741"/>
                  </a:lnTo>
                  <a:lnTo>
                    <a:pt x="134120" y="159074"/>
                  </a:lnTo>
                  <a:lnTo>
                    <a:pt x="146041" y="198004"/>
                  </a:lnTo>
                  <a:lnTo>
                    <a:pt x="150517" y="241524"/>
                  </a:lnTo>
                  <a:lnTo>
                    <a:pt x="151842" y="281701"/>
                  </a:lnTo>
                  <a:lnTo>
                    <a:pt x="151176" y="320416"/>
                  </a:lnTo>
                  <a:lnTo>
                    <a:pt x="143690" y="358698"/>
                  </a:lnTo>
                  <a:lnTo>
                    <a:pt x="128534" y="395794"/>
                  </a:lnTo>
                  <a:lnTo>
                    <a:pt x="104452" y="437309"/>
                  </a:lnTo>
                  <a:lnTo>
                    <a:pt x="74255" y="476084"/>
                  </a:lnTo>
                  <a:lnTo>
                    <a:pt x="43204" y="512200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111"/>
            <p:cNvSpPr/>
            <p:nvPr>
              <p:custDataLst>
                <p:tags r:id="rId11"/>
              </p:custDataLst>
            </p:nvPr>
          </p:nvSpPr>
          <p:spPr>
            <a:xfrm>
              <a:off x="9164426" y="3708658"/>
              <a:ext cx="112925" cy="416035"/>
            </a:xfrm>
            <a:custGeom>
              <a:avLst/>
              <a:gdLst/>
              <a:ahLst/>
              <a:cxnLst/>
              <a:rect l="0" t="0" r="0" b="0"/>
              <a:pathLst>
                <a:path w="112925" h="416035">
                  <a:moveTo>
                    <a:pt x="112924" y="34667"/>
                  </a:moveTo>
                  <a:lnTo>
                    <a:pt x="112924" y="34667"/>
                  </a:lnTo>
                  <a:lnTo>
                    <a:pt x="106378" y="19459"/>
                  </a:lnTo>
                  <a:lnTo>
                    <a:pt x="103223" y="4290"/>
                  </a:lnTo>
                  <a:lnTo>
                    <a:pt x="101164" y="1716"/>
                  </a:lnTo>
                  <a:lnTo>
                    <a:pt x="98733" y="0"/>
                  </a:lnTo>
                  <a:lnTo>
                    <a:pt x="94997" y="2030"/>
                  </a:lnTo>
                  <a:lnTo>
                    <a:pt x="79624" y="21116"/>
                  </a:lnTo>
                  <a:lnTo>
                    <a:pt x="58289" y="64955"/>
                  </a:lnTo>
                  <a:lnTo>
                    <a:pt x="43571" y="109324"/>
                  </a:lnTo>
                  <a:lnTo>
                    <a:pt x="29413" y="156267"/>
                  </a:lnTo>
                  <a:lnTo>
                    <a:pt x="15390" y="193698"/>
                  </a:lnTo>
                  <a:lnTo>
                    <a:pt x="9237" y="230541"/>
                  </a:lnTo>
                  <a:lnTo>
                    <a:pt x="1034" y="274795"/>
                  </a:lnTo>
                  <a:lnTo>
                    <a:pt x="0" y="322406"/>
                  </a:lnTo>
                  <a:lnTo>
                    <a:pt x="11870" y="361732"/>
                  </a:lnTo>
                  <a:lnTo>
                    <a:pt x="23561" y="383229"/>
                  </a:lnTo>
                  <a:lnTo>
                    <a:pt x="54114" y="411454"/>
                  </a:lnTo>
                  <a:lnTo>
                    <a:pt x="61017" y="416034"/>
                  </a:lnTo>
                  <a:lnTo>
                    <a:pt x="103399" y="41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112"/>
            <p:cNvSpPr/>
            <p:nvPr>
              <p:custDataLst>
                <p:tags r:id="rId12"/>
              </p:custDataLst>
            </p:nvPr>
          </p:nvSpPr>
          <p:spPr>
            <a:xfrm>
              <a:off x="9326299" y="3750120"/>
              <a:ext cx="141552" cy="336106"/>
            </a:xfrm>
            <a:custGeom>
              <a:avLst/>
              <a:gdLst/>
              <a:ahLst/>
              <a:cxnLst/>
              <a:rect l="0" t="0" r="0" b="0"/>
              <a:pathLst>
                <a:path w="141552" h="336106">
                  <a:moveTo>
                    <a:pt x="8201" y="12255"/>
                  </a:moveTo>
                  <a:lnTo>
                    <a:pt x="8201" y="12255"/>
                  </a:lnTo>
                  <a:lnTo>
                    <a:pt x="1655" y="221"/>
                  </a:lnTo>
                  <a:lnTo>
                    <a:pt x="661" y="0"/>
                  </a:lnTo>
                  <a:lnTo>
                    <a:pt x="0" y="910"/>
                  </a:lnTo>
                  <a:lnTo>
                    <a:pt x="30363" y="47399"/>
                  </a:lnTo>
                  <a:lnTo>
                    <a:pt x="56748" y="88167"/>
                  </a:lnTo>
                  <a:lnTo>
                    <a:pt x="79618" y="123647"/>
                  </a:lnTo>
                  <a:lnTo>
                    <a:pt x="99799" y="164381"/>
                  </a:lnTo>
                  <a:lnTo>
                    <a:pt x="117977" y="209286"/>
                  </a:lnTo>
                  <a:lnTo>
                    <a:pt x="131759" y="248103"/>
                  </a:lnTo>
                  <a:lnTo>
                    <a:pt x="136140" y="272651"/>
                  </a:lnTo>
                  <a:lnTo>
                    <a:pt x="141551" y="336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907"/>
          <p:cNvGrpSpPr/>
          <p:nvPr/>
        </p:nvGrpSpPr>
        <p:grpSpPr>
          <a:xfrm>
            <a:off x="7268902" y="3762378"/>
            <a:ext cx="255849" cy="352302"/>
            <a:chOff x="7268902" y="3762378"/>
            <a:chExt cx="255849" cy="352302"/>
          </a:xfrm>
        </p:grpSpPr>
        <p:sp>
          <p:nvSpPr>
            <p:cNvPr id="115" name="SMARTInkShape-5113"/>
            <p:cNvSpPr/>
            <p:nvPr>
              <p:custDataLst>
                <p:tags r:id="rId5"/>
              </p:custDataLst>
            </p:nvPr>
          </p:nvSpPr>
          <p:spPr>
            <a:xfrm>
              <a:off x="7268902" y="3762378"/>
              <a:ext cx="198699" cy="352302"/>
            </a:xfrm>
            <a:custGeom>
              <a:avLst/>
              <a:gdLst/>
              <a:ahLst/>
              <a:cxnLst/>
              <a:rect l="0" t="0" r="0" b="0"/>
              <a:pathLst>
                <a:path w="198699" h="352302">
                  <a:moveTo>
                    <a:pt x="179648" y="9522"/>
                  </a:moveTo>
                  <a:lnTo>
                    <a:pt x="179648" y="9522"/>
                  </a:lnTo>
                  <a:lnTo>
                    <a:pt x="185135" y="4034"/>
                  </a:lnTo>
                  <a:lnTo>
                    <a:pt x="179729" y="9440"/>
                  </a:lnTo>
                  <a:lnTo>
                    <a:pt x="189163" y="9522"/>
                  </a:lnTo>
                  <a:lnTo>
                    <a:pt x="180971" y="1321"/>
                  </a:lnTo>
                  <a:lnTo>
                    <a:pt x="170550" y="31"/>
                  </a:lnTo>
                  <a:lnTo>
                    <a:pt x="161960" y="0"/>
                  </a:lnTo>
                  <a:lnTo>
                    <a:pt x="153263" y="6543"/>
                  </a:lnTo>
                  <a:lnTo>
                    <a:pt x="143300" y="9130"/>
                  </a:lnTo>
                  <a:lnTo>
                    <a:pt x="134289" y="15991"/>
                  </a:lnTo>
                  <a:lnTo>
                    <a:pt x="125404" y="19200"/>
                  </a:lnTo>
                  <a:lnTo>
                    <a:pt x="103432" y="35470"/>
                  </a:lnTo>
                  <a:lnTo>
                    <a:pt x="97091" y="37988"/>
                  </a:lnTo>
                  <a:lnTo>
                    <a:pt x="62173" y="69883"/>
                  </a:lnTo>
                  <a:lnTo>
                    <a:pt x="58645" y="79035"/>
                  </a:lnTo>
                  <a:lnTo>
                    <a:pt x="56019" y="89100"/>
                  </a:lnTo>
                  <a:lnTo>
                    <a:pt x="31404" y="130270"/>
                  </a:lnTo>
                  <a:lnTo>
                    <a:pt x="17656" y="177686"/>
                  </a:lnTo>
                  <a:lnTo>
                    <a:pt x="10380" y="200627"/>
                  </a:lnTo>
                  <a:lnTo>
                    <a:pt x="8255" y="248251"/>
                  </a:lnTo>
                  <a:lnTo>
                    <a:pt x="7165" y="259557"/>
                  </a:lnTo>
                  <a:lnTo>
                    <a:pt x="0" y="278875"/>
                  </a:lnTo>
                  <a:lnTo>
                    <a:pt x="616" y="282224"/>
                  </a:lnTo>
                  <a:lnTo>
                    <a:pt x="6386" y="295203"/>
                  </a:lnTo>
                  <a:lnTo>
                    <a:pt x="9186" y="312027"/>
                  </a:lnTo>
                  <a:lnTo>
                    <a:pt x="25064" y="331103"/>
                  </a:lnTo>
                  <a:lnTo>
                    <a:pt x="33892" y="338932"/>
                  </a:lnTo>
                  <a:lnTo>
                    <a:pt x="43211" y="341722"/>
                  </a:lnTo>
                  <a:lnTo>
                    <a:pt x="49512" y="342375"/>
                  </a:lnTo>
                  <a:lnTo>
                    <a:pt x="55840" y="345487"/>
                  </a:lnTo>
                  <a:lnTo>
                    <a:pt x="62180" y="349340"/>
                  </a:lnTo>
                  <a:lnTo>
                    <a:pt x="72758" y="351508"/>
                  </a:lnTo>
                  <a:lnTo>
                    <a:pt x="95775" y="352301"/>
                  </a:lnTo>
                  <a:lnTo>
                    <a:pt x="136550" y="342714"/>
                  </a:lnTo>
                  <a:lnTo>
                    <a:pt x="165373" y="332708"/>
                  </a:lnTo>
                  <a:lnTo>
                    <a:pt x="175420" y="327786"/>
                  </a:lnTo>
                  <a:lnTo>
                    <a:pt x="190860" y="323956"/>
                  </a:lnTo>
                  <a:lnTo>
                    <a:pt x="193473" y="321803"/>
                  </a:lnTo>
                  <a:lnTo>
                    <a:pt x="197666" y="315799"/>
                  </a:lnTo>
                  <a:lnTo>
                    <a:pt x="198698" y="304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114"/>
            <p:cNvSpPr/>
            <p:nvPr>
              <p:custDataLst>
                <p:tags r:id="rId6"/>
              </p:custDataLst>
            </p:nvPr>
          </p:nvSpPr>
          <p:spPr>
            <a:xfrm>
              <a:off x="7505700" y="3981450"/>
              <a:ext cx="19051" cy="18543"/>
            </a:xfrm>
            <a:custGeom>
              <a:avLst/>
              <a:gdLst/>
              <a:ahLst/>
              <a:cxnLst/>
              <a:rect l="0" t="0" r="0" b="0"/>
              <a:pathLst>
                <a:path w="19051" h="18543">
                  <a:moveTo>
                    <a:pt x="19050" y="0"/>
                  </a:moveTo>
                  <a:lnTo>
                    <a:pt x="19050" y="0"/>
                  </a:lnTo>
                  <a:lnTo>
                    <a:pt x="785" y="0"/>
                  </a:lnTo>
                  <a:lnTo>
                    <a:pt x="103" y="10361"/>
                  </a:lnTo>
                  <a:lnTo>
                    <a:pt x="69" y="13257"/>
                  </a:lnTo>
                  <a:lnTo>
                    <a:pt x="1104" y="15188"/>
                  </a:lnTo>
                  <a:lnTo>
                    <a:pt x="2853" y="16475"/>
                  </a:lnTo>
                  <a:lnTo>
                    <a:pt x="7617" y="17906"/>
                  </a:lnTo>
                  <a:lnTo>
                    <a:pt x="13264" y="18542"/>
                  </a:lnTo>
                  <a:lnTo>
                    <a:pt x="15193" y="17653"/>
                  </a:lnTo>
                  <a:lnTo>
                    <a:pt x="16478" y="16002"/>
                  </a:lnTo>
                  <a:lnTo>
                    <a:pt x="17907" y="11345"/>
                  </a:lnTo>
                  <a:lnTo>
                    <a:pt x="18900" y="1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5115"/>
          <p:cNvSpPr/>
          <p:nvPr>
            <p:custDataLst>
              <p:tags r:id="rId4"/>
            </p:custDataLst>
          </p:nvPr>
        </p:nvSpPr>
        <p:spPr>
          <a:xfrm>
            <a:off x="858243" y="1828800"/>
            <a:ext cx="5180382" cy="1533491"/>
          </a:xfrm>
          <a:custGeom>
            <a:avLst/>
            <a:gdLst/>
            <a:ahLst/>
            <a:cxnLst/>
            <a:rect l="0" t="0" r="0" b="0"/>
            <a:pathLst>
              <a:path w="5180382" h="1533491">
                <a:moveTo>
                  <a:pt x="46632" y="180975"/>
                </a:moveTo>
                <a:lnTo>
                  <a:pt x="46632" y="180975"/>
                </a:lnTo>
                <a:lnTo>
                  <a:pt x="30230" y="189176"/>
                </a:lnTo>
                <a:lnTo>
                  <a:pt x="23310" y="190108"/>
                </a:lnTo>
                <a:lnTo>
                  <a:pt x="63347" y="190466"/>
                </a:lnTo>
                <a:lnTo>
                  <a:pt x="94983" y="190485"/>
                </a:lnTo>
                <a:lnTo>
                  <a:pt x="130563" y="190493"/>
                </a:lnTo>
                <a:lnTo>
                  <a:pt x="176511" y="190498"/>
                </a:lnTo>
                <a:lnTo>
                  <a:pt x="211247" y="190499"/>
                </a:lnTo>
                <a:lnTo>
                  <a:pt x="247853" y="190500"/>
                </a:lnTo>
                <a:lnTo>
                  <a:pt x="286347" y="189442"/>
                </a:lnTo>
                <a:lnTo>
                  <a:pt x="328150" y="185444"/>
                </a:lnTo>
                <a:lnTo>
                  <a:pt x="371423" y="182961"/>
                </a:lnTo>
                <a:lnTo>
                  <a:pt x="417467" y="180799"/>
                </a:lnTo>
                <a:lnTo>
                  <a:pt x="443080" y="178741"/>
                </a:lnTo>
                <a:lnTo>
                  <a:pt x="469681" y="176311"/>
                </a:lnTo>
                <a:lnTo>
                  <a:pt x="495881" y="174691"/>
                </a:lnTo>
                <a:lnTo>
                  <a:pt x="521815" y="173610"/>
                </a:lnTo>
                <a:lnTo>
                  <a:pt x="547570" y="172890"/>
                </a:lnTo>
                <a:lnTo>
                  <a:pt x="575324" y="171352"/>
                </a:lnTo>
                <a:lnTo>
                  <a:pt x="604410" y="169268"/>
                </a:lnTo>
                <a:lnTo>
                  <a:pt x="634384" y="166820"/>
                </a:lnTo>
                <a:lnTo>
                  <a:pt x="664950" y="165189"/>
                </a:lnTo>
                <a:lnTo>
                  <a:pt x="695911" y="164101"/>
                </a:lnTo>
                <a:lnTo>
                  <a:pt x="727135" y="163375"/>
                </a:lnTo>
                <a:lnTo>
                  <a:pt x="759592" y="161834"/>
                </a:lnTo>
                <a:lnTo>
                  <a:pt x="792872" y="159747"/>
                </a:lnTo>
                <a:lnTo>
                  <a:pt x="826700" y="157298"/>
                </a:lnTo>
                <a:lnTo>
                  <a:pt x="860894" y="154607"/>
                </a:lnTo>
                <a:lnTo>
                  <a:pt x="895332" y="151755"/>
                </a:lnTo>
                <a:lnTo>
                  <a:pt x="929932" y="148795"/>
                </a:lnTo>
                <a:lnTo>
                  <a:pt x="964640" y="145763"/>
                </a:lnTo>
                <a:lnTo>
                  <a:pt x="999421" y="142684"/>
                </a:lnTo>
                <a:lnTo>
                  <a:pt x="1034250" y="139573"/>
                </a:lnTo>
                <a:lnTo>
                  <a:pt x="1070169" y="137498"/>
                </a:lnTo>
                <a:lnTo>
                  <a:pt x="1106815" y="136116"/>
                </a:lnTo>
                <a:lnTo>
                  <a:pt x="1143945" y="135194"/>
                </a:lnTo>
                <a:lnTo>
                  <a:pt x="1183516" y="133521"/>
                </a:lnTo>
                <a:lnTo>
                  <a:pt x="1224713" y="131347"/>
                </a:lnTo>
                <a:lnTo>
                  <a:pt x="1266995" y="128840"/>
                </a:lnTo>
                <a:lnTo>
                  <a:pt x="1308940" y="126110"/>
                </a:lnTo>
                <a:lnTo>
                  <a:pt x="1350662" y="123231"/>
                </a:lnTo>
                <a:lnTo>
                  <a:pt x="1392236" y="120254"/>
                </a:lnTo>
                <a:lnTo>
                  <a:pt x="1433709" y="118270"/>
                </a:lnTo>
                <a:lnTo>
                  <a:pt x="1475117" y="116946"/>
                </a:lnTo>
                <a:lnTo>
                  <a:pt x="1516480" y="116064"/>
                </a:lnTo>
                <a:lnTo>
                  <a:pt x="1558872" y="114418"/>
                </a:lnTo>
                <a:lnTo>
                  <a:pt x="1601951" y="112262"/>
                </a:lnTo>
                <a:lnTo>
                  <a:pt x="1645486" y="109766"/>
                </a:lnTo>
                <a:lnTo>
                  <a:pt x="1690385" y="107044"/>
                </a:lnTo>
                <a:lnTo>
                  <a:pt x="1736192" y="104171"/>
                </a:lnTo>
                <a:lnTo>
                  <a:pt x="1782605" y="101198"/>
                </a:lnTo>
                <a:lnTo>
                  <a:pt x="1827306" y="99215"/>
                </a:lnTo>
                <a:lnTo>
                  <a:pt x="1870865" y="97893"/>
                </a:lnTo>
                <a:lnTo>
                  <a:pt x="1913662" y="97012"/>
                </a:lnTo>
                <a:lnTo>
                  <a:pt x="1958069" y="96425"/>
                </a:lnTo>
                <a:lnTo>
                  <a:pt x="2003548" y="96033"/>
                </a:lnTo>
                <a:lnTo>
                  <a:pt x="2049743" y="95772"/>
                </a:lnTo>
                <a:lnTo>
                  <a:pt x="2095356" y="94540"/>
                </a:lnTo>
                <a:lnTo>
                  <a:pt x="2140581" y="92660"/>
                </a:lnTo>
                <a:lnTo>
                  <a:pt x="2185548" y="90348"/>
                </a:lnTo>
                <a:lnTo>
                  <a:pt x="2230343" y="88807"/>
                </a:lnTo>
                <a:lnTo>
                  <a:pt x="2275023" y="87780"/>
                </a:lnTo>
                <a:lnTo>
                  <a:pt x="2319626" y="87095"/>
                </a:lnTo>
                <a:lnTo>
                  <a:pt x="2365236" y="86638"/>
                </a:lnTo>
                <a:lnTo>
                  <a:pt x="2411518" y="86334"/>
                </a:lnTo>
                <a:lnTo>
                  <a:pt x="2458248" y="86131"/>
                </a:lnTo>
                <a:lnTo>
                  <a:pt x="2504217" y="85996"/>
                </a:lnTo>
                <a:lnTo>
                  <a:pt x="2549681" y="85905"/>
                </a:lnTo>
                <a:lnTo>
                  <a:pt x="2594806" y="85845"/>
                </a:lnTo>
                <a:lnTo>
                  <a:pt x="2640765" y="85805"/>
                </a:lnTo>
                <a:lnTo>
                  <a:pt x="2687279" y="85778"/>
                </a:lnTo>
                <a:lnTo>
                  <a:pt x="2734163" y="85761"/>
                </a:lnTo>
                <a:lnTo>
                  <a:pt x="2780236" y="84691"/>
                </a:lnTo>
                <a:lnTo>
                  <a:pt x="2825768" y="82919"/>
                </a:lnTo>
                <a:lnTo>
                  <a:pt x="2870939" y="80679"/>
                </a:lnTo>
                <a:lnTo>
                  <a:pt x="2916929" y="79186"/>
                </a:lnTo>
                <a:lnTo>
                  <a:pt x="2963463" y="78191"/>
                </a:lnTo>
                <a:lnTo>
                  <a:pt x="3010361" y="77527"/>
                </a:lnTo>
                <a:lnTo>
                  <a:pt x="3056443" y="77085"/>
                </a:lnTo>
                <a:lnTo>
                  <a:pt x="3101981" y="76790"/>
                </a:lnTo>
                <a:lnTo>
                  <a:pt x="3147156" y="76593"/>
                </a:lnTo>
                <a:lnTo>
                  <a:pt x="3192090" y="75404"/>
                </a:lnTo>
                <a:lnTo>
                  <a:pt x="3236862" y="73553"/>
                </a:lnTo>
                <a:lnTo>
                  <a:pt x="3281527" y="71260"/>
                </a:lnTo>
                <a:lnTo>
                  <a:pt x="3324004" y="69732"/>
                </a:lnTo>
                <a:lnTo>
                  <a:pt x="3365021" y="68713"/>
                </a:lnTo>
                <a:lnTo>
                  <a:pt x="3405067" y="68034"/>
                </a:lnTo>
                <a:lnTo>
                  <a:pt x="3446580" y="67581"/>
                </a:lnTo>
                <a:lnTo>
                  <a:pt x="3489073" y="67279"/>
                </a:lnTo>
                <a:lnTo>
                  <a:pt x="3532217" y="67077"/>
                </a:lnTo>
                <a:lnTo>
                  <a:pt x="3575797" y="66943"/>
                </a:lnTo>
                <a:lnTo>
                  <a:pt x="3619667" y="66854"/>
                </a:lnTo>
                <a:lnTo>
                  <a:pt x="3663731" y="66794"/>
                </a:lnTo>
                <a:lnTo>
                  <a:pt x="3705806" y="66754"/>
                </a:lnTo>
                <a:lnTo>
                  <a:pt x="3746556" y="66728"/>
                </a:lnTo>
                <a:lnTo>
                  <a:pt x="3786423" y="66710"/>
                </a:lnTo>
                <a:lnTo>
                  <a:pt x="3824643" y="66698"/>
                </a:lnTo>
                <a:lnTo>
                  <a:pt x="3861764" y="66691"/>
                </a:lnTo>
                <a:lnTo>
                  <a:pt x="3898153" y="66685"/>
                </a:lnTo>
                <a:lnTo>
                  <a:pt x="3935113" y="66682"/>
                </a:lnTo>
                <a:lnTo>
                  <a:pt x="3972453" y="66680"/>
                </a:lnTo>
                <a:lnTo>
                  <a:pt x="4010046" y="66678"/>
                </a:lnTo>
                <a:lnTo>
                  <a:pt x="4046750" y="66677"/>
                </a:lnTo>
                <a:lnTo>
                  <a:pt x="4082860" y="66676"/>
                </a:lnTo>
                <a:lnTo>
                  <a:pt x="4118576" y="66676"/>
                </a:lnTo>
                <a:lnTo>
                  <a:pt x="4154028" y="66675"/>
                </a:lnTo>
                <a:lnTo>
                  <a:pt x="4189305" y="66675"/>
                </a:lnTo>
                <a:lnTo>
                  <a:pt x="4224464" y="66675"/>
                </a:lnTo>
                <a:lnTo>
                  <a:pt x="4259545" y="66675"/>
                </a:lnTo>
                <a:lnTo>
                  <a:pt x="4294574" y="66675"/>
                </a:lnTo>
                <a:lnTo>
                  <a:pt x="4329569" y="66675"/>
                </a:lnTo>
                <a:lnTo>
                  <a:pt x="4362423" y="66675"/>
                </a:lnTo>
                <a:lnTo>
                  <a:pt x="4393851" y="66675"/>
                </a:lnTo>
                <a:lnTo>
                  <a:pt x="4424328" y="66675"/>
                </a:lnTo>
                <a:lnTo>
                  <a:pt x="4454171" y="67733"/>
                </a:lnTo>
                <a:lnTo>
                  <a:pt x="4483591" y="69497"/>
                </a:lnTo>
                <a:lnTo>
                  <a:pt x="4512730" y="71731"/>
                </a:lnTo>
                <a:lnTo>
                  <a:pt x="4540622" y="73221"/>
                </a:lnTo>
                <a:lnTo>
                  <a:pt x="4567684" y="74214"/>
                </a:lnTo>
                <a:lnTo>
                  <a:pt x="4594192" y="74876"/>
                </a:lnTo>
                <a:lnTo>
                  <a:pt x="4620330" y="75317"/>
                </a:lnTo>
                <a:lnTo>
                  <a:pt x="4646222" y="75612"/>
                </a:lnTo>
                <a:lnTo>
                  <a:pt x="4671950" y="75808"/>
                </a:lnTo>
                <a:lnTo>
                  <a:pt x="4696511" y="76997"/>
                </a:lnTo>
                <a:lnTo>
                  <a:pt x="4743556" y="81140"/>
                </a:lnTo>
                <a:lnTo>
                  <a:pt x="4789160" y="83687"/>
                </a:lnTo>
                <a:lnTo>
                  <a:pt x="4833064" y="84819"/>
                </a:lnTo>
                <a:lnTo>
                  <a:pt x="4873743" y="85323"/>
                </a:lnTo>
                <a:lnTo>
                  <a:pt x="4910167" y="88368"/>
                </a:lnTo>
                <a:lnTo>
                  <a:pt x="4943995" y="92192"/>
                </a:lnTo>
                <a:lnTo>
                  <a:pt x="4976668" y="93891"/>
                </a:lnTo>
                <a:lnTo>
                  <a:pt x="5019757" y="99904"/>
                </a:lnTo>
                <a:lnTo>
                  <a:pt x="5064638" y="104871"/>
                </a:lnTo>
                <a:lnTo>
                  <a:pt x="5108656" y="117906"/>
                </a:lnTo>
                <a:lnTo>
                  <a:pt x="5149770" y="143768"/>
                </a:lnTo>
                <a:lnTo>
                  <a:pt x="5162668" y="157030"/>
                </a:lnTo>
                <a:lnTo>
                  <a:pt x="5171929" y="173508"/>
                </a:lnTo>
                <a:lnTo>
                  <a:pt x="5178035" y="200635"/>
                </a:lnTo>
                <a:lnTo>
                  <a:pt x="5179845" y="243950"/>
                </a:lnTo>
                <a:lnTo>
                  <a:pt x="5180381" y="286888"/>
                </a:lnTo>
                <a:lnTo>
                  <a:pt x="5175483" y="326421"/>
                </a:lnTo>
                <a:lnTo>
                  <a:pt x="5172385" y="370003"/>
                </a:lnTo>
                <a:lnTo>
                  <a:pt x="5171468" y="416430"/>
                </a:lnTo>
                <a:lnTo>
                  <a:pt x="5171197" y="463700"/>
                </a:lnTo>
                <a:lnTo>
                  <a:pt x="5166059" y="511219"/>
                </a:lnTo>
                <a:lnTo>
                  <a:pt x="5163558" y="545767"/>
                </a:lnTo>
                <a:lnTo>
                  <a:pt x="5161388" y="581230"/>
                </a:lnTo>
                <a:lnTo>
                  <a:pt x="5156896" y="614630"/>
                </a:lnTo>
                <a:lnTo>
                  <a:pt x="5154194" y="649936"/>
                </a:lnTo>
                <a:lnTo>
                  <a:pt x="5152993" y="686794"/>
                </a:lnTo>
                <a:lnTo>
                  <a:pt x="5152459" y="724342"/>
                </a:lnTo>
                <a:lnTo>
                  <a:pt x="5149400" y="759374"/>
                </a:lnTo>
                <a:lnTo>
                  <a:pt x="5144512" y="793641"/>
                </a:lnTo>
                <a:lnTo>
                  <a:pt x="5138812" y="830038"/>
                </a:lnTo>
                <a:lnTo>
                  <a:pt x="5135573" y="864559"/>
                </a:lnTo>
                <a:lnTo>
                  <a:pt x="5133075" y="898598"/>
                </a:lnTo>
                <a:lnTo>
                  <a:pt x="5128438" y="934894"/>
                </a:lnTo>
                <a:lnTo>
                  <a:pt x="5122848" y="969370"/>
                </a:lnTo>
                <a:lnTo>
                  <a:pt x="5115778" y="1002330"/>
                </a:lnTo>
                <a:lnTo>
                  <a:pt x="5105580" y="1034620"/>
                </a:lnTo>
                <a:lnTo>
                  <a:pt x="5099637" y="1066609"/>
                </a:lnTo>
                <a:lnTo>
                  <a:pt x="5090646" y="1111546"/>
                </a:lnTo>
                <a:lnTo>
                  <a:pt x="5074577" y="1154494"/>
                </a:lnTo>
                <a:lnTo>
                  <a:pt x="5056410" y="1197911"/>
                </a:lnTo>
                <a:lnTo>
                  <a:pt x="5037622" y="1237587"/>
                </a:lnTo>
                <a:lnTo>
                  <a:pt x="5012310" y="1283862"/>
                </a:lnTo>
                <a:lnTo>
                  <a:pt x="4971719" y="1323577"/>
                </a:lnTo>
                <a:lnTo>
                  <a:pt x="4935387" y="1352432"/>
                </a:lnTo>
                <a:lnTo>
                  <a:pt x="4896753" y="1380032"/>
                </a:lnTo>
                <a:lnTo>
                  <a:pt x="4851204" y="1402086"/>
                </a:lnTo>
                <a:lnTo>
                  <a:pt x="4816189" y="1415488"/>
                </a:lnTo>
                <a:lnTo>
                  <a:pt x="4776638" y="1425678"/>
                </a:lnTo>
                <a:lnTo>
                  <a:pt x="4734365" y="1433735"/>
                </a:lnTo>
                <a:lnTo>
                  <a:pt x="4690883" y="1440843"/>
                </a:lnTo>
                <a:lnTo>
                  <a:pt x="4644041" y="1447531"/>
                </a:lnTo>
                <a:lnTo>
                  <a:pt x="4619697" y="1450795"/>
                </a:lnTo>
                <a:lnTo>
                  <a:pt x="4593941" y="1454030"/>
                </a:lnTo>
                <a:lnTo>
                  <a:pt x="4567247" y="1457245"/>
                </a:lnTo>
                <a:lnTo>
                  <a:pt x="4539925" y="1460447"/>
                </a:lnTo>
                <a:lnTo>
                  <a:pt x="4511127" y="1463640"/>
                </a:lnTo>
                <a:lnTo>
                  <a:pt x="4481346" y="1466826"/>
                </a:lnTo>
                <a:lnTo>
                  <a:pt x="4450908" y="1470009"/>
                </a:lnTo>
                <a:lnTo>
                  <a:pt x="4420033" y="1472131"/>
                </a:lnTo>
                <a:lnTo>
                  <a:pt x="4388866" y="1473546"/>
                </a:lnTo>
                <a:lnTo>
                  <a:pt x="4357504" y="1474489"/>
                </a:lnTo>
                <a:lnTo>
                  <a:pt x="4323897" y="1475117"/>
                </a:lnTo>
                <a:lnTo>
                  <a:pt x="4288792" y="1475537"/>
                </a:lnTo>
                <a:lnTo>
                  <a:pt x="4252688" y="1475817"/>
                </a:lnTo>
                <a:lnTo>
                  <a:pt x="4215920" y="1476003"/>
                </a:lnTo>
                <a:lnTo>
                  <a:pt x="4178707" y="1476127"/>
                </a:lnTo>
                <a:lnTo>
                  <a:pt x="4141199" y="1476210"/>
                </a:lnTo>
                <a:lnTo>
                  <a:pt x="4102434" y="1476265"/>
                </a:lnTo>
                <a:lnTo>
                  <a:pt x="4062834" y="1476302"/>
                </a:lnTo>
                <a:lnTo>
                  <a:pt x="4022675" y="1476326"/>
                </a:lnTo>
                <a:lnTo>
                  <a:pt x="3981085" y="1476342"/>
                </a:lnTo>
                <a:lnTo>
                  <a:pt x="3938543" y="1476353"/>
                </a:lnTo>
                <a:lnTo>
                  <a:pt x="3895364" y="1476361"/>
                </a:lnTo>
                <a:lnTo>
                  <a:pt x="3850704" y="1476365"/>
                </a:lnTo>
                <a:lnTo>
                  <a:pt x="3805055" y="1476368"/>
                </a:lnTo>
                <a:lnTo>
                  <a:pt x="3758748" y="1476371"/>
                </a:lnTo>
                <a:lnTo>
                  <a:pt x="3712001" y="1476372"/>
                </a:lnTo>
                <a:lnTo>
                  <a:pt x="3664961" y="1476373"/>
                </a:lnTo>
                <a:lnTo>
                  <a:pt x="3617726" y="1476373"/>
                </a:lnTo>
                <a:lnTo>
                  <a:pt x="3570361" y="1477433"/>
                </a:lnTo>
                <a:lnTo>
                  <a:pt x="3522910" y="1479197"/>
                </a:lnTo>
                <a:lnTo>
                  <a:pt x="3475401" y="1481431"/>
                </a:lnTo>
                <a:lnTo>
                  <a:pt x="3426794" y="1482921"/>
                </a:lnTo>
                <a:lnTo>
                  <a:pt x="3377457" y="1483914"/>
                </a:lnTo>
                <a:lnTo>
                  <a:pt x="3327632" y="1484576"/>
                </a:lnTo>
                <a:lnTo>
                  <a:pt x="3276424" y="1485017"/>
                </a:lnTo>
                <a:lnTo>
                  <a:pt x="3224293" y="1485311"/>
                </a:lnTo>
                <a:lnTo>
                  <a:pt x="3171548" y="1485507"/>
                </a:lnTo>
                <a:lnTo>
                  <a:pt x="3118393" y="1485638"/>
                </a:lnTo>
                <a:lnTo>
                  <a:pt x="3064964" y="1485725"/>
                </a:lnTo>
                <a:lnTo>
                  <a:pt x="3011353" y="1485783"/>
                </a:lnTo>
                <a:lnTo>
                  <a:pt x="2957621" y="1485822"/>
                </a:lnTo>
                <a:lnTo>
                  <a:pt x="2903808" y="1485848"/>
                </a:lnTo>
                <a:lnTo>
                  <a:pt x="2849941" y="1485866"/>
                </a:lnTo>
                <a:lnTo>
                  <a:pt x="2796038" y="1486935"/>
                </a:lnTo>
                <a:lnTo>
                  <a:pt x="2742111" y="1488707"/>
                </a:lnTo>
                <a:lnTo>
                  <a:pt x="2688168" y="1490947"/>
                </a:lnTo>
                <a:lnTo>
                  <a:pt x="2634214" y="1492439"/>
                </a:lnTo>
                <a:lnTo>
                  <a:pt x="2580254" y="1493434"/>
                </a:lnTo>
                <a:lnTo>
                  <a:pt x="2526288" y="1494098"/>
                </a:lnTo>
                <a:lnTo>
                  <a:pt x="2472319" y="1494540"/>
                </a:lnTo>
                <a:lnTo>
                  <a:pt x="2418348" y="1494835"/>
                </a:lnTo>
                <a:lnTo>
                  <a:pt x="2364377" y="1495032"/>
                </a:lnTo>
                <a:lnTo>
                  <a:pt x="2310403" y="1496221"/>
                </a:lnTo>
                <a:lnTo>
                  <a:pt x="2256430" y="1498073"/>
                </a:lnTo>
                <a:lnTo>
                  <a:pt x="2202456" y="1500365"/>
                </a:lnTo>
                <a:lnTo>
                  <a:pt x="2149539" y="1501893"/>
                </a:lnTo>
                <a:lnTo>
                  <a:pt x="2097329" y="1502913"/>
                </a:lnTo>
                <a:lnTo>
                  <a:pt x="2045588" y="1503592"/>
                </a:lnTo>
                <a:lnTo>
                  <a:pt x="1995219" y="1505103"/>
                </a:lnTo>
                <a:lnTo>
                  <a:pt x="1945765" y="1507168"/>
                </a:lnTo>
                <a:lnTo>
                  <a:pt x="1896921" y="1509604"/>
                </a:lnTo>
                <a:lnTo>
                  <a:pt x="1847424" y="1511228"/>
                </a:lnTo>
                <a:lnTo>
                  <a:pt x="1797494" y="1512310"/>
                </a:lnTo>
                <a:lnTo>
                  <a:pt x="1747273" y="1513031"/>
                </a:lnTo>
                <a:lnTo>
                  <a:pt x="1697918" y="1514571"/>
                </a:lnTo>
                <a:lnTo>
                  <a:pt x="1649139" y="1516656"/>
                </a:lnTo>
                <a:lnTo>
                  <a:pt x="1600745" y="1519104"/>
                </a:lnTo>
                <a:lnTo>
                  <a:pt x="1554724" y="1520736"/>
                </a:lnTo>
                <a:lnTo>
                  <a:pt x="1510285" y="1521824"/>
                </a:lnTo>
                <a:lnTo>
                  <a:pt x="1466901" y="1522549"/>
                </a:lnTo>
                <a:lnTo>
                  <a:pt x="1423161" y="1523033"/>
                </a:lnTo>
                <a:lnTo>
                  <a:pt x="1379185" y="1523355"/>
                </a:lnTo>
                <a:lnTo>
                  <a:pt x="1335050" y="1523570"/>
                </a:lnTo>
                <a:lnTo>
                  <a:pt x="1292928" y="1524772"/>
                </a:lnTo>
                <a:lnTo>
                  <a:pt x="1252146" y="1526631"/>
                </a:lnTo>
                <a:lnTo>
                  <a:pt x="1212258" y="1528930"/>
                </a:lnTo>
                <a:lnTo>
                  <a:pt x="1172966" y="1530461"/>
                </a:lnTo>
                <a:lnTo>
                  <a:pt x="1134071" y="1531482"/>
                </a:lnTo>
                <a:lnTo>
                  <a:pt x="1095441" y="1532163"/>
                </a:lnTo>
                <a:lnTo>
                  <a:pt x="1058047" y="1532617"/>
                </a:lnTo>
                <a:lnTo>
                  <a:pt x="1021475" y="1532920"/>
                </a:lnTo>
                <a:lnTo>
                  <a:pt x="985453" y="1533122"/>
                </a:lnTo>
                <a:lnTo>
                  <a:pt x="950854" y="1533256"/>
                </a:lnTo>
                <a:lnTo>
                  <a:pt x="917205" y="1533346"/>
                </a:lnTo>
                <a:lnTo>
                  <a:pt x="884189" y="1533405"/>
                </a:lnTo>
                <a:lnTo>
                  <a:pt x="852654" y="1533445"/>
                </a:lnTo>
                <a:lnTo>
                  <a:pt x="822105" y="1533472"/>
                </a:lnTo>
                <a:lnTo>
                  <a:pt x="792214" y="1533490"/>
                </a:lnTo>
                <a:lnTo>
                  <a:pt x="762762" y="1532443"/>
                </a:lnTo>
                <a:lnTo>
                  <a:pt x="733602" y="1530687"/>
                </a:lnTo>
                <a:lnTo>
                  <a:pt x="704637" y="1528458"/>
                </a:lnTo>
                <a:lnTo>
                  <a:pt x="676860" y="1526972"/>
                </a:lnTo>
                <a:lnTo>
                  <a:pt x="649876" y="1525981"/>
                </a:lnTo>
                <a:lnTo>
                  <a:pt x="623420" y="1525321"/>
                </a:lnTo>
                <a:lnTo>
                  <a:pt x="598374" y="1523822"/>
                </a:lnTo>
                <a:lnTo>
                  <a:pt x="550790" y="1519335"/>
                </a:lnTo>
                <a:lnTo>
                  <a:pt x="504946" y="1513813"/>
                </a:lnTo>
                <a:lnTo>
                  <a:pt x="460936" y="1508889"/>
                </a:lnTo>
                <a:lnTo>
                  <a:pt x="420209" y="1506701"/>
                </a:lnTo>
                <a:lnTo>
                  <a:pt x="383763" y="1502906"/>
                </a:lnTo>
                <a:lnTo>
                  <a:pt x="349927" y="1497692"/>
                </a:lnTo>
                <a:lnTo>
                  <a:pt x="317249" y="1491846"/>
                </a:lnTo>
                <a:lnTo>
                  <a:pt x="285087" y="1485721"/>
                </a:lnTo>
                <a:lnTo>
                  <a:pt x="242874" y="1476322"/>
                </a:lnTo>
                <a:lnTo>
                  <a:pt x="200166" y="1463665"/>
                </a:lnTo>
                <a:lnTo>
                  <a:pt x="156727" y="1452031"/>
                </a:lnTo>
                <a:lnTo>
                  <a:pt x="113940" y="1440567"/>
                </a:lnTo>
                <a:lnTo>
                  <a:pt x="70063" y="1419173"/>
                </a:lnTo>
                <a:lnTo>
                  <a:pt x="53847" y="1406515"/>
                </a:lnTo>
                <a:lnTo>
                  <a:pt x="34008" y="1374217"/>
                </a:lnTo>
                <a:lnTo>
                  <a:pt x="18067" y="1329768"/>
                </a:lnTo>
                <a:lnTo>
                  <a:pt x="10416" y="1287019"/>
                </a:lnTo>
                <a:lnTo>
                  <a:pt x="6547" y="1256045"/>
                </a:lnTo>
                <a:lnTo>
                  <a:pt x="2358" y="1220759"/>
                </a:lnTo>
                <a:lnTo>
                  <a:pt x="0" y="1177093"/>
                </a:lnTo>
                <a:lnTo>
                  <a:pt x="360" y="1135228"/>
                </a:lnTo>
                <a:lnTo>
                  <a:pt x="4194" y="1101446"/>
                </a:lnTo>
                <a:lnTo>
                  <a:pt x="6604" y="1065265"/>
                </a:lnTo>
                <a:lnTo>
                  <a:pt x="8734" y="1025901"/>
                </a:lnTo>
                <a:lnTo>
                  <a:pt x="13208" y="980184"/>
                </a:lnTo>
                <a:lnTo>
                  <a:pt x="18724" y="934465"/>
                </a:lnTo>
                <a:lnTo>
                  <a:pt x="23645" y="887334"/>
                </a:lnTo>
                <a:lnTo>
                  <a:pt x="24957" y="861431"/>
                </a:lnTo>
                <a:lnTo>
                  <a:pt x="25832" y="834638"/>
                </a:lnTo>
                <a:lnTo>
                  <a:pt x="28532" y="807250"/>
                </a:lnTo>
                <a:lnTo>
                  <a:pt x="32449" y="779467"/>
                </a:lnTo>
                <a:lnTo>
                  <a:pt x="37176" y="751419"/>
                </a:lnTo>
                <a:lnTo>
                  <a:pt x="41387" y="723196"/>
                </a:lnTo>
                <a:lnTo>
                  <a:pt x="45252" y="694856"/>
                </a:lnTo>
                <a:lnTo>
                  <a:pt x="48887" y="666437"/>
                </a:lnTo>
                <a:lnTo>
                  <a:pt x="52369" y="636908"/>
                </a:lnTo>
                <a:lnTo>
                  <a:pt x="55748" y="606638"/>
                </a:lnTo>
                <a:lnTo>
                  <a:pt x="59059" y="575876"/>
                </a:lnTo>
                <a:lnTo>
                  <a:pt x="63383" y="545842"/>
                </a:lnTo>
                <a:lnTo>
                  <a:pt x="68383" y="516295"/>
                </a:lnTo>
                <a:lnTo>
                  <a:pt x="73833" y="487072"/>
                </a:lnTo>
                <a:lnTo>
                  <a:pt x="78524" y="458064"/>
                </a:lnTo>
                <a:lnTo>
                  <a:pt x="82710" y="429202"/>
                </a:lnTo>
                <a:lnTo>
                  <a:pt x="86559" y="400434"/>
                </a:lnTo>
                <a:lnTo>
                  <a:pt x="90183" y="371731"/>
                </a:lnTo>
                <a:lnTo>
                  <a:pt x="93658" y="343071"/>
                </a:lnTo>
                <a:lnTo>
                  <a:pt x="97033" y="314439"/>
                </a:lnTo>
                <a:lnTo>
                  <a:pt x="101399" y="287943"/>
                </a:lnTo>
                <a:lnTo>
                  <a:pt x="106427" y="262870"/>
                </a:lnTo>
                <a:lnTo>
                  <a:pt x="115541" y="215256"/>
                </a:lnTo>
                <a:lnTo>
                  <a:pt x="119591" y="169400"/>
                </a:lnTo>
                <a:lnTo>
                  <a:pt x="121392" y="127147"/>
                </a:lnTo>
                <a:lnTo>
                  <a:pt x="121134" y="89318"/>
                </a:lnTo>
                <a:lnTo>
                  <a:pt x="113980" y="45280"/>
                </a:lnTo>
                <a:lnTo>
                  <a:pt x="9425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9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24</cp:revision>
  <dcterms:created xsi:type="dcterms:W3CDTF">2018-08-29T15:08:35Z</dcterms:created>
  <dcterms:modified xsi:type="dcterms:W3CDTF">2018-10-22T21:22:51Z</dcterms:modified>
</cp:coreProperties>
</file>